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>
        <p:scale>
          <a:sx n="100" d="100"/>
          <a:sy n="100" d="100"/>
        </p:scale>
        <p:origin x="-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Bredesen" userId="728f1f1f-aa1a-4c4c-bae3-6e6dbc71c930" providerId="ADAL" clId="{4628C46B-10FC-4983-A11F-A5D83D76B72A}"/>
    <pc:docChg chg="modSld">
      <pc:chgData name="Ivar Bredesen" userId="728f1f1f-aa1a-4c4c-bae3-6e6dbc71c930" providerId="ADAL" clId="{4628C46B-10FC-4983-A11F-A5D83D76B72A}" dt="2020-09-07T09:25:24.202" v="6" actId="1076"/>
      <pc:docMkLst>
        <pc:docMk/>
      </pc:docMkLst>
      <pc:sldChg chg="modSp">
        <pc:chgData name="Ivar Bredesen" userId="728f1f1f-aa1a-4c4c-bae3-6e6dbc71c930" providerId="ADAL" clId="{4628C46B-10FC-4983-A11F-A5D83D76B72A}" dt="2020-09-07T08:15:14.372" v="0" actId="1076"/>
        <pc:sldMkLst>
          <pc:docMk/>
          <pc:sldMk cId="2447173009" sldId="256"/>
        </pc:sldMkLst>
        <pc:picChg chg="mod">
          <ac:chgData name="Ivar Bredesen" userId="728f1f1f-aa1a-4c4c-bae3-6e6dbc71c930" providerId="ADAL" clId="{4628C46B-10FC-4983-A11F-A5D83D76B72A}" dt="2020-09-07T08:15:14.372" v="0" actId="1076"/>
          <ac:picMkLst>
            <pc:docMk/>
            <pc:sldMk cId="2447173009" sldId="256"/>
            <ac:picMk id="6" creationId="{BE3F527E-76AE-4D6F-A92A-DC642561AC52}"/>
          </ac:picMkLst>
        </pc:picChg>
      </pc:sldChg>
      <pc:sldChg chg="modSp">
        <pc:chgData name="Ivar Bredesen" userId="728f1f1f-aa1a-4c4c-bae3-6e6dbc71c930" providerId="ADAL" clId="{4628C46B-10FC-4983-A11F-A5D83D76B72A}" dt="2020-09-07T08:37:10.278" v="3" actId="1076"/>
        <pc:sldMkLst>
          <pc:docMk/>
          <pc:sldMk cId="1687262138" sldId="257"/>
        </pc:sldMkLst>
        <pc:picChg chg="mod">
          <ac:chgData name="Ivar Bredesen" userId="728f1f1f-aa1a-4c4c-bae3-6e6dbc71c930" providerId="ADAL" clId="{4628C46B-10FC-4983-A11F-A5D83D76B72A}" dt="2020-09-07T08:37:06.996" v="2" actId="1076"/>
          <ac:picMkLst>
            <pc:docMk/>
            <pc:sldMk cId="1687262138" sldId="257"/>
            <ac:picMk id="3" creationId="{97B0397C-0D4A-4A39-8DAC-0FCA09497C39}"/>
          </ac:picMkLst>
        </pc:picChg>
        <pc:picChg chg="mod">
          <ac:chgData name="Ivar Bredesen" userId="728f1f1f-aa1a-4c4c-bae3-6e6dbc71c930" providerId="ADAL" clId="{4628C46B-10FC-4983-A11F-A5D83D76B72A}" dt="2020-09-07T08:37:10.278" v="3" actId="1076"/>
          <ac:picMkLst>
            <pc:docMk/>
            <pc:sldMk cId="1687262138" sldId="257"/>
            <ac:picMk id="7" creationId="{55759466-8CD3-4015-A686-4B664F347A58}"/>
          </ac:picMkLst>
        </pc:picChg>
      </pc:sldChg>
      <pc:sldChg chg="modSp">
        <pc:chgData name="Ivar Bredesen" userId="728f1f1f-aa1a-4c4c-bae3-6e6dbc71c930" providerId="ADAL" clId="{4628C46B-10FC-4983-A11F-A5D83D76B72A}" dt="2020-09-07T09:25:24.202" v="6" actId="1076"/>
        <pc:sldMkLst>
          <pc:docMk/>
          <pc:sldMk cId="396199729" sldId="258"/>
        </pc:sldMkLst>
        <pc:picChg chg="mod">
          <ac:chgData name="Ivar Bredesen" userId="728f1f1f-aa1a-4c4c-bae3-6e6dbc71c930" providerId="ADAL" clId="{4628C46B-10FC-4983-A11F-A5D83D76B72A}" dt="2020-09-07T09:25:24.202" v="6" actId="1076"/>
          <ac:picMkLst>
            <pc:docMk/>
            <pc:sldMk cId="396199729" sldId="258"/>
            <ac:picMk id="7" creationId="{D253A22B-BF0C-4F51-8F61-76197BB15D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76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91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40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328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61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54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95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92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97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35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52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27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4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1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55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33018D-F82F-4664-B1B6-091D363A8C38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564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2, oppgave 1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E3F527E-76AE-4D6F-A92A-DC642561A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166" y="1503962"/>
            <a:ext cx="7053393" cy="475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7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2, oppgave 2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97B0397C-0D4A-4A39-8DAC-0FCA09497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324" y="224373"/>
            <a:ext cx="5181600" cy="396240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5759466-8CD3-4015-A686-4B664F347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274" y="4186773"/>
            <a:ext cx="52197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6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2, oppgave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657EC55-F037-44DD-9B38-A3687B611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49" y="1249217"/>
            <a:ext cx="5248275" cy="553402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D253A22B-BF0C-4F51-8F61-76197BB15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736" y="219533"/>
            <a:ext cx="52768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15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Kapittel 2, oppgave 1</vt:lpstr>
      <vt:lpstr>Kapittel 2, oppgave 2</vt:lpstr>
      <vt:lpstr>Kapittel 2, oppgave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2, oppgave 1</dc:title>
  <dc:creator>Ivar Bredesen</dc:creator>
  <cp:lastModifiedBy>Ivar Bredesen</cp:lastModifiedBy>
  <cp:revision>1</cp:revision>
  <cp:lastPrinted>2020-09-07T06:53:05Z</cp:lastPrinted>
  <dcterms:created xsi:type="dcterms:W3CDTF">2020-08-27T15:01:08Z</dcterms:created>
  <dcterms:modified xsi:type="dcterms:W3CDTF">2020-09-07T09:25:34Z</dcterms:modified>
</cp:coreProperties>
</file>