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60790F-4EE7-4AE6-A5EB-F3167ECF92B3}" v="1" dt="2020-09-04T06:54:18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76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91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40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328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61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54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953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92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97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35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52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27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40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3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17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355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33018D-F82F-4664-B1B6-091D363A8C38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0285-DD59-4A6F-B1B1-5CF9439D4F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564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Kapittel 3, oppgave 7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A09E483-5DB8-44D9-9BA1-EF5D04407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11" y="1536929"/>
            <a:ext cx="7671548" cy="897343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4547B4A0-7025-4508-84BC-EAA67B358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10" y="2672753"/>
            <a:ext cx="7671548" cy="350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7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Kapittel 3, oppgave 8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7D443849-B117-49C0-9336-594875DA2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47" y="1853248"/>
            <a:ext cx="101250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6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552277-5749-4503-A470-D812B5F7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Kapittel 3, oppgave 10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F56FC451-3516-4063-84FF-DC5367F26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57" y="1737304"/>
            <a:ext cx="9572625" cy="1561753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38223B0D-99DA-486A-A7D4-A4F12D0CD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856" y="3299057"/>
            <a:ext cx="95726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9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Ion</vt:lpstr>
      <vt:lpstr>Kapittel 3, oppgave 7</vt:lpstr>
      <vt:lpstr>Kapittel 3, oppgave 8</vt:lpstr>
      <vt:lpstr>Kapittel 3, oppgave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2, oppgave 1</dc:title>
  <dc:creator>Ivar Bredesen</dc:creator>
  <cp:revision>1</cp:revision>
  <cp:lastPrinted>2020-09-04T06:54:21Z</cp:lastPrinted>
  <dcterms:created xsi:type="dcterms:W3CDTF">2020-08-27T15:01:08Z</dcterms:created>
  <dcterms:modified xsi:type="dcterms:W3CDTF">2020-09-04T09:42:05Z</dcterms:modified>
</cp:coreProperties>
</file>