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>
        <p:scale>
          <a:sx n="90" d="100"/>
          <a:sy n="90" d="100"/>
        </p:scale>
        <p:origin x="-89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r Bredesen" userId="728f1f1f-aa1a-4c4c-bae3-6e6dbc71c930" providerId="ADAL" clId="{CF25214E-0AD9-488E-9F09-56E9A5A44A1B}"/>
    <pc:docChg chg="modSld">
      <pc:chgData name="Ivar Bredesen" userId="728f1f1f-aa1a-4c4c-bae3-6e6dbc71c930" providerId="ADAL" clId="{CF25214E-0AD9-488E-9F09-56E9A5A44A1B}" dt="2020-09-11T06:37:02.898" v="1" actId="1076"/>
      <pc:docMkLst>
        <pc:docMk/>
      </pc:docMkLst>
      <pc:sldChg chg="modSp">
        <pc:chgData name="Ivar Bredesen" userId="728f1f1f-aa1a-4c4c-bae3-6e6dbc71c930" providerId="ADAL" clId="{CF25214E-0AD9-488E-9F09-56E9A5A44A1B}" dt="2020-09-11T06:37:02.898" v="1" actId="1076"/>
        <pc:sldMkLst>
          <pc:docMk/>
          <pc:sldMk cId="2447173009" sldId="256"/>
        </pc:sldMkLst>
        <pc:picChg chg="mod">
          <ac:chgData name="Ivar Bredesen" userId="728f1f1f-aa1a-4c4c-bae3-6e6dbc71c930" providerId="ADAL" clId="{CF25214E-0AD9-488E-9F09-56E9A5A44A1B}" dt="2020-09-11T06:37:01.199" v="0" actId="1076"/>
          <ac:picMkLst>
            <pc:docMk/>
            <pc:sldMk cId="2447173009" sldId="256"/>
            <ac:picMk id="12" creationId="{DBB737BD-7B64-4CAA-A3B3-22EF68453986}"/>
          </ac:picMkLst>
        </pc:picChg>
        <pc:picChg chg="mod">
          <ac:chgData name="Ivar Bredesen" userId="728f1f1f-aa1a-4c4c-bae3-6e6dbc71c930" providerId="ADAL" clId="{CF25214E-0AD9-488E-9F09-56E9A5A44A1B}" dt="2020-09-11T06:37:02.898" v="1" actId="1076"/>
          <ac:picMkLst>
            <pc:docMk/>
            <pc:sldMk cId="2447173009" sldId="256"/>
            <ac:picMk id="14" creationId="{4FF51504-51AD-4E28-BC98-9B0F48987BAC}"/>
          </ac:picMkLst>
        </pc:picChg>
      </pc:sldChg>
    </pc:docChg>
  </pc:docChgLst>
  <pc:docChgLst>
    <pc:chgData name="Ivar Bredesen" userId="728f1f1f-aa1a-4c4c-bae3-6e6dbc71c930" providerId="ADAL" clId="{C7BDC908-1139-47CD-A565-4E143ADFC0A0}"/>
    <pc:docChg chg="modSld">
      <pc:chgData name="Ivar Bredesen" userId="728f1f1f-aa1a-4c4c-bae3-6e6dbc71c930" providerId="ADAL" clId="{C7BDC908-1139-47CD-A565-4E143ADFC0A0}" dt="2020-09-11T11:31:13.915" v="7" actId="1076"/>
      <pc:docMkLst>
        <pc:docMk/>
      </pc:docMkLst>
      <pc:sldChg chg="modSp">
        <pc:chgData name="Ivar Bredesen" userId="728f1f1f-aa1a-4c4c-bae3-6e6dbc71c930" providerId="ADAL" clId="{C7BDC908-1139-47CD-A565-4E143ADFC0A0}" dt="2020-09-11T10:31:22.322" v="1" actId="1076"/>
        <pc:sldMkLst>
          <pc:docMk/>
          <pc:sldMk cId="2447173009" sldId="256"/>
        </pc:sldMkLst>
        <pc:picChg chg="mod">
          <ac:chgData name="Ivar Bredesen" userId="728f1f1f-aa1a-4c4c-bae3-6e6dbc71c930" providerId="ADAL" clId="{C7BDC908-1139-47CD-A565-4E143ADFC0A0}" dt="2020-09-11T10:31:18.245" v="0" actId="1076"/>
          <ac:picMkLst>
            <pc:docMk/>
            <pc:sldMk cId="2447173009" sldId="256"/>
            <ac:picMk id="12" creationId="{DBB737BD-7B64-4CAA-A3B3-22EF68453986}"/>
          </ac:picMkLst>
        </pc:picChg>
        <pc:picChg chg="mod">
          <ac:chgData name="Ivar Bredesen" userId="728f1f1f-aa1a-4c4c-bae3-6e6dbc71c930" providerId="ADAL" clId="{C7BDC908-1139-47CD-A565-4E143ADFC0A0}" dt="2020-09-11T10:31:22.322" v="1" actId="1076"/>
          <ac:picMkLst>
            <pc:docMk/>
            <pc:sldMk cId="2447173009" sldId="256"/>
            <ac:picMk id="14" creationId="{4FF51504-51AD-4E28-BC98-9B0F48987BAC}"/>
          </ac:picMkLst>
        </pc:picChg>
      </pc:sldChg>
      <pc:sldChg chg="modSp">
        <pc:chgData name="Ivar Bredesen" userId="728f1f1f-aa1a-4c4c-bae3-6e6dbc71c930" providerId="ADAL" clId="{C7BDC908-1139-47CD-A565-4E143ADFC0A0}" dt="2020-09-11T11:02:48.058" v="6" actId="14100"/>
        <pc:sldMkLst>
          <pc:docMk/>
          <pc:sldMk cId="1687262138" sldId="257"/>
        </pc:sldMkLst>
        <pc:picChg chg="mod">
          <ac:chgData name="Ivar Bredesen" userId="728f1f1f-aa1a-4c4c-bae3-6e6dbc71c930" providerId="ADAL" clId="{C7BDC908-1139-47CD-A565-4E143ADFC0A0}" dt="2020-09-11T11:02:41.581" v="4" actId="14100"/>
          <ac:picMkLst>
            <pc:docMk/>
            <pc:sldMk cId="1687262138" sldId="257"/>
            <ac:picMk id="11" creationId="{F7528D52-9527-42C0-9897-337FF290978B}"/>
          </ac:picMkLst>
        </pc:picChg>
        <pc:picChg chg="mod">
          <ac:chgData name="Ivar Bredesen" userId="728f1f1f-aa1a-4c4c-bae3-6e6dbc71c930" providerId="ADAL" clId="{C7BDC908-1139-47CD-A565-4E143ADFC0A0}" dt="2020-09-11T11:02:48.058" v="6" actId="14100"/>
          <ac:picMkLst>
            <pc:docMk/>
            <pc:sldMk cId="1687262138" sldId="257"/>
            <ac:picMk id="13" creationId="{D91B72CC-B633-4785-819C-66C64D6831B5}"/>
          </ac:picMkLst>
        </pc:picChg>
      </pc:sldChg>
      <pc:sldChg chg="modSp">
        <pc:chgData name="Ivar Bredesen" userId="728f1f1f-aa1a-4c4c-bae3-6e6dbc71c930" providerId="ADAL" clId="{C7BDC908-1139-47CD-A565-4E143ADFC0A0}" dt="2020-09-11T11:31:13.915" v="7" actId="1076"/>
        <pc:sldMkLst>
          <pc:docMk/>
          <pc:sldMk cId="396199729" sldId="258"/>
        </pc:sldMkLst>
        <pc:picChg chg="mod">
          <ac:chgData name="Ivar Bredesen" userId="728f1f1f-aa1a-4c4c-bae3-6e6dbc71c930" providerId="ADAL" clId="{C7BDC908-1139-47CD-A565-4E143ADFC0A0}" dt="2020-09-11T11:31:13.915" v="7" actId="1076"/>
          <ac:picMkLst>
            <pc:docMk/>
            <pc:sldMk cId="396199729" sldId="258"/>
            <ac:picMk id="13" creationId="{7C26E815-E17C-4ACE-B6DD-EFE50F4007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7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91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40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3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61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54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95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92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7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3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2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27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4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3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17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55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33018D-F82F-4664-B1B6-091D363A8C38}" type="datetimeFigureOut">
              <a:rPr lang="nb-NO" smtClean="0"/>
              <a:t>11.09.2020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64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4, oppgave 5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B737BD-7B64-4CAA-A3B3-22EF6845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26" y="1318105"/>
            <a:ext cx="7823631" cy="368664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FF51504-51AD-4E28-BC98-9B0F4898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425" y="5004753"/>
            <a:ext cx="7823631" cy="16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4, oppgave 12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7528D52-9527-42C0-9897-337FF290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90" y="-453276"/>
            <a:ext cx="6839209" cy="384705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91B72CC-B633-4785-819C-66C64D68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89" y="3464221"/>
            <a:ext cx="6839209" cy="38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4, oppgave 16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C26E815-E17C-4ACE-B6DD-EFE50F40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11" y="1646379"/>
            <a:ext cx="8318471" cy="47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15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Kapittel 4, oppgave 5</vt:lpstr>
      <vt:lpstr>Kapittel 4, oppgave 12</vt:lpstr>
      <vt:lpstr>Kapittel 4, oppgave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2, oppgave 1</dc:title>
  <dc:creator>Ivar Bredesen</dc:creator>
  <cp:lastModifiedBy>Ivar Bredesen</cp:lastModifiedBy>
  <cp:revision>4</cp:revision>
  <dcterms:created xsi:type="dcterms:W3CDTF">2020-08-27T15:01:08Z</dcterms:created>
  <dcterms:modified xsi:type="dcterms:W3CDTF">2020-09-11T11:31:24Z</dcterms:modified>
</cp:coreProperties>
</file>