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6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 Bredesen" userId="728f1f1f-aa1a-4c4c-bae3-6e6dbc71c930" providerId="ADAL" clId="{6D540E41-4193-49F5-BB36-E1F469D10CCE}"/>
    <pc:docChg chg="modSld">
      <pc:chgData name="Ivar Bredesen" userId="728f1f1f-aa1a-4c4c-bae3-6e6dbc71c930" providerId="ADAL" clId="{6D540E41-4193-49F5-BB36-E1F469D10CCE}" dt="2020-09-11T12:18:43.961" v="3" actId="1076"/>
      <pc:docMkLst>
        <pc:docMk/>
      </pc:docMkLst>
      <pc:sldChg chg="modSp">
        <pc:chgData name="Ivar Bredesen" userId="728f1f1f-aa1a-4c4c-bae3-6e6dbc71c930" providerId="ADAL" clId="{6D540E41-4193-49F5-BB36-E1F469D10CCE}" dt="2020-09-11T12:18:43.961" v="3" actId="1076"/>
        <pc:sldMkLst>
          <pc:docMk/>
          <pc:sldMk cId="2447173009" sldId="256"/>
        </pc:sldMkLst>
        <pc:picChg chg="mod">
          <ac:chgData name="Ivar Bredesen" userId="728f1f1f-aa1a-4c4c-bae3-6e6dbc71c930" providerId="ADAL" clId="{6D540E41-4193-49F5-BB36-E1F469D10CCE}" dt="2020-09-11T12:18:43.961" v="3" actId="1076"/>
          <ac:picMkLst>
            <pc:docMk/>
            <pc:sldMk cId="2447173009" sldId="256"/>
            <ac:picMk id="3" creationId="{B19C20D4-2488-454B-A74C-5EEEE3DA14D6}"/>
          </ac:picMkLst>
        </pc:picChg>
      </pc:sldChg>
      <pc:sldChg chg="modSp">
        <pc:chgData name="Ivar Bredesen" userId="728f1f1f-aa1a-4c4c-bae3-6e6dbc71c930" providerId="ADAL" clId="{6D540E41-4193-49F5-BB36-E1F469D10CCE}" dt="2020-09-11T12:07:39.543" v="2" actId="1076"/>
        <pc:sldMkLst>
          <pc:docMk/>
          <pc:sldMk cId="396199729" sldId="258"/>
        </pc:sldMkLst>
        <pc:picChg chg="mod">
          <ac:chgData name="Ivar Bredesen" userId="728f1f1f-aa1a-4c4c-bae3-6e6dbc71c930" providerId="ADAL" clId="{6D540E41-4193-49F5-BB36-E1F469D10CCE}" dt="2020-09-11T12:07:37.438" v="1" actId="1076"/>
          <ac:picMkLst>
            <pc:docMk/>
            <pc:sldMk cId="396199729" sldId="258"/>
            <ac:picMk id="15" creationId="{1FBD1A1B-8D51-464B-A42B-2600D97A63E8}"/>
          </ac:picMkLst>
        </pc:picChg>
        <pc:picChg chg="mod">
          <ac:chgData name="Ivar Bredesen" userId="728f1f1f-aa1a-4c4c-bae3-6e6dbc71c930" providerId="ADAL" clId="{6D540E41-4193-49F5-BB36-E1F469D10CCE}" dt="2020-09-11T12:07:39.543" v="2" actId="1076"/>
          <ac:picMkLst>
            <pc:docMk/>
            <pc:sldMk cId="396199729" sldId="258"/>
            <ac:picMk id="17" creationId="{F1F4EB20-757A-406A-8F8B-FC660FDA5F46}"/>
          </ac:picMkLst>
        </pc:picChg>
      </pc:sldChg>
    </pc:docChg>
  </pc:docChgLst>
  <pc:docChgLst>
    <pc:chgData name="Ivar Bredesen" userId="728f1f1f-aa1a-4c4c-bae3-6e6dbc71c930" providerId="ADAL" clId="{9016CDFD-D75F-4E09-AE60-F1ADF5B71107}"/>
    <pc:docChg chg="modSld">
      <pc:chgData name="Ivar Bredesen" userId="728f1f1f-aa1a-4c4c-bae3-6e6dbc71c930" providerId="ADAL" clId="{9016CDFD-D75F-4E09-AE60-F1ADF5B71107}" dt="2020-10-09T06:58:57.032" v="1" actId="1076"/>
      <pc:docMkLst>
        <pc:docMk/>
      </pc:docMkLst>
      <pc:sldChg chg="modSp">
        <pc:chgData name="Ivar Bredesen" userId="728f1f1f-aa1a-4c4c-bae3-6e6dbc71c930" providerId="ADAL" clId="{9016CDFD-D75F-4E09-AE60-F1ADF5B71107}" dt="2020-10-09T06:58:57.032" v="1" actId="1076"/>
        <pc:sldMkLst>
          <pc:docMk/>
          <pc:sldMk cId="396199729" sldId="258"/>
        </pc:sldMkLst>
        <pc:picChg chg="mod">
          <ac:chgData name="Ivar Bredesen" userId="728f1f1f-aa1a-4c4c-bae3-6e6dbc71c930" providerId="ADAL" clId="{9016CDFD-D75F-4E09-AE60-F1ADF5B71107}" dt="2020-10-09T06:58:57.032" v="1" actId="1076"/>
          <ac:picMkLst>
            <pc:docMk/>
            <pc:sldMk cId="396199729" sldId="258"/>
            <ac:picMk id="17" creationId="{F1F4EB20-757A-406A-8F8B-FC660FDA5F4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376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4913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8405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0328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9614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541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2953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692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977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635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521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927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140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23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917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355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33018D-F82F-4664-B1B6-091D363A8C38}" type="datetimeFigureOut">
              <a:rPr lang="nb-NO" smtClean="0"/>
              <a:t>09.10.2020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564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8552277-5749-4503-A470-D812B5F7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5, oppgave 3</a:t>
            </a: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1FBD1A1B-8D51-464B-A42B-2600D97A6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311" y="1464429"/>
            <a:ext cx="6512818" cy="3406203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F1F4EB20-757A-406A-8F8B-FC660FDA5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5311" y="4870632"/>
            <a:ext cx="6512818" cy="164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9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8552277-5749-4503-A470-D812B5F7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5, oppgave 6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B19C20D4-2488-454B-A74C-5EEEE3DA1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575" y="1152983"/>
            <a:ext cx="8182849" cy="473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73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204</TotalTime>
  <Words>10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Kapittel 5, oppgave 3</vt:lpstr>
      <vt:lpstr>Kapittel 5, oppgave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Kapittel 2, oppgave 1</dc:title>
  <dc:creator>Ivar Bredesen</dc:creator>
  <cp:lastModifiedBy>Ivar Bredesen</cp:lastModifiedBy>
  <cp:revision>6</cp:revision>
  <dcterms:created xsi:type="dcterms:W3CDTF">2020-08-27T15:01:08Z</dcterms:created>
  <dcterms:modified xsi:type="dcterms:W3CDTF">2020-10-09T06:59:06Z</dcterms:modified>
</cp:coreProperties>
</file>