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3" autoAdjust="0"/>
    <p:restoredTop sz="94660"/>
  </p:normalViewPr>
  <p:slideViewPr>
    <p:cSldViewPr snapToGrid="0">
      <p:cViewPr>
        <p:scale>
          <a:sx n="90" d="100"/>
          <a:sy n="90" d="100"/>
        </p:scale>
        <p:origin x="-108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r Bredesen" userId="728f1f1f-aa1a-4c4c-bae3-6e6dbc71c930" providerId="ADAL" clId="{2A92D35E-1BC3-4AC0-9F6C-6222C07ABE48}"/>
    <pc:docChg chg="modSld">
      <pc:chgData name="Ivar Bredesen" userId="728f1f1f-aa1a-4c4c-bae3-6e6dbc71c930" providerId="ADAL" clId="{2A92D35E-1BC3-4AC0-9F6C-6222C07ABE48}" dt="2020-10-09T12:27:04.756" v="2" actId="1076"/>
      <pc:docMkLst>
        <pc:docMk/>
      </pc:docMkLst>
      <pc:sldChg chg="modSp">
        <pc:chgData name="Ivar Bredesen" userId="728f1f1f-aa1a-4c4c-bae3-6e6dbc71c930" providerId="ADAL" clId="{2A92D35E-1BC3-4AC0-9F6C-6222C07ABE48}" dt="2020-10-09T11:47:15.056" v="1" actId="1076"/>
        <pc:sldMkLst>
          <pc:docMk/>
          <pc:sldMk cId="396199729" sldId="258"/>
        </pc:sldMkLst>
        <pc:picChg chg="mod">
          <ac:chgData name="Ivar Bredesen" userId="728f1f1f-aa1a-4c4c-bae3-6e6dbc71c930" providerId="ADAL" clId="{2A92D35E-1BC3-4AC0-9F6C-6222C07ABE48}" dt="2020-10-09T11:47:15.056" v="1" actId="1076"/>
          <ac:picMkLst>
            <pc:docMk/>
            <pc:sldMk cId="396199729" sldId="258"/>
            <ac:picMk id="19" creationId="{DDACFC97-9BE0-4E19-8522-3710715272D9}"/>
          </ac:picMkLst>
        </pc:picChg>
        <pc:picChg chg="mod">
          <ac:chgData name="Ivar Bredesen" userId="728f1f1f-aa1a-4c4c-bae3-6e6dbc71c930" providerId="ADAL" clId="{2A92D35E-1BC3-4AC0-9F6C-6222C07ABE48}" dt="2020-10-09T11:47:11.839" v="0" actId="1076"/>
          <ac:picMkLst>
            <pc:docMk/>
            <pc:sldMk cId="396199729" sldId="258"/>
            <ac:picMk id="21" creationId="{89FAB963-6E69-460A-AF10-00D66C6AF541}"/>
          </ac:picMkLst>
        </pc:picChg>
      </pc:sldChg>
      <pc:sldChg chg="modSp">
        <pc:chgData name="Ivar Bredesen" userId="728f1f1f-aa1a-4c4c-bae3-6e6dbc71c930" providerId="ADAL" clId="{2A92D35E-1BC3-4AC0-9F6C-6222C07ABE48}" dt="2020-10-09T12:27:04.756" v="2" actId="1076"/>
        <pc:sldMkLst>
          <pc:docMk/>
          <pc:sldMk cId="1445724" sldId="259"/>
        </pc:sldMkLst>
        <pc:picChg chg="mod">
          <ac:chgData name="Ivar Bredesen" userId="728f1f1f-aa1a-4c4c-bae3-6e6dbc71c930" providerId="ADAL" clId="{2A92D35E-1BC3-4AC0-9F6C-6222C07ABE48}" dt="2020-10-09T12:27:04.756" v="2" actId="1076"/>
          <ac:picMkLst>
            <pc:docMk/>
            <pc:sldMk cId="1445724" sldId="259"/>
            <ac:picMk id="3" creationId="{1BB198DA-6ADE-41E5-A512-671862DAC4E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76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4913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840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328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61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7541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2953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92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77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35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21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27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14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23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17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355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33018D-F82F-4664-B1B6-091D363A8C38}" type="datetimeFigureOut">
              <a:rPr lang="nb-NO" smtClean="0"/>
              <a:t>09.10.2020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E0285-DD59-4A6F-B1B1-5CF9439D4F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564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8552277-5749-4503-A470-D812B5F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6, oppgave 2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B1D1EC8-7158-49C6-93F6-F4228B67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05643"/>
            <a:ext cx="6509137" cy="486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7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8552277-5749-4503-A470-D812B5F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6, oppgave 6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DDACFC97-9BE0-4E19-8522-37107152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532" y="1154795"/>
            <a:ext cx="6419762" cy="104683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89FAB963-6E69-460A-AF10-00D66C6AF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531" y="2201632"/>
            <a:ext cx="6419763" cy="46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8552277-5749-4503-A470-D812B5F7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Kapittel 6, oppgave 8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BB198DA-6ADE-41E5-A512-671862DAC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906" y="1484534"/>
            <a:ext cx="6487901" cy="511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</TotalTime>
  <Words>15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Kapittel 6, oppgave 2</vt:lpstr>
      <vt:lpstr>Kapittel 6, oppgave 6</vt:lpstr>
      <vt:lpstr>Kapittel 6, oppgave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2, oppgave 1</dc:title>
  <dc:creator>Ivar Bredesen</dc:creator>
  <cp:lastModifiedBy>Ivar Bredesen</cp:lastModifiedBy>
  <cp:revision>6</cp:revision>
  <dcterms:created xsi:type="dcterms:W3CDTF">2020-08-27T15:01:08Z</dcterms:created>
  <dcterms:modified xsi:type="dcterms:W3CDTF">2020-10-09T12:27:15Z</dcterms:modified>
</cp:coreProperties>
</file>