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7" r:id="rId2"/>
    <p:sldId id="278" r:id="rId3"/>
    <p:sldId id="280" r:id="rId4"/>
    <p:sldId id="264" r:id="rId5"/>
    <p:sldId id="274" r:id="rId6"/>
    <p:sldId id="277" r:id="rId7"/>
    <p:sldId id="272" r:id="rId8"/>
    <p:sldId id="276" r:id="rId9"/>
    <p:sldId id="266" r:id="rId1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6F068-3EA9-47C7-9FBE-7396FA793E73}" type="datetimeFigureOut">
              <a:rPr lang="nb-NO" smtClean="0"/>
              <a:t>08.02.2019</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163AE5-660D-4354-AEE6-E662FC6B8299}" type="slidenum">
              <a:rPr lang="nb-NO" smtClean="0"/>
              <a:t>‹#›</a:t>
            </a:fld>
            <a:endParaRPr lang="nb-NO"/>
          </a:p>
        </p:txBody>
      </p:sp>
    </p:spTree>
    <p:extLst>
      <p:ext uri="{BB962C8B-B14F-4D97-AF65-F5344CB8AC3E}">
        <p14:creationId xmlns:p14="http://schemas.microsoft.com/office/powerpoint/2010/main" val="3872855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global.sap.com/corporate-en/legal/copyright/index.epx"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hyperlink" Target="http://www.sap.com/corporate-de/legal/copyright/index.epx"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p:bg>
      <p:bgRef idx="1001">
        <a:schemeClr val="bg1"/>
      </p:bgRef>
    </p:bg>
    <p:spTree>
      <p:nvGrpSpPr>
        <p:cNvPr id="1" name=""/>
        <p:cNvGrpSpPr/>
        <p:nvPr/>
      </p:nvGrpSpPr>
      <p:grpSpPr>
        <a:xfrm>
          <a:off x="0" y="0"/>
          <a:ext cx="0" cy="0"/>
          <a:chOff x="0" y="0"/>
          <a:chExt cx="0" cy="0"/>
        </a:xfrm>
      </p:grpSpPr>
      <p:sp>
        <p:nvSpPr>
          <p:cNvPr id="13" name="Classification"/>
          <p:cNvSpPr txBox="1"/>
          <p:nvPr userDrawn="1"/>
        </p:nvSpPr>
        <p:spPr>
          <a:xfrm>
            <a:off x="287926" y="5769667"/>
            <a:ext cx="4203760"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INTERNAL</a:t>
            </a:r>
          </a:p>
        </p:txBody>
      </p:sp>
      <p:sp>
        <p:nvSpPr>
          <p:cNvPr id="19" name="Speaker"/>
          <p:cNvSpPr>
            <a:spLocks noGrp="1"/>
          </p:cNvSpPr>
          <p:nvPr userDrawn="1">
            <p:ph type="subTitle" idx="1" hasCustomPrompt="1"/>
          </p:nvPr>
        </p:nvSpPr>
        <p:spPr bwMode="black">
          <a:xfrm>
            <a:off x="287925" y="5130490"/>
            <a:ext cx="10896336" cy="430887"/>
          </a:xfrm>
        </p:spPr>
        <p:txBody>
          <a:bodyPr wrap="square" anchor="t" anchorCtr="0">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a:t>Speaker’s Name, SAP</a:t>
            </a:r>
          </a:p>
          <a:p>
            <a:pPr marL="0" marR="0" lvl="0" indent="0" algn="l" defTabSz="1088231" rtl="0" eaLnBrk="1" fontAlgn="auto" latinLnBrk="0" hangingPunct="1">
              <a:lnSpc>
                <a:spcPct val="100000"/>
              </a:lnSpc>
              <a:spcBef>
                <a:spcPts val="0"/>
              </a:spcBef>
              <a:spcAft>
                <a:spcPts val="0"/>
              </a:spcAft>
              <a:buClr>
                <a:schemeClr val="accent1"/>
              </a:buClr>
              <a:buSzPct val="80000"/>
              <a:buFontTx/>
              <a:buNone/>
              <a:tabLst/>
              <a:defRPr/>
            </a:pPr>
            <a:r>
              <a:rPr lang="en-US"/>
              <a:t>Month 00, 2018</a:t>
            </a:r>
          </a:p>
        </p:txBody>
      </p:sp>
      <p:sp>
        <p:nvSpPr>
          <p:cNvPr id="3" name="Title"/>
          <p:cNvSpPr>
            <a:spLocks noGrp="1"/>
          </p:cNvSpPr>
          <p:nvPr>
            <p:ph type="title" hasCustomPrompt="1"/>
          </p:nvPr>
        </p:nvSpPr>
        <p:spPr>
          <a:xfrm>
            <a:off x="287925" y="4024430"/>
            <a:ext cx="10896336" cy="997196"/>
          </a:xfrm>
        </p:spPr>
        <p:txBody>
          <a:bodyPr vert="horz" wrap="square" lIns="0" tIns="0" rIns="0" bIns="0" rtlCol="0">
            <a:noAutofit/>
          </a:bodyPr>
          <a:lstStyle>
            <a:lvl1pPr>
              <a:lnSpc>
                <a:spcPct val="90000"/>
              </a:lnSpc>
              <a:defRPr lang="de-DE" sz="3599" dirty="0">
                <a:latin typeface="+mn-lt"/>
                <a:ea typeface="+mn-ea"/>
                <a:cs typeface="+mn-cs"/>
              </a:defRPr>
            </a:lvl1pPr>
          </a:lstStyle>
          <a:p>
            <a:pPr lvl="0"/>
            <a:r>
              <a:rPr lang="en-US"/>
              <a:t>Presentation Title </a:t>
            </a:r>
            <a:br>
              <a:rPr lang="en-US"/>
            </a:br>
            <a:r>
              <a:rPr lang="en-US"/>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1185887" cy="3430006"/>
          </a:xfrm>
          <a:solidFill>
            <a:schemeClr val="tx2">
              <a:alpha val="70000"/>
            </a:schemeClr>
          </a:solidFill>
        </p:spPr>
        <p:txBody>
          <a:bodyPr tIns="504000"/>
          <a:lstStyle>
            <a:lvl1pPr algn="ctr">
              <a:defRPr sz="1600">
                <a:solidFill>
                  <a:schemeClr val="tx1"/>
                </a:solidFill>
              </a:defRPr>
            </a:lvl1pPr>
          </a:lstStyle>
          <a:p>
            <a:r>
              <a:rPr lang="en-US"/>
              <a:t>Click to insert title image</a:t>
            </a:r>
          </a:p>
        </p:txBody>
      </p:sp>
      <p:grpSp>
        <p:nvGrpSpPr>
          <p:cNvPr id="2" name="Hero Motion Band" descr="Three rectangles on the roght side of the image&#10;1. SAP Gold 60%&#10;2. SAP Gold 30%&#10;3. SAP Gold" title="Hero Motion Band"/>
          <p:cNvGrpSpPr/>
          <p:nvPr userDrawn="1"/>
        </p:nvGrpSpPr>
        <p:grpSpPr>
          <a:xfrm>
            <a:off x="9168785" y="0"/>
            <a:ext cx="3023215" cy="3430006"/>
            <a:chOff x="9171173" y="0"/>
            <a:chExt cx="3024002" cy="3430006"/>
          </a:xfrm>
        </p:grpSpPr>
        <p:sp>
          <p:nvSpPr>
            <p:cNvPr id="17" name="Rectangle SAP Gold"/>
            <p:cNvSpPr/>
            <p:nvPr userDrawn="1"/>
          </p:nvSpPr>
          <p:spPr bwMode="gray">
            <a:xfrm>
              <a:off x="11187175" y="0"/>
              <a:ext cx="1008000" cy="3430006"/>
            </a:xfrm>
            <a:prstGeom prst="rect">
              <a:avLst/>
            </a:prstGeom>
            <a:solidFill>
              <a:schemeClr val="accent1"/>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8" name="Rectangle SAP Gold 30%"/>
            <p:cNvSpPr/>
            <p:nvPr userDrawn="1"/>
          </p:nvSpPr>
          <p:spPr bwMode="gray">
            <a:xfrm>
              <a:off x="10179174" y="0"/>
              <a:ext cx="1008000" cy="3430006"/>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22" name="Rectangle SAP Gold 60%"/>
            <p:cNvSpPr/>
            <p:nvPr userDrawn="1"/>
          </p:nvSpPr>
          <p:spPr bwMode="gray">
            <a:xfrm>
              <a:off x="9171173" y="0"/>
              <a:ext cx="1008000" cy="3430006"/>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err="1">
                <a:ln>
                  <a:noFill/>
                </a:ln>
                <a:effectLst/>
                <a:uLnTx/>
                <a:uFillTx/>
                <a:ea typeface="Arial Unicode MS" pitchFamily="34" charset="-128"/>
                <a:cs typeface="Arial Unicode MS" pitchFamily="34" charset="-128"/>
              </a:endParaRPr>
            </a:p>
          </p:txBody>
        </p:sp>
      </p:grpSp>
      <p:pic>
        <p:nvPicPr>
          <p:cNvPr id="14" name="SAP Logo" descr="SAP Logo" title="SAP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87925" y="6217668"/>
            <a:ext cx="1578051" cy="360000"/>
          </a:xfrm>
          <a:prstGeom prst="rect">
            <a:avLst/>
          </a:prstGeom>
        </p:spPr>
      </p:pic>
    </p:spTree>
    <p:extLst>
      <p:ext uri="{BB962C8B-B14F-4D97-AF65-F5344CB8AC3E}">
        <p14:creationId xmlns:p14="http://schemas.microsoft.com/office/powerpoint/2010/main" val="3541234183"/>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81">
          <p15:clr>
            <a:srgbClr val="FBAE40"/>
          </p15:clr>
        </p15:guide>
        <p15:guide id="7" orient="horz" pos="3232">
          <p15:clr>
            <a:srgbClr val="FBAE40"/>
          </p15:clr>
        </p15:guide>
        <p15:guide id="8" orient="horz" pos="3504">
          <p15:clr>
            <a:srgbClr val="FBAE40"/>
          </p15:clr>
        </p15:guide>
        <p15:guide id="9" pos="704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0820" y="1620000"/>
            <a:ext cx="5326613"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3869" y="1620000"/>
            <a:ext cx="5326613"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3870" y="504000"/>
            <a:ext cx="11183564"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3712253471"/>
      </p:ext>
    </p:extLst>
  </p:cSld>
  <p:clrMapOvr>
    <a:masterClrMapping/>
  </p:clrMapOvr>
  <p:extLst mod="1">
    <p:ext uri="{DCECCB84-F9BA-43D5-87BE-67443E8EF086}">
      <p15:sldGuideLst xmlns:p15="http://schemas.microsoft.com/office/powerpoint/2012/main">
        <p15:guide id="1" pos="317">
          <p15:clr>
            <a:srgbClr val="FBAE40"/>
          </p15:clr>
        </p15:guide>
        <p15:guide id="2" orient="horz" pos="3991">
          <p15:clr>
            <a:srgbClr val="FBAE40"/>
          </p15:clr>
        </p15:guide>
        <p15:guide id="3" pos="7364">
          <p15:clr>
            <a:srgbClr val="FBAE40"/>
          </p15:clr>
        </p15:guide>
        <p15:guide id="4" pos="3674">
          <p15:clr>
            <a:srgbClr val="FBAE40"/>
          </p15:clr>
        </p15:guide>
        <p15:guide id="5" pos="4007">
          <p15:clr>
            <a:srgbClr val="FBAE40"/>
          </p15:clr>
        </p15:guide>
        <p15:guide id="6" orient="horz" pos="317">
          <p15:clr>
            <a:srgbClr val="FBAE40"/>
          </p15:clr>
        </p15:guide>
        <p15:guide id="7" orient="horz" pos="551">
          <p15:clr>
            <a:srgbClr val="FBAE40"/>
          </p15:clr>
        </p15:guide>
        <p15:guide id="8" orient="horz" pos="10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4361" y="1620000"/>
            <a:ext cx="3563072"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6" name="Text Placeholder - column 2"/>
          <p:cNvSpPr>
            <a:spLocks noGrp="1"/>
          </p:cNvSpPr>
          <p:nvPr>
            <p:ph type="body" sz="quarter" idx="12" hasCustomPrompt="1"/>
          </p:nvPr>
        </p:nvSpPr>
        <p:spPr>
          <a:xfrm>
            <a:off x="4314115" y="1620000"/>
            <a:ext cx="3563072"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3869" y="1620000"/>
            <a:ext cx="3563072"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2" name="Title"/>
          <p:cNvSpPr>
            <a:spLocks noGrp="1"/>
          </p:cNvSpPr>
          <p:nvPr>
            <p:ph type="title" hasCustomPrompt="1"/>
          </p:nvPr>
        </p:nvSpPr>
        <p:spPr>
          <a:xfrm>
            <a:off x="503870" y="504000"/>
            <a:ext cx="11183564"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155621020"/>
      </p:ext>
    </p:extLst>
  </p:cSld>
  <p:clrMapOvr>
    <a:masterClrMapping/>
  </p:clrMapOvr>
  <p:extLst mod="1">
    <p:ext uri="{DCECCB84-F9BA-43D5-87BE-67443E8EF086}">
      <p15:sldGuideLst xmlns:p15="http://schemas.microsoft.com/office/powerpoint/2012/main">
        <p15:guide id="1" pos="317">
          <p15:clr>
            <a:srgbClr val="FBAE40"/>
          </p15:clr>
        </p15:guide>
        <p15:guide id="2" orient="horz" pos="317">
          <p15:clr>
            <a:srgbClr val="FBAE40"/>
          </p15:clr>
        </p15:guide>
        <p15:guide id="3" pos="2563">
          <p15:clr>
            <a:srgbClr val="FBAE40"/>
          </p15:clr>
        </p15:guide>
        <p15:guide id="4" pos="2717">
          <p15:clr>
            <a:srgbClr val="FBAE40"/>
          </p15:clr>
        </p15:guide>
        <p15:guide id="5" pos="4964">
          <p15:clr>
            <a:srgbClr val="FBAE40"/>
          </p15:clr>
        </p15:guide>
        <p15:guide id="6" pos="5119">
          <p15:clr>
            <a:srgbClr val="FBAE40"/>
          </p15:clr>
        </p15:guide>
        <p15:guide id="7" pos="7364">
          <p15:clr>
            <a:srgbClr val="FBAE40"/>
          </p15:clr>
        </p15:guide>
        <p15:guide id="8" orient="horz" pos="551">
          <p15:clr>
            <a:srgbClr val="FBAE40"/>
          </p15:clr>
        </p15:guide>
        <p15:guide id="9" orient="horz" pos="1020">
          <p15:clr>
            <a:srgbClr val="FBAE40"/>
          </p15:clr>
        </p15:guide>
        <p15:guide id="10" orient="horz" pos="399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0820" y="4770000"/>
            <a:ext cx="5326613" cy="1566000"/>
          </a:xfrm>
        </p:spPr>
        <p:txBody>
          <a:bodyPr/>
          <a:lstStyle>
            <a:lvl1pPr>
              <a:spcBef>
                <a:spcPts val="600"/>
              </a:spcBef>
              <a:defRPr sz="1799"/>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2"/>
          <p:cNvSpPr>
            <a:spLocks noGrp="1"/>
          </p:cNvSpPr>
          <p:nvPr>
            <p:ph type="pic" sz="quarter" idx="14" hasCustomPrompt="1"/>
          </p:nvPr>
        </p:nvSpPr>
        <p:spPr bwMode="gray">
          <a:xfrm>
            <a:off x="6360820" y="1620000"/>
            <a:ext cx="5326613" cy="2631000"/>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3" name="Text placeholder 1"/>
          <p:cNvSpPr>
            <a:spLocks noGrp="1"/>
          </p:cNvSpPr>
          <p:nvPr>
            <p:ph type="body" sz="quarter" idx="10" hasCustomPrompt="1"/>
          </p:nvPr>
        </p:nvSpPr>
        <p:spPr>
          <a:xfrm>
            <a:off x="503869" y="4770000"/>
            <a:ext cx="5326613" cy="1566000"/>
          </a:xfrm>
        </p:spPr>
        <p:txBody>
          <a:bodyPr/>
          <a:lstStyle>
            <a:lvl1pPr>
              <a:spcBef>
                <a:spcPts val="600"/>
              </a:spcBef>
              <a:defRPr sz="1799"/>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3869" y="1620000"/>
            <a:ext cx="5326613" cy="2631000"/>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3870" y="504000"/>
            <a:ext cx="11183564"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335452350"/>
      </p:ext>
    </p:extLst>
  </p:cSld>
  <p:clrMapOvr>
    <a:masterClrMapping/>
  </p:clrMapOvr>
  <p:extLst mod="1">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2678">
          <p15:clr>
            <a:srgbClr val="FBAE40"/>
          </p15:clr>
        </p15:guide>
        <p15:guide id="6" orient="horz" pos="3004">
          <p15:clr>
            <a:srgbClr val="FBAE40"/>
          </p15:clr>
        </p15:guide>
        <p15:guide id="7" orient="horz" pos="3991">
          <p15:clr>
            <a:srgbClr val="FBAE40"/>
          </p15:clr>
        </p15:guide>
        <p15:guide id="8" pos="3682">
          <p15:clr>
            <a:srgbClr val="FBAE40"/>
          </p15:clr>
        </p15:guide>
        <p15:guide id="9" pos="4000">
          <p15:clr>
            <a:srgbClr val="FBAE40"/>
          </p15:clr>
        </p15:guide>
        <p15:guide id="10" pos="736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7116" y="4354922"/>
            <a:ext cx="3390317" cy="1981079"/>
          </a:xfrm>
        </p:spPr>
        <p:txBody>
          <a:bodyPr/>
          <a:lstStyle>
            <a:lvl1pPr>
              <a:spcBef>
                <a:spcPts val="600"/>
              </a:spcBef>
              <a:defRPr sz="1799"/>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3"/>
          <p:cNvSpPr>
            <a:spLocks noGrp="1"/>
          </p:cNvSpPr>
          <p:nvPr>
            <p:ph type="pic" sz="quarter" idx="14" hasCustomPrompt="1"/>
          </p:nvPr>
        </p:nvSpPr>
        <p:spPr bwMode="gray">
          <a:xfrm>
            <a:off x="8297116" y="1620000"/>
            <a:ext cx="3390317" cy="2232000"/>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9" name="Text placeholder 2"/>
          <p:cNvSpPr>
            <a:spLocks noGrp="1"/>
          </p:cNvSpPr>
          <p:nvPr>
            <p:ph type="body" sz="quarter" idx="15" hasCustomPrompt="1"/>
          </p:nvPr>
        </p:nvSpPr>
        <p:spPr>
          <a:xfrm>
            <a:off x="4400493" y="4354922"/>
            <a:ext cx="3390317" cy="1981079"/>
          </a:xfrm>
        </p:spPr>
        <p:txBody>
          <a:bodyPr/>
          <a:lstStyle>
            <a:lvl1pPr>
              <a:spcBef>
                <a:spcPts val="600"/>
              </a:spcBef>
              <a:defRPr sz="1799"/>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2"/>
          <p:cNvSpPr>
            <a:spLocks noGrp="1"/>
          </p:cNvSpPr>
          <p:nvPr>
            <p:ph type="pic" sz="quarter" idx="16" hasCustomPrompt="1"/>
          </p:nvPr>
        </p:nvSpPr>
        <p:spPr bwMode="gray">
          <a:xfrm>
            <a:off x="4400493" y="1620000"/>
            <a:ext cx="3390317" cy="2232000"/>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3" name="Text placeholder 1"/>
          <p:cNvSpPr>
            <a:spLocks noGrp="1"/>
          </p:cNvSpPr>
          <p:nvPr>
            <p:ph type="body" sz="quarter" idx="10" hasCustomPrompt="1"/>
          </p:nvPr>
        </p:nvSpPr>
        <p:spPr>
          <a:xfrm>
            <a:off x="503869" y="4354922"/>
            <a:ext cx="3390317" cy="1981079"/>
          </a:xfrm>
        </p:spPr>
        <p:txBody>
          <a:bodyPr/>
          <a:lstStyle>
            <a:lvl1pPr>
              <a:spcBef>
                <a:spcPts val="600"/>
              </a:spcBef>
              <a:defRPr sz="1799"/>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3869" y="1620000"/>
            <a:ext cx="3390317" cy="2232000"/>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3870" y="504000"/>
            <a:ext cx="11183564"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176600321"/>
      </p:ext>
    </p:extLst>
  </p:cSld>
  <p:clrMapOvr>
    <a:masterClrMapping/>
  </p:clrMapOvr>
  <p:extLst mod="1">
    <p:ext uri="{DCECCB84-F9BA-43D5-87BE-67443E8EF086}">
      <p15:sldGuideLst xmlns:p15="http://schemas.microsoft.com/office/powerpoint/2012/main">
        <p15:guide id="1" pos="317">
          <p15:clr>
            <a:srgbClr val="FBAE40"/>
          </p15:clr>
        </p15:guide>
        <p15:guide id="2" orient="horz" pos="317">
          <p15:clr>
            <a:srgbClr val="FBAE40"/>
          </p15:clr>
        </p15:guide>
        <p15:guide id="3" pos="2455">
          <p15:clr>
            <a:srgbClr val="FBAE40"/>
          </p15:clr>
        </p15:guide>
        <p15:guide id="4" pos="2773">
          <p15:clr>
            <a:srgbClr val="FBAE40"/>
          </p15:clr>
        </p15:guide>
        <p15:guide id="5" pos="4910">
          <p15:clr>
            <a:srgbClr val="FBAE40"/>
          </p15:clr>
        </p15:guide>
        <p15:guide id="6" pos="5227">
          <p15:clr>
            <a:srgbClr val="FBAE40"/>
          </p15:clr>
        </p15:guide>
        <p15:guide id="7" pos="7364">
          <p15:clr>
            <a:srgbClr val="FBAE40"/>
          </p15:clr>
        </p15:guide>
        <p15:guide id="8" orient="horz" pos="551">
          <p15:clr>
            <a:srgbClr val="FBAE40"/>
          </p15:clr>
        </p15:guide>
        <p15:guide id="9" orient="horz" pos="1019">
          <p15:clr>
            <a:srgbClr val="FBAE40"/>
          </p15:clr>
        </p15:guide>
        <p15:guide id="10" orient="horz" pos="2428">
          <p15:clr>
            <a:srgbClr val="FBAE40"/>
          </p15:clr>
        </p15:guide>
        <p15:guide id="11" orient="horz" pos="2743">
          <p15:clr>
            <a:srgbClr val="FBAE40"/>
          </p15:clr>
        </p15:guide>
        <p15:guide id="12" orient="horz" pos="399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3869" y="3878220"/>
            <a:ext cx="2414971" cy="2457780"/>
          </a:xfrm>
        </p:spPr>
        <p:txBody>
          <a:bodyPr/>
          <a:lstStyle>
            <a:lvl1pPr>
              <a:spcBef>
                <a:spcPts val="600"/>
              </a:spcBef>
              <a:defRPr sz="1799"/>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4"/>
          <p:cNvSpPr>
            <a:spLocks noGrp="1"/>
          </p:cNvSpPr>
          <p:nvPr>
            <p:ph type="pic" sz="quarter" idx="12" hasCustomPrompt="1"/>
          </p:nvPr>
        </p:nvSpPr>
        <p:spPr bwMode="gray">
          <a:xfrm>
            <a:off x="503869" y="1620000"/>
            <a:ext cx="2414971" cy="1728000"/>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17" name="Text placeholder - column 2"/>
          <p:cNvSpPr>
            <a:spLocks noGrp="1"/>
          </p:cNvSpPr>
          <p:nvPr>
            <p:ph type="body" sz="quarter" idx="13" hasCustomPrompt="1"/>
          </p:nvPr>
        </p:nvSpPr>
        <p:spPr>
          <a:xfrm>
            <a:off x="9272462" y="3878221"/>
            <a:ext cx="2414971" cy="2457780"/>
          </a:xfrm>
        </p:spPr>
        <p:txBody>
          <a:bodyPr/>
          <a:lstStyle>
            <a:lvl1pPr>
              <a:spcBef>
                <a:spcPts val="600"/>
              </a:spcBef>
              <a:defRPr sz="1799"/>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4"/>
          <p:cNvSpPr>
            <a:spLocks noGrp="1"/>
          </p:cNvSpPr>
          <p:nvPr>
            <p:ph type="pic" sz="quarter" idx="14" hasCustomPrompt="1"/>
          </p:nvPr>
        </p:nvSpPr>
        <p:spPr bwMode="gray">
          <a:xfrm>
            <a:off x="9272462" y="1620000"/>
            <a:ext cx="2414971" cy="1728000"/>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9" name="Text placeholder - column 2"/>
          <p:cNvSpPr>
            <a:spLocks noGrp="1"/>
          </p:cNvSpPr>
          <p:nvPr>
            <p:ph type="body" sz="quarter" idx="15" hasCustomPrompt="1"/>
          </p:nvPr>
        </p:nvSpPr>
        <p:spPr>
          <a:xfrm>
            <a:off x="3426734" y="3878221"/>
            <a:ext cx="2414971" cy="2457780"/>
          </a:xfrm>
        </p:spPr>
        <p:txBody>
          <a:bodyPr/>
          <a:lstStyle>
            <a:lvl1pPr>
              <a:spcBef>
                <a:spcPts val="600"/>
              </a:spcBef>
              <a:defRPr sz="1799"/>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4"/>
          <p:cNvSpPr>
            <a:spLocks noGrp="1"/>
          </p:cNvSpPr>
          <p:nvPr>
            <p:ph type="pic" sz="quarter" idx="16" hasCustomPrompt="1"/>
          </p:nvPr>
        </p:nvSpPr>
        <p:spPr bwMode="gray">
          <a:xfrm>
            <a:off x="3426734" y="1620000"/>
            <a:ext cx="2414971" cy="1728000"/>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13" name="Text placeholder - column 2"/>
          <p:cNvSpPr>
            <a:spLocks noGrp="1"/>
          </p:cNvSpPr>
          <p:nvPr>
            <p:ph type="body" sz="quarter" idx="17" hasCustomPrompt="1"/>
          </p:nvPr>
        </p:nvSpPr>
        <p:spPr>
          <a:xfrm>
            <a:off x="6349599" y="3878221"/>
            <a:ext cx="2414971" cy="2457780"/>
          </a:xfrm>
        </p:spPr>
        <p:txBody>
          <a:bodyPr/>
          <a:lstStyle>
            <a:lvl1pPr>
              <a:spcBef>
                <a:spcPts val="600"/>
              </a:spcBef>
              <a:defRPr sz="1799"/>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4" name="Picture Placeholder 4"/>
          <p:cNvSpPr>
            <a:spLocks noGrp="1"/>
          </p:cNvSpPr>
          <p:nvPr>
            <p:ph type="pic" sz="quarter" idx="18" hasCustomPrompt="1"/>
          </p:nvPr>
        </p:nvSpPr>
        <p:spPr bwMode="gray">
          <a:xfrm>
            <a:off x="6349599" y="1620000"/>
            <a:ext cx="2414971" cy="1728000"/>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3870" y="504000"/>
            <a:ext cx="11183564"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1671222797"/>
      </p:ext>
    </p:extLst>
  </p:cSld>
  <p:clrMapOvr>
    <a:masterClrMapping/>
  </p:clrMapOvr>
  <p:extLst mod="1">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1">
          <p15:clr>
            <a:srgbClr val="FBAE40"/>
          </p15:clr>
        </p15:guide>
        <p15:guide id="5" orient="horz" pos="2110">
          <p15:clr>
            <a:srgbClr val="FBAE40"/>
          </p15:clr>
        </p15:guide>
        <p15:guide id="6" orient="horz" pos="2442">
          <p15:clr>
            <a:srgbClr val="FBAE40"/>
          </p15:clr>
        </p15:guide>
        <p15:guide id="7" orient="horz" pos="3990">
          <p15:clr>
            <a:srgbClr val="FBAE40"/>
          </p15:clr>
        </p15:guide>
        <p15:guide id="8" pos="1840">
          <p15:clr>
            <a:srgbClr val="FBAE40"/>
          </p15:clr>
        </p15:guide>
        <p15:guide id="9" pos="2159">
          <p15:clr>
            <a:srgbClr val="FBAE40"/>
          </p15:clr>
        </p15:guide>
        <p15:guide id="10" pos="3683">
          <p15:clr>
            <a:srgbClr val="FBAE40"/>
          </p15:clr>
        </p15:guide>
        <p15:guide id="11" pos="4000">
          <p15:clr>
            <a:srgbClr val="FBAE40"/>
          </p15:clr>
        </p15:guide>
        <p15:guide id="12" pos="5525">
          <p15:clr>
            <a:srgbClr val="FBAE40"/>
          </p15:clr>
        </p15:guide>
        <p15:guide id="13" pos="5842">
          <p15:clr>
            <a:srgbClr val="FBAE40"/>
          </p15:clr>
        </p15:guide>
        <p15:guide id="14" pos="736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3869" y="1800000"/>
            <a:ext cx="11182288" cy="3285032"/>
          </a:xfrm>
        </p:spPr>
        <p:txBody>
          <a:bodyPr/>
          <a:lstStyle>
            <a:lvl1pPr marL="395802" indent="-395802">
              <a:lnSpc>
                <a:spcPct val="90000"/>
              </a:lnSpc>
              <a:spcBef>
                <a:spcPts val="600"/>
              </a:spcBef>
              <a:defRPr sz="5997" b="1"/>
            </a:lvl1pPr>
            <a:lvl2pPr marL="395802" indent="0">
              <a:buNone/>
              <a:defRPr sz="1200"/>
            </a:lvl2pPr>
          </a:lstStyle>
          <a:p>
            <a:pPr lvl="0"/>
            <a:r>
              <a:rPr lang="en-US" noProof="0"/>
              <a:t>“Quote goes here </a:t>
            </a:r>
            <a:br>
              <a:rPr lang="en-US" noProof="0"/>
            </a:br>
            <a:r>
              <a:rPr lang="en-US" noProof="0"/>
              <a:t>and here.”</a:t>
            </a:r>
          </a:p>
          <a:p>
            <a:pPr lvl="1"/>
            <a:r>
              <a:rPr lang="en-US" noProof="0"/>
              <a:t>Source</a:t>
            </a:r>
          </a:p>
        </p:txBody>
      </p:sp>
    </p:spTree>
    <p:extLst>
      <p:ext uri="{BB962C8B-B14F-4D97-AF65-F5344CB8AC3E}">
        <p14:creationId xmlns:p14="http://schemas.microsoft.com/office/powerpoint/2010/main" val="3856575724"/>
      </p:ext>
    </p:extLst>
  </p:cSld>
  <p:clrMapOvr>
    <a:masterClrMapping/>
  </p:clrMapOvr>
  <p:extLst mod="1">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and 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3869" y="1800000"/>
            <a:ext cx="11182288" cy="3285032"/>
          </a:xfrm>
        </p:spPr>
        <p:txBody>
          <a:bodyPr/>
          <a:lstStyle>
            <a:lvl1pPr marL="395802" indent="-395802">
              <a:lnSpc>
                <a:spcPct val="90000"/>
              </a:lnSpc>
              <a:spcBef>
                <a:spcPts val="600"/>
              </a:spcBef>
              <a:defRPr sz="5997" b="1"/>
            </a:lvl1pPr>
            <a:lvl2pPr marL="395802" indent="0">
              <a:buNone/>
              <a:defRPr sz="1200"/>
            </a:lvl2pPr>
          </a:lstStyle>
          <a:p>
            <a:pPr lvl="0"/>
            <a:r>
              <a:rPr lang="en-US" noProof="0"/>
              <a:t>“Quote goes here </a:t>
            </a:r>
            <a:br>
              <a:rPr lang="en-US" noProof="0"/>
            </a:br>
            <a:r>
              <a:rPr lang="en-US" noProof="0"/>
              <a:t>and here.”</a:t>
            </a:r>
          </a:p>
          <a:p>
            <a:pPr lvl="1"/>
            <a:r>
              <a:rPr lang="en-US" noProof="0"/>
              <a:t>Source</a:t>
            </a:r>
          </a:p>
        </p:txBody>
      </p:sp>
      <p:sp>
        <p:nvSpPr>
          <p:cNvPr id="2"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2802908542"/>
      </p:ext>
    </p:extLst>
  </p:cSld>
  <p:clrMapOvr>
    <a:masterClrMapping/>
  </p:clrMapOvr>
  <p:extLst mod="1">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133">
          <p15:clr>
            <a:srgbClr val="FBAE40"/>
          </p15:clr>
        </p15:guide>
        <p15:guide id="5" orient="horz" pos="3204">
          <p15:clr>
            <a:srgbClr val="FBAE40"/>
          </p15:clr>
        </p15:guide>
        <p15:guide id="6" pos="736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5059" y="252000"/>
            <a:ext cx="4066941" cy="6606000"/>
          </a:xfrm>
          <a:solidFill>
            <a:schemeClr val="tx2">
              <a:alpha val="70000"/>
            </a:schemeClr>
          </a:solid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7" name="Text Placeholder"/>
          <p:cNvSpPr>
            <a:spLocks noGrp="1"/>
          </p:cNvSpPr>
          <p:nvPr>
            <p:ph type="body" sz="quarter" idx="11" hasCustomPrompt="1"/>
          </p:nvPr>
        </p:nvSpPr>
        <p:spPr bwMode="black">
          <a:xfrm>
            <a:off x="503868" y="1620000"/>
            <a:ext cx="7090154"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3" name="Title"/>
          <p:cNvSpPr>
            <a:spLocks noGrp="1"/>
          </p:cNvSpPr>
          <p:nvPr>
            <p:ph type="title" hasCustomPrompt="1"/>
          </p:nvPr>
        </p:nvSpPr>
        <p:spPr>
          <a:xfrm>
            <a:off x="503870" y="504000"/>
            <a:ext cx="7090154"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606752651"/>
      </p:ext>
    </p:extLst>
  </p:cSld>
  <p:clrMapOvr>
    <a:masterClrMapping/>
  </p:clrMapOvr>
  <p:extLst mod="1">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17">
          <p15:clr>
            <a:srgbClr val="FBAE40"/>
          </p15:clr>
        </p15:guide>
        <p15:guide id="6" orient="horz" pos="551">
          <p15:clr>
            <a:srgbClr val="FBAE40"/>
          </p15:clr>
        </p15:guide>
        <p15:guide id="7" orient="horz" pos="10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6001" y="252000"/>
            <a:ext cx="6096000" cy="6606000"/>
          </a:xfrm>
          <a:solidFill>
            <a:schemeClr val="tx2">
              <a:alpha val="70000"/>
            </a:schemeClr>
          </a:solid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7" name="Text Placeholder 1/2"/>
          <p:cNvSpPr>
            <a:spLocks noGrp="1"/>
          </p:cNvSpPr>
          <p:nvPr>
            <p:ph type="body" sz="quarter" idx="11" hasCustomPrompt="1"/>
          </p:nvPr>
        </p:nvSpPr>
        <p:spPr bwMode="black">
          <a:xfrm>
            <a:off x="503868" y="1620000"/>
            <a:ext cx="5110669"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2" name="Title"/>
          <p:cNvSpPr>
            <a:spLocks noGrp="1"/>
          </p:cNvSpPr>
          <p:nvPr>
            <p:ph type="title" hasCustomPrompt="1"/>
          </p:nvPr>
        </p:nvSpPr>
        <p:spPr>
          <a:xfrm>
            <a:off x="503870" y="504000"/>
            <a:ext cx="5110669"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895286452"/>
      </p:ext>
    </p:extLst>
  </p:cSld>
  <p:clrMapOvr>
    <a:masterClrMapping/>
  </p:clrMapOvr>
  <p:extLst mod="1">
    <p:ext uri="{DCECCB84-F9BA-43D5-87BE-67443E8EF086}">
      <p15:sldGuideLst xmlns:p15="http://schemas.microsoft.com/office/powerpoint/2012/main">
        <p15:guide id="1" pos="3841">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3538">
          <p15:clr>
            <a:srgbClr val="FBAE40"/>
          </p15:clr>
        </p15:guide>
        <p15:guide id="7" pos="31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with Motion Band">
    <p:spTree>
      <p:nvGrpSpPr>
        <p:cNvPr id="1" name=""/>
        <p:cNvGrpSpPr/>
        <p:nvPr/>
      </p:nvGrpSpPr>
      <p:grpSpPr>
        <a:xfrm>
          <a:off x="0" y="0"/>
          <a:ext cx="0" cy="0"/>
          <a:chOff x="0" y="0"/>
          <a:chExt cx="0" cy="0"/>
        </a:xfrm>
      </p:grpSpPr>
      <p:sp>
        <p:nvSpPr>
          <p:cNvPr id="5" name="Picture Placeholder with motion band"/>
          <p:cNvSpPr>
            <a:spLocks noGrp="1"/>
          </p:cNvSpPr>
          <p:nvPr>
            <p:ph type="pic" sz="quarter" idx="10" hasCustomPrompt="1"/>
          </p:nvPr>
        </p:nvSpPr>
        <p:spPr bwMode="gray">
          <a:xfrm>
            <a:off x="1" y="252000"/>
            <a:ext cx="12192000" cy="6606000"/>
          </a:xfrm>
          <a:solidFill>
            <a:schemeClr val="tx2">
              <a:alpha val="70000"/>
            </a:schemeClr>
          </a:solid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3" name="Slide number"/>
          <p:cNvSpPr txBox="1"/>
          <p:nvPr userDrawn="1"/>
        </p:nvSpPr>
        <p:spPr bwMode="black">
          <a:xfrm>
            <a:off x="11546406" y="6536752"/>
            <a:ext cx="141027"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a:p>
        </p:txBody>
      </p:sp>
      <p:sp>
        <p:nvSpPr>
          <p:cNvPr id="4" name="Classification"/>
          <p:cNvSpPr txBox="1"/>
          <p:nvPr userDrawn="1"/>
        </p:nvSpPr>
        <p:spPr bwMode="black">
          <a:xfrm>
            <a:off x="2813923" y="6559835"/>
            <a:ext cx="381416" cy="92333"/>
          </a:xfrm>
          <a:prstGeom prst="rect">
            <a:avLst/>
          </a:prstGeom>
          <a:noFill/>
        </p:spPr>
        <p:txBody>
          <a:bodyPr wrap="none" lIns="0" tIns="0" rIns="0" bIns="0" rtlCol="0">
            <a:spAutoFit/>
          </a:bodyPr>
          <a:lstStyle/>
          <a:p>
            <a:pPr marL="0" marR="0" indent="0" algn="l" defTabSz="1088231"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INTERNAL</a:t>
            </a:r>
          </a:p>
        </p:txBody>
      </p:sp>
      <p:sp>
        <p:nvSpPr>
          <p:cNvPr id="6" name="Copyright"/>
          <p:cNvSpPr txBox="1"/>
          <p:nvPr userDrawn="1"/>
        </p:nvSpPr>
        <p:spPr bwMode="black">
          <a:xfrm>
            <a:off x="503870" y="6559835"/>
            <a:ext cx="2269088" cy="92333"/>
          </a:xfrm>
          <a:prstGeom prst="rect">
            <a:avLst/>
          </a:prstGeom>
          <a:noFill/>
        </p:spPr>
        <p:txBody>
          <a:bodyPr wrap="square" lIns="0" tIns="0" rIns="0" bIns="0" rtlCol="0">
            <a:spAutoFit/>
          </a:bodyPr>
          <a:lstStyle/>
          <a:p>
            <a:pPr marL="84096" marR="0" indent="-84096" algn="l" defTabSz="1088231"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a:solidFill>
                  <a:schemeClr val="tx1"/>
                </a:solidFill>
              </a:rPr>
              <a:t>2018 SAP SE or an SAP affiliate company. All rights reserved.  </a:t>
            </a:r>
            <a:r>
              <a:rPr kumimoji="0" lang="en-US" sz="600" b="0" i="0" u="none" kern="0" baseline="0">
                <a:solidFill>
                  <a:schemeClr val="tx1"/>
                </a:solidFill>
                <a:latin typeface="Arial"/>
                <a:ea typeface="Arial Unicode MS"/>
                <a:cs typeface="Arial Unicode MS" pitchFamily="34" charset="-128"/>
                <a:sym typeface="Arial"/>
              </a:rPr>
              <a:t>ǀ</a:t>
            </a:r>
          </a:p>
        </p:txBody>
      </p:sp>
    </p:spTree>
    <p:extLst>
      <p:ext uri="{BB962C8B-B14F-4D97-AF65-F5344CB8AC3E}">
        <p14:creationId xmlns:p14="http://schemas.microsoft.com/office/powerpoint/2010/main" val="71927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 Illustration ">
    <p:bg>
      <p:bgRef idx="1001">
        <a:schemeClr val="bg1"/>
      </p:bgRef>
    </p:bg>
    <p:spTree>
      <p:nvGrpSpPr>
        <p:cNvPr id="1" name=""/>
        <p:cNvGrpSpPr/>
        <p:nvPr/>
      </p:nvGrpSpPr>
      <p:grpSpPr>
        <a:xfrm>
          <a:off x="0" y="0"/>
          <a:ext cx="0" cy="0"/>
          <a:chOff x="0" y="0"/>
          <a:chExt cx="0" cy="0"/>
        </a:xfrm>
      </p:grpSpPr>
      <p:sp>
        <p:nvSpPr>
          <p:cNvPr id="13" name="Classification"/>
          <p:cNvSpPr txBox="1"/>
          <p:nvPr userDrawn="1"/>
        </p:nvSpPr>
        <p:spPr>
          <a:xfrm>
            <a:off x="287926" y="5769667"/>
            <a:ext cx="4203760"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INTERNAL</a:t>
            </a:r>
          </a:p>
        </p:txBody>
      </p:sp>
      <p:sp>
        <p:nvSpPr>
          <p:cNvPr id="19" name="Speaker"/>
          <p:cNvSpPr>
            <a:spLocks noGrp="1"/>
          </p:cNvSpPr>
          <p:nvPr userDrawn="1">
            <p:ph type="subTitle" idx="1" hasCustomPrompt="1"/>
          </p:nvPr>
        </p:nvSpPr>
        <p:spPr bwMode="black">
          <a:xfrm>
            <a:off x="287925" y="5130490"/>
            <a:ext cx="10897962" cy="430887"/>
          </a:xfrm>
        </p:spPr>
        <p:txBody>
          <a:bodyPr wrap="square" anchor="t" anchorCtr="0">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a:t>Speaker’s Name, SAP</a:t>
            </a:r>
          </a:p>
          <a:p>
            <a:pPr marL="0" marR="0" lvl="0" indent="0" algn="l" defTabSz="1088231" rtl="0" eaLnBrk="1" fontAlgn="auto" latinLnBrk="0" hangingPunct="1">
              <a:lnSpc>
                <a:spcPct val="100000"/>
              </a:lnSpc>
              <a:spcBef>
                <a:spcPts val="0"/>
              </a:spcBef>
              <a:spcAft>
                <a:spcPts val="0"/>
              </a:spcAft>
              <a:buClr>
                <a:schemeClr val="accent1"/>
              </a:buClr>
              <a:buSzPct val="80000"/>
              <a:buFontTx/>
              <a:buNone/>
              <a:tabLst/>
              <a:defRPr/>
            </a:pPr>
            <a:r>
              <a:rPr lang="en-US"/>
              <a:t>Month 00, 2018</a:t>
            </a:r>
          </a:p>
        </p:txBody>
      </p:sp>
      <p:sp>
        <p:nvSpPr>
          <p:cNvPr id="3" name="Title 2"/>
          <p:cNvSpPr>
            <a:spLocks noGrp="1"/>
          </p:cNvSpPr>
          <p:nvPr>
            <p:ph type="title" hasCustomPrompt="1"/>
          </p:nvPr>
        </p:nvSpPr>
        <p:spPr>
          <a:xfrm>
            <a:off x="287925" y="4024430"/>
            <a:ext cx="10897962" cy="997196"/>
          </a:xfrm>
        </p:spPr>
        <p:txBody>
          <a:bodyPr>
            <a:noAutofit/>
          </a:bodyPr>
          <a:lstStyle>
            <a:lvl1pPr>
              <a:lnSpc>
                <a:spcPct val="90000"/>
              </a:lnSpc>
              <a:defRPr sz="3599"/>
            </a:lvl1pPr>
          </a:lstStyle>
          <a:p>
            <a:pPr fontAlgn="base">
              <a:spcBef>
                <a:spcPct val="50000"/>
              </a:spcBef>
              <a:spcAft>
                <a:spcPct val="0"/>
              </a:spcAft>
              <a:buClr>
                <a:srgbClr val="F0AB00"/>
              </a:buClr>
              <a:buSzPct val="80000"/>
            </a:pPr>
            <a:r>
              <a:rPr lang="en-US" sz="3599"/>
              <a:t>Presentation Title </a:t>
            </a:r>
            <a:br>
              <a:rPr lang="en-US" sz="3599"/>
            </a:br>
            <a:r>
              <a:rPr lang="en-US" sz="3599"/>
              <a:t>Goes Here and Here.</a:t>
            </a:r>
            <a:endParaRPr lang="de-DE" sz="3599" kern="0" err="1">
              <a:ea typeface="Arial Unicode MS" pitchFamily="34" charset="-128"/>
              <a:cs typeface="Arial Unicode MS" pitchFamily="34" charset="-128"/>
            </a:endParaRPr>
          </a:p>
        </p:txBody>
      </p:sp>
      <p:sp>
        <p:nvSpPr>
          <p:cNvPr id="5" name="Title image (illustration scene art)"/>
          <p:cNvSpPr>
            <a:spLocks noGrp="1"/>
          </p:cNvSpPr>
          <p:nvPr>
            <p:ph type="pic" sz="quarter" idx="12" hasCustomPrompt="1"/>
          </p:nvPr>
        </p:nvSpPr>
        <p:spPr>
          <a:xfrm>
            <a:off x="1" y="0"/>
            <a:ext cx="12192000" cy="3430006"/>
          </a:xfrm>
          <a:noFill/>
        </p:spPr>
        <p:txBody>
          <a:bodyPr tIns="504000"/>
          <a:lstStyle>
            <a:lvl1pPr algn="ctr">
              <a:defRPr sz="1600">
                <a:solidFill>
                  <a:schemeClr val="tx1"/>
                </a:solidFill>
              </a:defRPr>
            </a:lvl1pPr>
          </a:lstStyle>
          <a:p>
            <a:r>
              <a:rPr lang="en-US"/>
              <a:t>Click to insert illustration</a:t>
            </a:r>
          </a:p>
        </p:txBody>
      </p:sp>
      <p:pic>
        <p:nvPicPr>
          <p:cNvPr id="8" name="SAP Logo" descr="SAP Logo" title="SAP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25" y="6217668"/>
            <a:ext cx="1578051" cy="360000"/>
          </a:xfrm>
          <a:prstGeom prst="rect">
            <a:avLst/>
          </a:prstGeom>
        </p:spPr>
      </p:pic>
    </p:spTree>
    <p:extLst>
      <p:ext uri="{BB962C8B-B14F-4D97-AF65-F5344CB8AC3E}">
        <p14:creationId xmlns:p14="http://schemas.microsoft.com/office/powerpoint/2010/main" val="1209910634"/>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181">
          <p15:clr>
            <a:srgbClr val="FBAE40"/>
          </p15:clr>
        </p15:guide>
        <p15:guide id="3" orient="horz" pos="4145">
          <p15:clr>
            <a:srgbClr val="FBAE40"/>
          </p15:clr>
        </p15:guide>
        <p15:guide id="4" orient="horz" pos="2534">
          <p15:clr>
            <a:srgbClr val="FBAE40"/>
          </p15:clr>
        </p15:guide>
        <p15:guide id="5" orient="horz" pos="3164">
          <p15:clr>
            <a:srgbClr val="FBAE40"/>
          </p15:clr>
        </p15:guide>
        <p15:guide id="6" orient="horz" pos="3233">
          <p15:clr>
            <a:srgbClr val="FBAE40"/>
          </p15:clr>
        </p15:guide>
        <p15:guide id="7" orient="horz" pos="3505">
          <p15:clr>
            <a:srgbClr val="FBAE40"/>
          </p15:clr>
        </p15:guide>
        <p15:guide id="8" pos="704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full image"/>
          <p:cNvSpPr>
            <a:spLocks noGrp="1"/>
          </p:cNvSpPr>
          <p:nvPr>
            <p:ph type="pic" sz="quarter" idx="10" hasCustomPrompt="1"/>
          </p:nvPr>
        </p:nvSpPr>
        <p:spPr bwMode="gray">
          <a:xfrm>
            <a:off x="1" y="0"/>
            <a:ext cx="12192000" cy="6858000"/>
          </a:xfrm>
          <a:solidFill>
            <a:schemeClr val="tx2">
              <a:alpha val="70000"/>
            </a:schemeClr>
          </a:solid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3" name="Slide number"/>
          <p:cNvSpPr txBox="1"/>
          <p:nvPr userDrawn="1"/>
        </p:nvSpPr>
        <p:spPr bwMode="black">
          <a:xfrm>
            <a:off x="11546406" y="6536752"/>
            <a:ext cx="141027"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a:p>
        </p:txBody>
      </p:sp>
      <p:sp>
        <p:nvSpPr>
          <p:cNvPr id="4" name="Classification"/>
          <p:cNvSpPr txBox="1"/>
          <p:nvPr userDrawn="1"/>
        </p:nvSpPr>
        <p:spPr bwMode="black">
          <a:xfrm>
            <a:off x="2813923" y="6559835"/>
            <a:ext cx="381416" cy="92333"/>
          </a:xfrm>
          <a:prstGeom prst="rect">
            <a:avLst/>
          </a:prstGeom>
          <a:noFill/>
        </p:spPr>
        <p:txBody>
          <a:bodyPr wrap="none" lIns="0" tIns="0" rIns="0" bIns="0" rtlCol="0">
            <a:spAutoFit/>
          </a:bodyPr>
          <a:lstStyle/>
          <a:p>
            <a:pPr marL="0" marR="0" indent="0" algn="l" defTabSz="1088231"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INTERNAL</a:t>
            </a:r>
          </a:p>
        </p:txBody>
      </p:sp>
      <p:sp>
        <p:nvSpPr>
          <p:cNvPr id="6" name="Copyright"/>
          <p:cNvSpPr txBox="1"/>
          <p:nvPr userDrawn="1"/>
        </p:nvSpPr>
        <p:spPr bwMode="black">
          <a:xfrm>
            <a:off x="503870" y="6559835"/>
            <a:ext cx="2269088" cy="92333"/>
          </a:xfrm>
          <a:prstGeom prst="rect">
            <a:avLst/>
          </a:prstGeom>
          <a:noFill/>
        </p:spPr>
        <p:txBody>
          <a:bodyPr wrap="square" lIns="0" tIns="0" rIns="0" bIns="0" rtlCol="0">
            <a:spAutoFit/>
          </a:bodyPr>
          <a:lstStyle/>
          <a:p>
            <a:pPr marL="84096" marR="0" indent="-84096" algn="l" defTabSz="1088231"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a:solidFill>
                  <a:schemeClr val="tx1"/>
                </a:solidFill>
              </a:rPr>
              <a:t>2018 SAP SE or an SAP affiliate company. All rights reserved.  </a:t>
            </a:r>
            <a:r>
              <a:rPr kumimoji="0" lang="en-US" sz="600" b="0" i="0" u="none" kern="0" baseline="0">
                <a:solidFill>
                  <a:schemeClr val="tx1"/>
                </a:solidFill>
                <a:latin typeface="Arial"/>
                <a:ea typeface="Arial Unicode MS"/>
                <a:cs typeface="Arial Unicode MS" pitchFamily="34" charset="-128"/>
                <a:sym typeface="Arial"/>
              </a:rPr>
              <a:t>ǀ</a:t>
            </a:r>
          </a:p>
        </p:txBody>
      </p:sp>
    </p:spTree>
    <p:extLst>
      <p:ext uri="{BB962C8B-B14F-4D97-AF65-F5344CB8AC3E}">
        <p14:creationId xmlns:p14="http://schemas.microsoft.com/office/powerpoint/2010/main" val="1962340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0820" y="1620000"/>
            <a:ext cx="5326613" cy="4716000"/>
          </a:xfrm>
          <a:solidFill>
            <a:schemeClr val="tx2">
              <a:alpha val="70000"/>
            </a:schemeClr>
          </a:solidFill>
        </p:spPr>
        <p:txBody>
          <a:bodyPr vert="horz" lIns="0" tIns="1512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screenshot</a:t>
            </a:r>
            <a:endParaRPr lang="de-DE"/>
          </a:p>
        </p:txBody>
      </p:sp>
      <p:sp>
        <p:nvSpPr>
          <p:cNvPr id="4" name="Text Placeholder"/>
          <p:cNvSpPr>
            <a:spLocks noGrp="1"/>
          </p:cNvSpPr>
          <p:nvPr>
            <p:ph type="body" sz="quarter" idx="10" hasCustomPrompt="1"/>
          </p:nvPr>
        </p:nvSpPr>
        <p:spPr>
          <a:xfrm>
            <a:off x="503869" y="1620000"/>
            <a:ext cx="5326613"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3870" y="504000"/>
            <a:ext cx="11183564"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4270431910"/>
      </p:ext>
    </p:extLst>
  </p:cSld>
  <p:clrMapOvr>
    <a:masterClrMapping/>
  </p:clrMapOvr>
  <p:extLst mod="1">
    <p:ext uri="{DCECCB84-F9BA-43D5-87BE-67443E8EF086}">
      <p15:sldGuideLst xmlns:p15="http://schemas.microsoft.com/office/powerpoint/2012/main">
        <p15:guide id="1" pos="317">
          <p15:clr>
            <a:srgbClr val="FBAE40"/>
          </p15:clr>
        </p15:guide>
        <p15:guide id="2" orient="horz" pos="1020">
          <p15:clr>
            <a:srgbClr val="FBAE40"/>
          </p15:clr>
        </p15:guide>
        <p15:guide id="3" pos="3674">
          <p15:clr>
            <a:srgbClr val="FBAE40"/>
          </p15:clr>
        </p15:guide>
        <p15:guide id="4" pos="4008">
          <p15:clr>
            <a:srgbClr val="FBAE40"/>
          </p15:clr>
        </p15:guide>
        <p15:guide id="5" pos="7364">
          <p15:clr>
            <a:srgbClr val="FBAE40"/>
          </p15:clr>
        </p15:guide>
        <p15:guide id="6" orient="horz" pos="317">
          <p15:clr>
            <a:srgbClr val="FBAE40"/>
          </p15:clr>
        </p15:guide>
        <p15:guide id="7" orient="horz" pos="551">
          <p15:clr>
            <a:srgbClr val="FBAE40"/>
          </p15:clr>
        </p15:guide>
        <p15:guide id="8" orient="horz" pos="399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3869" y="1620000"/>
            <a:ext cx="11182288" cy="4716000"/>
          </a:xfrm>
          <a:solidFill>
            <a:schemeClr val="tx2">
              <a:alpha val="70000"/>
            </a:schemeClr>
          </a:solidFill>
        </p:spPr>
        <p:txBody>
          <a:bodyPr tIns="1368000"/>
          <a:lstStyle>
            <a:lvl1pPr algn="ctr">
              <a:defRPr sz="1400" b="0"/>
            </a:lvl1pPr>
          </a:lstStyle>
          <a:p>
            <a:pPr lvl="0"/>
            <a:r>
              <a:rPr lang="en-US"/>
              <a:t>Click to add content</a:t>
            </a:r>
          </a:p>
        </p:txBody>
      </p:sp>
      <p:sp>
        <p:nvSpPr>
          <p:cNvPr id="2"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2371185207"/>
      </p:ext>
    </p:extLst>
  </p:cSld>
  <p:clrMapOvr>
    <a:masterClrMapping/>
  </p:clrMapOvr>
  <p:extLst mod="1">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736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with Motion Ban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3618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706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503869" y="2905487"/>
            <a:ext cx="5592132"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a:t>Contact information:</a:t>
            </a:r>
          </a:p>
          <a:p>
            <a:pPr lvl="1"/>
            <a:r>
              <a:rPr lang="en-US"/>
              <a:t>F name L name</a:t>
            </a:r>
          </a:p>
          <a:p>
            <a:pPr lvl="1"/>
            <a:r>
              <a:rPr lang="en-US"/>
              <a:t>Title</a:t>
            </a:r>
          </a:p>
          <a:p>
            <a:pPr lvl="1"/>
            <a:r>
              <a:rPr lang="en-US"/>
              <a:t>Address</a:t>
            </a:r>
          </a:p>
          <a:p>
            <a:pPr lvl="1"/>
            <a:r>
              <a:rPr lang="en-US"/>
              <a:t>Phone number</a:t>
            </a:r>
          </a:p>
        </p:txBody>
      </p:sp>
      <p:sp>
        <p:nvSpPr>
          <p:cNvPr id="2" name="Thank you"/>
          <p:cNvSpPr>
            <a:spLocks noGrp="1"/>
          </p:cNvSpPr>
          <p:nvPr>
            <p:ph type="ctrTitle" hasCustomPrompt="1"/>
          </p:nvPr>
        </p:nvSpPr>
        <p:spPr bwMode="gray">
          <a:xfrm>
            <a:off x="503869" y="1467009"/>
            <a:ext cx="5592132" cy="923116"/>
          </a:xfrm>
        </p:spPr>
        <p:txBody>
          <a:bodyPr anchor="t" anchorCtr="0">
            <a:noAutofit/>
          </a:bodyPr>
          <a:lstStyle>
            <a:lvl1pPr>
              <a:defRPr sz="5498">
                <a:solidFill>
                  <a:schemeClr val="accent1"/>
                </a:solidFill>
                <a:latin typeface="+mj-lt"/>
              </a:defRPr>
            </a:lvl1pPr>
          </a:lstStyle>
          <a:p>
            <a:r>
              <a:rPr lang="en-US"/>
              <a:t>Thank you.</a:t>
            </a:r>
            <a:endParaRPr lang="de-DE"/>
          </a:p>
        </p:txBody>
      </p:sp>
      <p:pic>
        <p:nvPicPr>
          <p:cNvPr id="6" name="SAP Logo" descr="SAP Logo" title="SAP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869" y="5994000"/>
            <a:ext cx="1578051" cy="360000"/>
          </a:xfrm>
          <a:prstGeom prst="rect">
            <a:avLst/>
          </a:prstGeom>
        </p:spPr>
      </p:pic>
    </p:spTree>
    <p:extLst>
      <p:ext uri="{BB962C8B-B14F-4D97-AF65-F5344CB8AC3E}">
        <p14:creationId xmlns:p14="http://schemas.microsoft.com/office/powerpoint/2010/main" val="1084480906"/>
      </p:ext>
    </p:extLst>
  </p:cSld>
  <p:clrMapOvr>
    <a:overrideClrMapping bg1="dk1" tx1="lt1" bg2="dk2" tx2="lt2" accent1="accent1" accent2="accent2" accent3="accent3" accent4="accent4" accent5="accent5" accent6="accent6" hlink="hlink" folHlink="folHlink"/>
  </p:clrMapOvr>
  <p:hf sldNum="0" hdr="0" ftr="0" dt="0"/>
  <p:extLst mod="1">
    <p:ext uri="{DCECCB84-F9BA-43D5-87BE-67443E8EF086}">
      <p15:sldGuideLst xmlns:p15="http://schemas.microsoft.com/office/powerpoint/2012/main">
        <p15:guide id="1" pos="7364">
          <p15:clr>
            <a:srgbClr val="FBAE40"/>
          </p15:clr>
        </p15:guide>
        <p15:guide id="2" orient="horz" pos="924">
          <p15:clr>
            <a:srgbClr val="FBAE40"/>
          </p15:clr>
        </p15:guide>
        <p15:guide id="4" orient="horz" pos="1830">
          <p15:clr>
            <a:srgbClr val="FBAE40"/>
          </p15:clr>
        </p15:guide>
        <p15:guide id="5" orient="horz" pos="4000">
          <p15:clr>
            <a:srgbClr val="FBAE40"/>
          </p15:clr>
        </p15:guide>
        <p15:guide id="6" pos="317">
          <p15:clr>
            <a:srgbClr val="FBAE40"/>
          </p15:clr>
        </p15:guide>
        <p15:guide id="8" pos="3841">
          <p15:clr>
            <a:srgbClr val="FBAE40"/>
          </p15:clr>
        </p15:guide>
        <p15:guide id="9" orient="horz" pos="31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sp>
        <p:nvSpPr>
          <p:cNvPr id="4" name="Copyright information"/>
          <p:cNvSpPr txBox="1"/>
          <p:nvPr/>
        </p:nvSpPr>
        <p:spPr bwMode="black">
          <a:xfrm>
            <a:off x="503868" y="1620001"/>
            <a:ext cx="11182288" cy="3323987"/>
          </a:xfrm>
          <a:prstGeom prst="rect">
            <a:avLst/>
          </a:prstGeom>
          <a:noFill/>
        </p:spPr>
        <p:txBody>
          <a:bodyPr wrap="square" lIns="0" tIns="0" rIns="0" bIns="0" rtlCol="0">
            <a:spAutoFit/>
          </a:bodyPr>
          <a:lstStyle/>
          <a:p>
            <a:pPr>
              <a:spcBef>
                <a:spcPts val="1200"/>
              </a:spcBef>
            </a:pPr>
            <a:r>
              <a:rPr lang="en-US" sz="1100" kern="120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1200"/>
              </a:spcBef>
            </a:pPr>
            <a:r>
              <a:rPr lang="en-US" sz="1100" kern="120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a:t>
            </a:r>
            <a:br>
              <a:rPr lang="en-US" sz="1100" kern="1200">
                <a:solidFill>
                  <a:schemeClr val="tx1"/>
                </a:solidFill>
                <a:latin typeface="Arial"/>
                <a:ea typeface="Arial Unicode MS" panose="020B0604020202020204" pitchFamily="34" charset="-128"/>
                <a:cs typeface="+mn-cs"/>
              </a:rPr>
            </a:br>
            <a:r>
              <a:rPr lang="en-US" sz="1100" kern="1200">
                <a:solidFill>
                  <a:schemeClr val="tx1"/>
                </a:solidFill>
                <a:latin typeface="Arial"/>
                <a:ea typeface="Arial Unicode MS" panose="020B0604020202020204" pitchFamily="34" charset="-128"/>
                <a:cs typeface="+mn-cs"/>
              </a:rPr>
              <a:t>of other software vendors. National product specifications may vary.</a:t>
            </a:r>
          </a:p>
          <a:p>
            <a:pPr>
              <a:spcBef>
                <a:spcPts val="1200"/>
              </a:spcBef>
            </a:pPr>
            <a:r>
              <a:rPr lang="en-US" sz="1100" kern="120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a:t>
            </a:r>
            <a:br>
              <a:rPr lang="en-US" sz="1100" kern="1200">
                <a:solidFill>
                  <a:schemeClr val="tx1"/>
                </a:solidFill>
                <a:latin typeface="Arial"/>
                <a:ea typeface="Arial Unicode MS" panose="020B0604020202020204" pitchFamily="34" charset="-128"/>
                <a:cs typeface="+mn-cs"/>
              </a:rPr>
            </a:br>
            <a:r>
              <a:rPr lang="en-US" sz="1100" kern="1200">
                <a:solidFill>
                  <a:schemeClr val="tx1"/>
                </a:solidFill>
                <a:latin typeface="Arial"/>
                <a:ea typeface="Arial Unicode MS" panose="020B0604020202020204" pitchFamily="34" charset="-128"/>
                <a:cs typeface="+mn-cs"/>
              </a:rPr>
              <a:t>set forth in the express warranty statements accompanying such products and services, if any. Nothing herein should be construed as constituting an additional warranty. </a:t>
            </a:r>
          </a:p>
          <a:p>
            <a:pPr>
              <a:spcBef>
                <a:spcPts val="1200"/>
              </a:spcBef>
            </a:pPr>
            <a:r>
              <a:rPr lang="en-US" sz="1100" kern="120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1100" kern="1200" baseline="0">
                <a:solidFill>
                  <a:schemeClr val="tx1"/>
                </a:solidFill>
                <a:latin typeface="Arial"/>
                <a:ea typeface="Arial Unicode MS" panose="020B0604020202020204" pitchFamily="34" charset="-128"/>
                <a:cs typeface="+mn-cs"/>
              </a:rPr>
              <a:t> </a:t>
            </a:r>
            <a:r>
              <a:rPr lang="en-US" sz="1100" kern="120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1200"/>
              </a:spcBef>
            </a:pPr>
            <a:r>
              <a:rPr lang="en-US" sz="1100" kern="120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a:t>
            </a:r>
            <a:br>
              <a:rPr lang="en-US" sz="1100" kern="1200">
                <a:solidFill>
                  <a:schemeClr val="tx1"/>
                </a:solidFill>
                <a:latin typeface="Arial"/>
                <a:ea typeface="Arial Unicode MS" panose="020B0604020202020204" pitchFamily="34" charset="-128"/>
                <a:cs typeface="+mn-cs"/>
              </a:rPr>
            </a:br>
            <a:r>
              <a:rPr lang="en-US" sz="1100" kern="1200">
                <a:solidFill>
                  <a:schemeClr val="tx1"/>
                </a:solidFill>
                <a:latin typeface="Arial"/>
                <a:ea typeface="Arial Unicode MS" panose="020B0604020202020204" pitchFamily="34" charset="-128"/>
                <a:cs typeface="+mn-cs"/>
              </a:rPr>
              <a:t>in Germany and other countries. All other product and service names mentioned are the trademarks of their respective companies. </a:t>
            </a:r>
            <a:br>
              <a:rPr lang="en-US" sz="1100" kern="1200">
                <a:solidFill>
                  <a:schemeClr val="tx1"/>
                </a:solidFill>
                <a:latin typeface="Arial"/>
                <a:ea typeface="Arial Unicode MS" panose="020B0604020202020204" pitchFamily="34" charset="-128"/>
                <a:cs typeface="+mn-cs"/>
              </a:rPr>
            </a:br>
            <a:br>
              <a:rPr lang="en-US" sz="1100" kern="1200">
                <a:solidFill>
                  <a:schemeClr val="tx1"/>
                </a:solidFill>
                <a:latin typeface="Arial"/>
                <a:ea typeface="Arial Unicode MS" panose="020B0604020202020204" pitchFamily="34" charset="-128"/>
                <a:cs typeface="+mn-cs"/>
              </a:rPr>
            </a:br>
            <a:r>
              <a:rPr lang="en-US" sz="1100" kern="1200">
                <a:solidFill>
                  <a:schemeClr val="tx1"/>
                </a:solidFill>
                <a:latin typeface="Arial"/>
                <a:ea typeface="Arial Unicode MS" panose="020B0604020202020204" pitchFamily="34" charset="-128"/>
                <a:cs typeface="+mn-cs"/>
              </a:rPr>
              <a:t>See </a:t>
            </a:r>
            <a:r>
              <a:rPr lang="en-US" sz="1100" kern="1200">
                <a:solidFill>
                  <a:schemeClr val="tx2"/>
                </a:solidFill>
                <a:latin typeface="Arial"/>
                <a:ea typeface="Arial Unicode MS" panose="020B0604020202020204" pitchFamily="34" charset="-128"/>
                <a:cs typeface="+mn-cs"/>
                <a:hlinkClick r:id="rId2"/>
              </a:rPr>
              <a:t>http://global.sap.com/corporate-en/legal/copyright/index.epx</a:t>
            </a:r>
            <a:r>
              <a:rPr lang="en-US" sz="1100" kern="1200">
                <a:solidFill>
                  <a:schemeClr val="tx2"/>
                </a:solidFill>
                <a:latin typeface="Arial"/>
                <a:ea typeface="Arial Unicode MS" panose="020B0604020202020204" pitchFamily="34" charset="-128"/>
                <a:cs typeface="+mn-cs"/>
              </a:rPr>
              <a:t> </a:t>
            </a:r>
            <a:r>
              <a:rPr lang="en-US" sz="1100" kern="1200">
                <a:solidFill>
                  <a:schemeClr val="tx1"/>
                </a:solidFill>
                <a:latin typeface="Arial"/>
                <a:ea typeface="Arial Unicode MS" panose="020B0604020202020204" pitchFamily="34" charset="-128"/>
                <a:cs typeface="+mn-cs"/>
              </a:rPr>
              <a:t>for additional trademark information and notices.</a:t>
            </a:r>
          </a:p>
        </p:txBody>
      </p:sp>
      <p:sp>
        <p:nvSpPr>
          <p:cNvPr id="3" name="Headline Copyright english"/>
          <p:cNvSpPr txBox="1"/>
          <p:nvPr userDrawn="1"/>
        </p:nvSpPr>
        <p:spPr>
          <a:xfrm>
            <a:off x="503870" y="719834"/>
            <a:ext cx="8738450" cy="369332"/>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2399" b="0" noProof="0"/>
              <a:t>© 2018 SAP SE or an SAP affiliate company. All rights reserved.</a:t>
            </a:r>
            <a:endParaRPr lang="de-DE" sz="2399" kern="0" err="1">
              <a:ea typeface="Arial Unicode MS" pitchFamily="34" charset="-128"/>
              <a:cs typeface="Arial Unicode MS" pitchFamily="34" charset="-128"/>
            </a:endParaRPr>
          </a:p>
        </p:txBody>
      </p:sp>
      <p:grpSp>
        <p:nvGrpSpPr>
          <p:cNvPr id="10" name="Group 9"/>
          <p:cNvGrpSpPr/>
          <p:nvPr userDrawn="1"/>
        </p:nvGrpSpPr>
        <p:grpSpPr>
          <a:xfrm>
            <a:off x="0" y="0"/>
            <a:ext cx="12192000" cy="251942"/>
            <a:chOff x="0" y="0"/>
            <a:chExt cx="12195175" cy="251942"/>
          </a:xfrm>
        </p:grpSpPr>
        <p:sp>
          <p:nvSpPr>
            <p:cNvPr id="11" name="Rectangle SAP Gold"/>
            <p:cNvSpPr/>
            <p:nvPr userDrawn="1"/>
          </p:nvSpPr>
          <p:spPr bwMode="gray">
            <a:xfrm>
              <a:off x="0" y="0"/>
              <a:ext cx="12195175" cy="251942"/>
            </a:xfrm>
            <a:prstGeom prst="rect">
              <a:avLst/>
            </a:prstGeom>
            <a:solidFill>
              <a:schemeClr val="tx1"/>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err="1">
                <a:ln>
                  <a:noFill/>
                </a:ln>
                <a:effectLst/>
                <a:uLnTx/>
                <a:uFillTx/>
                <a:ea typeface="Arial Unicode MS" pitchFamily="34" charset="-128"/>
                <a:cs typeface="Arial Unicode MS" pitchFamily="34" charset="-128"/>
              </a:endParaRPr>
            </a:p>
          </p:txBody>
        </p:sp>
        <p:grpSp>
          <p:nvGrpSpPr>
            <p:cNvPr id="12" name="Secondary Motion Band"/>
            <p:cNvGrpSpPr/>
            <p:nvPr userDrawn="1"/>
          </p:nvGrpSpPr>
          <p:grpSpPr>
            <a:xfrm>
              <a:off x="10682127" y="0"/>
              <a:ext cx="1513048" cy="251942"/>
              <a:chOff x="10682127" y="0"/>
              <a:chExt cx="1513048" cy="252000"/>
            </a:xfrm>
          </p:grpSpPr>
          <p:sp>
            <p:nvSpPr>
              <p:cNvPr id="13" name="Rectangle SAP Gold"/>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4" name="Rectangle SAP Gold 30%"/>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5" name="Rectangle SAP Gold 6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err="1">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1989011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4" name="Copyright information"/>
          <p:cNvSpPr txBox="1"/>
          <p:nvPr userDrawn="1"/>
        </p:nvSpPr>
        <p:spPr bwMode="black">
          <a:xfrm>
            <a:off x="503869" y="1620000"/>
            <a:ext cx="11182288" cy="3830931"/>
          </a:xfrm>
          <a:prstGeom prst="rect">
            <a:avLst/>
          </a:prstGeom>
          <a:noFill/>
        </p:spPr>
        <p:txBody>
          <a:bodyPr wrap="square" lIns="0" tIns="0" rIns="0" bIns="0" rtlCol="0">
            <a:spAutoFit/>
          </a:bodyPr>
          <a:lstStyle/>
          <a:p>
            <a:pPr>
              <a:spcBef>
                <a:spcPts val="1200"/>
              </a:spcBef>
            </a:pPr>
            <a:r>
              <a:rPr lang="de-DE" sz="1100" kern="1200" noProof="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1200"/>
              </a:spcBef>
            </a:pPr>
            <a:r>
              <a:rPr lang="de-DE" sz="1100" kern="1200" noProof="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1200"/>
              </a:spcBef>
            </a:pPr>
            <a:r>
              <a:rPr lang="de-DE" sz="1100" kern="1200" noProof="0">
                <a:solidFill>
                  <a:schemeClr val="tx1"/>
                </a:solidFill>
                <a:effectLst/>
                <a:latin typeface="Arial"/>
                <a:ea typeface="+mn-ea"/>
                <a:cs typeface="+mn-cs"/>
              </a:rPr>
              <a:t>Die vorliegenden Unterlagen werden von der SAP SE oder einem SAP-Konzernunternehmen bereitgestellt und dienen ausschließlich zu Informationszwecken. </a:t>
            </a:r>
            <a:br>
              <a:rPr lang="de-DE" sz="1100" kern="1200" noProof="0">
                <a:solidFill>
                  <a:schemeClr val="tx1"/>
                </a:solidFill>
                <a:effectLst/>
                <a:latin typeface="Arial"/>
                <a:ea typeface="+mn-ea"/>
                <a:cs typeface="+mn-cs"/>
              </a:rPr>
            </a:br>
            <a:r>
              <a:rPr lang="de-DE" sz="1100" kern="1200" noProof="0">
                <a:solidFill>
                  <a:schemeClr val="tx1"/>
                </a:solidFill>
                <a:effectLst/>
                <a:latin typeface="Arial"/>
                <a:ea typeface="+mn-ea"/>
                <a:cs typeface="+mn-cs"/>
              </a:rPr>
              <a:t>Die SAP SE oder ihre Konzernunternehmen übernehmen keinerlei Haftung oder Gewährleistung für Fehler oder Unvollständigkeiten in dieser Publikation. </a:t>
            </a:r>
            <a:br>
              <a:rPr lang="de-DE" sz="1100" kern="1200" noProof="0">
                <a:solidFill>
                  <a:schemeClr val="tx1"/>
                </a:solidFill>
                <a:effectLst/>
                <a:latin typeface="Arial"/>
                <a:ea typeface="+mn-ea"/>
                <a:cs typeface="+mn-cs"/>
              </a:rPr>
            </a:br>
            <a:r>
              <a:rPr lang="de-DE" sz="1100" kern="1200" noProof="0">
                <a:solidFill>
                  <a:schemeClr val="tx1"/>
                </a:solidFill>
                <a:effectLst/>
                <a:latin typeface="Arial"/>
                <a:ea typeface="+mn-ea"/>
                <a:cs typeface="+mn-cs"/>
              </a:rPr>
              <a:t>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de-DE" sz="1100" kern="1200" noProof="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1200"/>
              </a:spcBef>
            </a:pPr>
            <a:r>
              <a:rPr lang="de-DE" sz="1100" kern="1200" noProof="0">
                <a:solidFill>
                  <a:schemeClr val="tx1"/>
                </a:solidFill>
                <a:effectLst/>
                <a:latin typeface="Arial"/>
                <a:ea typeface="+mn-ea"/>
                <a:cs typeface="+mn-cs"/>
              </a:rPr>
              <a:t>SAP und andere in diesem Dokument erwähnte Produkte und Dienstleistungen von SAP sowie die dazugehörigen Logos sind Marken oder eingetragene Marken der SAP SE </a:t>
            </a:r>
            <a:br>
              <a:rPr lang="de-DE" sz="1100" kern="1200" noProof="0">
                <a:solidFill>
                  <a:schemeClr val="tx1"/>
                </a:solidFill>
                <a:effectLst/>
                <a:latin typeface="Arial"/>
                <a:ea typeface="+mn-ea"/>
                <a:cs typeface="+mn-cs"/>
              </a:rPr>
            </a:br>
            <a:r>
              <a:rPr lang="de-DE" sz="1100" kern="1200" noProof="0">
                <a:solidFill>
                  <a:schemeClr val="tx1"/>
                </a:solidFill>
                <a:effectLst/>
                <a:latin typeface="Arial"/>
                <a:ea typeface="+mn-ea"/>
                <a:cs typeface="+mn-cs"/>
              </a:rPr>
              <a:t>(oder von einem SAP-Konzernunternehmen) in Deutschland und verschiedenen anderen Ländern weltweit. Alle anderen Namen von Produkten und Dienstleistungen sind Marken der jeweiligen Firmen. </a:t>
            </a:r>
            <a:br>
              <a:rPr lang="de-DE" sz="1100" kern="1200" noProof="0">
                <a:solidFill>
                  <a:schemeClr val="tx1"/>
                </a:solidFill>
                <a:effectLst/>
                <a:latin typeface="Arial"/>
                <a:ea typeface="+mn-ea"/>
                <a:cs typeface="+mn-cs"/>
              </a:rPr>
            </a:br>
            <a:r>
              <a:rPr lang="de-DE" sz="1100" kern="1200" noProof="0">
                <a:solidFill>
                  <a:schemeClr val="tx1"/>
                </a:solidFill>
                <a:effectLst/>
                <a:latin typeface="Arial"/>
                <a:ea typeface="+mn-ea"/>
                <a:cs typeface="+mn-cs"/>
              </a:rPr>
              <a:t>Zusätzliche Informationen zur Marke und Vermerke finden Sie auf der Seite </a:t>
            </a:r>
            <a:r>
              <a:rPr lang="de-DE" sz="1100" kern="1200" noProof="0">
                <a:solidFill>
                  <a:schemeClr val="tx1"/>
                </a:solidFill>
                <a:effectLst/>
                <a:latin typeface="Arial"/>
                <a:ea typeface="+mn-ea"/>
                <a:cs typeface="+mn-cs"/>
                <a:hlinkClick r:id="rId2"/>
              </a:rPr>
              <a:t>http://www.sap.com/corporate-de/legal/copyright/index.epx</a:t>
            </a:r>
            <a:endParaRPr lang="de-DE" sz="1100" kern="1200" noProof="0">
              <a:solidFill>
                <a:schemeClr val="tx1"/>
              </a:solidFill>
              <a:effectLst/>
              <a:latin typeface="Arial"/>
              <a:ea typeface="+mn-ea"/>
              <a:cs typeface="+mn-cs"/>
            </a:endParaRPr>
          </a:p>
        </p:txBody>
      </p:sp>
      <p:sp>
        <p:nvSpPr>
          <p:cNvPr id="10" name="Headline Copyright german"/>
          <p:cNvSpPr txBox="1"/>
          <p:nvPr userDrawn="1"/>
        </p:nvSpPr>
        <p:spPr>
          <a:xfrm>
            <a:off x="503870" y="719834"/>
            <a:ext cx="10793286" cy="369332"/>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2399" b="0" noProof="0"/>
              <a:t>© </a:t>
            </a:r>
            <a:r>
              <a:rPr lang="de-DE" sz="2399" b="0" noProof="0"/>
              <a:t>2018 SAP SE oder ein SAP-Konzernunternehmen. Alle Rechte vorbehalten.</a:t>
            </a:r>
            <a:endParaRPr lang="de-DE" sz="2399" kern="0" err="1">
              <a:ea typeface="Arial Unicode MS" pitchFamily="34" charset="-128"/>
              <a:cs typeface="Arial Unicode MS" pitchFamily="34" charset="-128"/>
            </a:endParaRPr>
          </a:p>
        </p:txBody>
      </p:sp>
      <p:grpSp>
        <p:nvGrpSpPr>
          <p:cNvPr id="11" name="Group 10"/>
          <p:cNvGrpSpPr/>
          <p:nvPr userDrawn="1"/>
        </p:nvGrpSpPr>
        <p:grpSpPr>
          <a:xfrm>
            <a:off x="0" y="0"/>
            <a:ext cx="12192000" cy="251942"/>
            <a:chOff x="0" y="0"/>
            <a:chExt cx="12195175" cy="251942"/>
          </a:xfrm>
        </p:grpSpPr>
        <p:sp>
          <p:nvSpPr>
            <p:cNvPr id="12" name="Rectangle SAP Gold"/>
            <p:cNvSpPr/>
            <p:nvPr userDrawn="1"/>
          </p:nvSpPr>
          <p:spPr bwMode="gray">
            <a:xfrm>
              <a:off x="0" y="0"/>
              <a:ext cx="12195175" cy="251942"/>
            </a:xfrm>
            <a:prstGeom prst="rect">
              <a:avLst/>
            </a:prstGeom>
            <a:solidFill>
              <a:schemeClr val="tx1"/>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err="1">
                <a:ln>
                  <a:noFill/>
                </a:ln>
                <a:effectLst/>
                <a:uLnTx/>
                <a:uFillTx/>
                <a:ea typeface="Arial Unicode MS" pitchFamily="34" charset="-128"/>
                <a:cs typeface="Arial Unicode MS" pitchFamily="34" charset="-128"/>
              </a:endParaRPr>
            </a:p>
          </p:txBody>
        </p:sp>
        <p:grpSp>
          <p:nvGrpSpPr>
            <p:cNvPr id="13" name="Secondary Motion Band"/>
            <p:cNvGrpSpPr/>
            <p:nvPr userDrawn="1"/>
          </p:nvGrpSpPr>
          <p:grpSpPr>
            <a:xfrm>
              <a:off x="10682127" y="0"/>
              <a:ext cx="1513048" cy="251942"/>
              <a:chOff x="10682127" y="0"/>
              <a:chExt cx="1513048" cy="252000"/>
            </a:xfrm>
          </p:grpSpPr>
          <p:sp>
            <p:nvSpPr>
              <p:cNvPr id="14" name="Rectangle SAP Gold"/>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5" name="Rectangle SAP Gold 30%"/>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6" name="Rectangle SAP Gold 6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err="1">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3503572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Black">
    <p:bg>
      <p:bgRef idx="1001">
        <a:schemeClr val="bg1"/>
      </p:bgRef>
    </p:bg>
    <p:spTree>
      <p:nvGrpSpPr>
        <p:cNvPr id="1" name=""/>
        <p:cNvGrpSpPr/>
        <p:nvPr/>
      </p:nvGrpSpPr>
      <p:grpSpPr>
        <a:xfrm>
          <a:off x="0" y="0"/>
          <a:ext cx="0" cy="0"/>
          <a:chOff x="0" y="0"/>
          <a:chExt cx="0" cy="0"/>
        </a:xfrm>
      </p:grpSpPr>
      <p:sp>
        <p:nvSpPr>
          <p:cNvPr id="24" name="Classification"/>
          <p:cNvSpPr txBox="1"/>
          <p:nvPr userDrawn="1"/>
        </p:nvSpPr>
        <p:spPr>
          <a:xfrm>
            <a:off x="287926" y="5093865"/>
            <a:ext cx="4203760"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INTERNAL</a:t>
            </a:r>
          </a:p>
        </p:txBody>
      </p:sp>
      <p:sp>
        <p:nvSpPr>
          <p:cNvPr id="6" name="Speaker"/>
          <p:cNvSpPr>
            <a:spLocks noGrp="1"/>
          </p:cNvSpPr>
          <p:nvPr userDrawn="1">
            <p:ph type="subTitle" idx="1" hasCustomPrompt="1"/>
          </p:nvPr>
        </p:nvSpPr>
        <p:spPr bwMode="black">
          <a:xfrm>
            <a:off x="287926" y="4268504"/>
            <a:ext cx="8592933" cy="430887"/>
          </a:xfrm>
        </p:spPr>
        <p:txBody>
          <a:bodyPr wrap="square" anchor="t" anchorCtr="0">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a:t>Speaker’s Name, SAP</a:t>
            </a:r>
          </a:p>
          <a:p>
            <a:pPr marL="0" marR="0" lvl="0" indent="0" algn="l" defTabSz="1088231" rtl="0" eaLnBrk="1" fontAlgn="auto" latinLnBrk="0" hangingPunct="1">
              <a:lnSpc>
                <a:spcPct val="100000"/>
              </a:lnSpc>
              <a:spcBef>
                <a:spcPts val="0"/>
              </a:spcBef>
              <a:spcAft>
                <a:spcPts val="0"/>
              </a:spcAft>
              <a:buClr>
                <a:schemeClr val="accent1"/>
              </a:buClr>
              <a:buSzPct val="80000"/>
              <a:buFontTx/>
              <a:buNone/>
              <a:tabLst/>
              <a:defRPr/>
            </a:pPr>
            <a:r>
              <a:rPr lang="en-US"/>
              <a:t>Month 00, 2018</a:t>
            </a:r>
          </a:p>
        </p:txBody>
      </p:sp>
      <p:sp>
        <p:nvSpPr>
          <p:cNvPr id="4" name="Title 3"/>
          <p:cNvSpPr>
            <a:spLocks noGrp="1"/>
          </p:cNvSpPr>
          <p:nvPr>
            <p:ph type="title" hasCustomPrompt="1"/>
          </p:nvPr>
        </p:nvSpPr>
        <p:spPr>
          <a:xfrm>
            <a:off x="287925" y="2706317"/>
            <a:ext cx="8594562" cy="997196"/>
          </a:xfrm>
        </p:spPr>
        <p:txBody>
          <a:bodyPr>
            <a:noAutofit/>
          </a:bodyPr>
          <a:lstStyle>
            <a:lvl1pPr>
              <a:lnSpc>
                <a:spcPct val="90000"/>
              </a:lnSpc>
              <a:defRPr sz="3599"/>
            </a:lvl1pPr>
          </a:lstStyle>
          <a:p>
            <a:pPr fontAlgn="base">
              <a:spcBef>
                <a:spcPct val="50000"/>
              </a:spcBef>
              <a:spcAft>
                <a:spcPct val="0"/>
              </a:spcAft>
              <a:buClr>
                <a:srgbClr val="F0AB00"/>
              </a:buClr>
              <a:buSzPct val="80000"/>
            </a:pPr>
            <a:r>
              <a:rPr lang="en-US" sz="3599"/>
              <a:t>Presentation Title </a:t>
            </a:r>
            <a:br>
              <a:rPr lang="en-US" sz="3599"/>
            </a:br>
            <a:r>
              <a:rPr lang="en-US" sz="3599"/>
              <a:t>Goes Here and Here.</a:t>
            </a:r>
            <a:endParaRPr lang="de-DE" sz="3599" kern="0" err="1">
              <a:ea typeface="Arial Unicode MS" pitchFamily="34" charset="-128"/>
              <a:cs typeface="Arial Unicode MS" pitchFamily="34" charset="-128"/>
            </a:endParaRPr>
          </a:p>
        </p:txBody>
      </p:sp>
      <p:grpSp>
        <p:nvGrpSpPr>
          <p:cNvPr id="2" name="Hero Motion Band"/>
          <p:cNvGrpSpPr/>
          <p:nvPr userDrawn="1"/>
        </p:nvGrpSpPr>
        <p:grpSpPr>
          <a:xfrm>
            <a:off x="9168785" y="0"/>
            <a:ext cx="3023215" cy="6858000"/>
            <a:chOff x="9171173" y="0"/>
            <a:chExt cx="3024002" cy="6855990"/>
          </a:xfrm>
        </p:grpSpPr>
        <p:sp>
          <p:nvSpPr>
            <p:cNvPr id="17" name="Rectangle SAP Gold"/>
            <p:cNvSpPr/>
            <p:nvPr userDrawn="1"/>
          </p:nvSpPr>
          <p:spPr bwMode="gray">
            <a:xfrm>
              <a:off x="11187175" y="0"/>
              <a:ext cx="1008000" cy="6855990"/>
            </a:xfrm>
            <a:prstGeom prst="rect">
              <a:avLst/>
            </a:prstGeom>
            <a:solidFill>
              <a:schemeClr val="accent1"/>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8" name="Rectangle SAP Gold 30%"/>
            <p:cNvSpPr/>
            <p:nvPr userDrawn="1"/>
          </p:nvSpPr>
          <p:spPr bwMode="gray">
            <a:xfrm>
              <a:off x="10179174" y="0"/>
              <a:ext cx="1008000" cy="685599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22" name="Rectangle SAP Gold 60%"/>
            <p:cNvSpPr/>
            <p:nvPr userDrawn="1"/>
          </p:nvSpPr>
          <p:spPr bwMode="gray">
            <a:xfrm>
              <a:off x="9171173" y="0"/>
              <a:ext cx="1008000" cy="685599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err="1">
                <a:ln>
                  <a:noFill/>
                </a:ln>
                <a:effectLst/>
                <a:uLnTx/>
                <a:uFillTx/>
                <a:ea typeface="Arial Unicode MS" pitchFamily="34" charset="-128"/>
                <a:cs typeface="Arial Unicode MS" pitchFamily="34" charset="-128"/>
              </a:endParaRPr>
            </a:p>
          </p:txBody>
        </p:sp>
      </p:grpSp>
      <p:pic>
        <p:nvPicPr>
          <p:cNvPr id="11" name="SAP Logo" descr="SAP Logo" title="SAP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25" y="6217668"/>
            <a:ext cx="1578051" cy="360000"/>
          </a:xfrm>
          <a:prstGeom prst="rect">
            <a:avLst/>
          </a:prstGeom>
        </p:spPr>
      </p:pic>
    </p:spTree>
    <p:extLst>
      <p:ext uri="{BB962C8B-B14F-4D97-AF65-F5344CB8AC3E}">
        <p14:creationId xmlns:p14="http://schemas.microsoft.com/office/powerpoint/2010/main" val="2415052044"/>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34">
          <p15:clr>
            <a:srgbClr val="FBAE40"/>
          </p15:clr>
        </p15:guide>
        <p15:guide id="5" orient="horz" pos="2960">
          <p15:clr>
            <a:srgbClr val="FBAE40"/>
          </p15:clr>
        </p15:guide>
        <p15:guide id="6" pos="559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sp>
        <p:nvSpPr>
          <p:cNvPr id="7" name="Pictogram Placeholder"/>
          <p:cNvSpPr>
            <a:spLocks noGrp="1"/>
          </p:cNvSpPr>
          <p:nvPr>
            <p:ph type="pic" sz="quarter" idx="16"/>
          </p:nvPr>
        </p:nvSpPr>
        <p:spPr>
          <a:xfrm>
            <a:off x="6953044" y="963000"/>
            <a:ext cx="4930716" cy="4932000"/>
          </a:xfrm>
        </p:spPr>
        <p:txBody>
          <a:bodyPr/>
          <a:lstStyle/>
          <a:p>
            <a:r>
              <a:rPr lang="en-US"/>
              <a:t>Click icon to add picture</a:t>
            </a:r>
            <a:endParaRPr lang="de-DE"/>
          </a:p>
        </p:txBody>
      </p:sp>
      <p:sp>
        <p:nvSpPr>
          <p:cNvPr id="24" name="Classification"/>
          <p:cNvSpPr txBox="1"/>
          <p:nvPr userDrawn="1"/>
        </p:nvSpPr>
        <p:spPr>
          <a:xfrm>
            <a:off x="287926" y="5093865"/>
            <a:ext cx="4203760"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INTERNAL</a:t>
            </a:r>
          </a:p>
        </p:txBody>
      </p:sp>
      <p:sp>
        <p:nvSpPr>
          <p:cNvPr id="6" name="Speaker"/>
          <p:cNvSpPr>
            <a:spLocks noGrp="1"/>
          </p:cNvSpPr>
          <p:nvPr userDrawn="1">
            <p:ph type="subTitle" idx="1" hasCustomPrompt="1"/>
          </p:nvPr>
        </p:nvSpPr>
        <p:spPr bwMode="black">
          <a:xfrm>
            <a:off x="287926" y="4268504"/>
            <a:ext cx="6371771" cy="430887"/>
          </a:xfrm>
        </p:spPr>
        <p:txBody>
          <a:bodyPr wrap="square" anchor="t" anchorCtr="0">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a:t>Speaker’s Name, SAP</a:t>
            </a:r>
          </a:p>
          <a:p>
            <a:pPr marL="0" marR="0" lvl="0" indent="0" algn="l" defTabSz="1088231" rtl="0" eaLnBrk="1" fontAlgn="auto" latinLnBrk="0" hangingPunct="1">
              <a:lnSpc>
                <a:spcPct val="100000"/>
              </a:lnSpc>
              <a:spcBef>
                <a:spcPts val="0"/>
              </a:spcBef>
              <a:spcAft>
                <a:spcPts val="0"/>
              </a:spcAft>
              <a:buClr>
                <a:schemeClr val="accent1"/>
              </a:buClr>
              <a:buSzPct val="80000"/>
              <a:buFontTx/>
              <a:buNone/>
              <a:tabLst/>
              <a:defRPr/>
            </a:pPr>
            <a:r>
              <a:rPr lang="en-US"/>
              <a:t>Month 00, 2018</a:t>
            </a:r>
          </a:p>
        </p:txBody>
      </p:sp>
      <p:sp>
        <p:nvSpPr>
          <p:cNvPr id="8" name="Title 7"/>
          <p:cNvSpPr>
            <a:spLocks noGrp="1"/>
          </p:cNvSpPr>
          <p:nvPr>
            <p:ph type="title" hasCustomPrompt="1"/>
          </p:nvPr>
        </p:nvSpPr>
        <p:spPr>
          <a:xfrm>
            <a:off x="287926" y="2706317"/>
            <a:ext cx="6370341" cy="997196"/>
          </a:xfrm>
        </p:spPr>
        <p:txBody>
          <a:bodyPr>
            <a:noAutofit/>
          </a:bodyPr>
          <a:lstStyle>
            <a:lvl1pPr>
              <a:lnSpc>
                <a:spcPct val="90000"/>
              </a:lnSpc>
              <a:defRPr sz="3599"/>
            </a:lvl1pPr>
          </a:lstStyle>
          <a:p>
            <a:pPr fontAlgn="base">
              <a:spcBef>
                <a:spcPct val="50000"/>
              </a:spcBef>
              <a:spcAft>
                <a:spcPct val="0"/>
              </a:spcAft>
              <a:buClr>
                <a:srgbClr val="F0AB00"/>
              </a:buClr>
              <a:buSzPct val="80000"/>
            </a:pPr>
            <a:r>
              <a:rPr lang="en-US" sz="3599"/>
              <a:t>Presentation Title </a:t>
            </a:r>
            <a:br>
              <a:rPr lang="en-US" sz="3599"/>
            </a:br>
            <a:r>
              <a:rPr lang="en-US" sz="3599"/>
              <a:t>Goes Here and Here.</a:t>
            </a:r>
            <a:endParaRPr lang="de-DE" sz="3599" kern="0" err="1">
              <a:ea typeface="Arial Unicode MS" pitchFamily="34" charset="-128"/>
              <a:cs typeface="Arial Unicode MS" pitchFamily="34" charset="-128"/>
            </a:endParaRPr>
          </a:p>
        </p:txBody>
      </p:sp>
      <p:pic>
        <p:nvPicPr>
          <p:cNvPr id="10" name="SAP Logo" descr="SAP Logo" title="SAP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25" y="6217668"/>
            <a:ext cx="1578051" cy="360000"/>
          </a:xfrm>
          <a:prstGeom prst="rect">
            <a:avLst/>
          </a:prstGeom>
        </p:spPr>
      </p:pic>
    </p:spTree>
    <p:extLst>
      <p:ext uri="{BB962C8B-B14F-4D97-AF65-F5344CB8AC3E}">
        <p14:creationId xmlns:p14="http://schemas.microsoft.com/office/powerpoint/2010/main" val="3274928648"/>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181">
          <p15:clr>
            <a:srgbClr val="FBAE40"/>
          </p15:clr>
        </p15:guide>
        <p15:guide id="2" orient="horz" pos="1704">
          <p15:clr>
            <a:srgbClr val="FBAE40"/>
          </p15:clr>
        </p15:guide>
        <p15:guide id="3" pos="4196">
          <p15:clr>
            <a:srgbClr val="FBAE40"/>
          </p15:clr>
        </p15:guide>
        <p15:guide id="4" orient="horz" pos="2688">
          <p15:clr>
            <a:srgbClr val="FBAE40"/>
          </p15:clr>
        </p15:guide>
        <p15:guide id="5" orient="horz" pos="2335">
          <p15:clr>
            <a:srgbClr val="FBAE40"/>
          </p15:clr>
        </p15:guide>
        <p15:guide id="6" orient="horz" pos="29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3869" y="1620000"/>
            <a:ext cx="11182288" cy="4716000"/>
          </a:xfrm>
        </p:spPr>
        <p:txBody>
          <a:bodyPr>
            <a:normAutofit/>
          </a:bodyPr>
          <a:lstStyle>
            <a:lvl1pPr marL="0" marR="0" indent="0" algn="l" defTabSz="1088231" rtl="0" eaLnBrk="1" fontAlgn="auto" latinLnBrk="0" hangingPunct="1">
              <a:lnSpc>
                <a:spcPct val="100000"/>
              </a:lnSpc>
              <a:spcBef>
                <a:spcPts val="2999"/>
              </a:spcBef>
              <a:spcAft>
                <a:spcPts val="0"/>
              </a:spcAft>
              <a:buClr>
                <a:schemeClr val="accent1"/>
              </a:buClr>
              <a:buSzPct val="80000"/>
              <a:buFontTx/>
              <a:buNone/>
              <a:tabLst/>
              <a:defRPr sz="1999" b="0"/>
            </a:lvl1pPr>
            <a:lvl2pPr marL="179910" marR="0" indent="-179910" algn="l" defTabSz="1088231"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799"/>
            </a:lvl2pPr>
            <a:lvl3pPr marL="359820" marR="0" indent="-179298" algn="l" defTabSz="1088231" rtl="0" eaLnBrk="1" fontAlgn="auto" latinLnBrk="0" hangingPunct="1">
              <a:lnSpc>
                <a:spcPct val="100000"/>
              </a:lnSpc>
              <a:spcBef>
                <a:spcPts val="400"/>
              </a:spcBef>
              <a:spcAft>
                <a:spcPts val="0"/>
              </a:spcAft>
              <a:buClr>
                <a:schemeClr val="tx1"/>
              </a:buClr>
              <a:buSzPct val="100000"/>
              <a:buFont typeface="Arial" pitchFamily="34" charset="0"/>
              <a:buChar char="–"/>
              <a:tabLst/>
              <a:defRPr sz="1799" baseline="0"/>
            </a:lvl3pPr>
            <a:lvl4pPr marL="539730" marR="0" indent="-179910" algn="l" defTabSz="1088231"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a:t>Agenda Item/Divider Headline</a:t>
            </a:r>
          </a:p>
          <a:p>
            <a:pPr lvl="1"/>
            <a:r>
              <a:rPr lang="en-US"/>
              <a:t>Details</a:t>
            </a:r>
          </a:p>
        </p:txBody>
      </p:sp>
      <p:sp>
        <p:nvSpPr>
          <p:cNvPr id="3" name="Agenda title"/>
          <p:cNvSpPr>
            <a:spLocks noGrp="1"/>
          </p:cNvSpPr>
          <p:nvPr>
            <p:ph type="title" hasCustomPrompt="1"/>
          </p:nvPr>
        </p:nvSpPr>
        <p:spPr/>
        <p:txBody>
          <a:bodyPr/>
          <a:lstStyle>
            <a:lvl1pPr>
              <a:defRPr/>
            </a:lvl1pPr>
          </a:lstStyle>
          <a:p>
            <a:r>
              <a:rPr lang="en-US"/>
              <a:t>Agenda</a:t>
            </a:r>
          </a:p>
        </p:txBody>
      </p:sp>
    </p:spTree>
    <p:extLst>
      <p:ext uri="{BB962C8B-B14F-4D97-AF65-F5344CB8AC3E}">
        <p14:creationId xmlns:p14="http://schemas.microsoft.com/office/powerpoint/2010/main" val="975221652"/>
      </p:ext>
    </p:extLst>
  </p:cSld>
  <p:clrMapOvr>
    <a:masterClrMapping/>
  </p:clrMapOvr>
  <p:extLst mod="1">
    <p:ext uri="{DCECCB84-F9BA-43D5-87BE-67443E8EF086}">
      <p15:sldGuideLst xmlns:p15="http://schemas.microsoft.com/office/powerpoint/2012/main">
        <p15:guide id="1" pos="317">
          <p15:clr>
            <a:srgbClr val="FBAE40"/>
          </p15:clr>
        </p15:guide>
        <p15:guide id="2" orient="horz" pos="1020">
          <p15:clr>
            <a:srgbClr val="FBAE40"/>
          </p15:clr>
        </p15:guide>
        <p15:guide id="3" pos="7364">
          <p15:clr>
            <a:srgbClr val="FBAE40"/>
          </p15:clr>
        </p15:guide>
        <p15:guide id="4" orient="horz" pos="316">
          <p15:clr>
            <a:srgbClr val="FBAE40"/>
          </p15:clr>
        </p15:guide>
        <p15:guide id="5" orient="horz" pos="551">
          <p15:clr>
            <a:srgbClr val="FBAE40"/>
          </p15:clr>
        </p15:guide>
        <p15:guide id="6" orient="horz" pos="399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3869" y="3090446"/>
            <a:ext cx="11182288" cy="677108"/>
          </a:xfrm>
        </p:spPr>
        <p:txBody>
          <a:bodyPr anchor="ctr" anchorCtr="0">
            <a:noAutofit/>
          </a:bodyPr>
          <a:lstStyle>
            <a:lvl1pPr>
              <a:defRPr sz="4399">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4026526317"/>
      </p:ext>
    </p:extLst>
  </p:cSld>
  <p:clrMapOvr>
    <a:overrideClrMapping bg1="dk1" tx1="lt1" bg2="dk2" tx2="lt2" accent1="accent1" accent2="accent2" accent3="accent3" accent4="accent4" accent5="accent5" accent6="accent6" hlink="hlink" folHlink="folHlink"/>
  </p:clrMapOvr>
  <p:hf sldNum="0" hdr="0" ftr="0" dt="0"/>
  <p:extLst mod="1">
    <p:ext uri="{DCECCB84-F9BA-43D5-87BE-67443E8EF086}">
      <p15:sldGuideLst xmlns:p15="http://schemas.microsoft.com/office/powerpoint/2012/main">
        <p15:guide id="1" pos="317">
          <p15:clr>
            <a:srgbClr val="FBAE40"/>
          </p15:clr>
        </p15:guide>
        <p15:guide id="2" orient="horz" pos="2160">
          <p15:clr>
            <a:srgbClr val="FBAE40"/>
          </p15:clr>
        </p15:guide>
        <p15:guide id="3" pos="736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2000" cy="3430800"/>
          </a:xfrm>
          <a:noFill/>
        </p:spPr>
        <p:txBody>
          <a:bodyPr tIns="324000"/>
          <a:lstStyle>
            <a:lvl1pPr marL="0" marR="0" indent="0" algn="ctr" defTabSz="1088231"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231" rtl="0" eaLnBrk="1" fontAlgn="auto" latinLnBrk="0" hangingPunct="1">
              <a:lnSpc>
                <a:spcPct val="100000"/>
              </a:lnSpc>
              <a:spcBef>
                <a:spcPts val="1200"/>
              </a:spcBef>
              <a:spcAft>
                <a:spcPts val="0"/>
              </a:spcAft>
              <a:buClr>
                <a:schemeClr val="accent1"/>
              </a:buClr>
              <a:buSzPct val="80000"/>
              <a:buFontTx/>
              <a:buNone/>
              <a:tabLst/>
              <a:defRPr/>
            </a:pPr>
            <a:r>
              <a:rPr lang="en-US"/>
              <a:t>Placeholder for image and illustration</a:t>
            </a:r>
          </a:p>
        </p:txBody>
      </p:sp>
      <p:sp>
        <p:nvSpPr>
          <p:cNvPr id="2" name="Divider text"/>
          <p:cNvSpPr>
            <a:spLocks noGrp="1"/>
          </p:cNvSpPr>
          <p:nvPr>
            <p:ph type="ctrTitle" hasCustomPrompt="1"/>
          </p:nvPr>
        </p:nvSpPr>
        <p:spPr bwMode="black">
          <a:xfrm>
            <a:off x="503869" y="1375046"/>
            <a:ext cx="11182288" cy="677108"/>
          </a:xfrm>
        </p:spPr>
        <p:txBody>
          <a:bodyPr anchor="t" anchorCtr="0">
            <a:noAutofit/>
          </a:bodyPr>
          <a:lstStyle>
            <a:lvl1pPr>
              <a:defRPr sz="4399">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2738050727"/>
      </p:ext>
    </p:extLst>
  </p:cSld>
  <p:clrMapOvr>
    <a:overrideClrMapping bg1="dk1" tx1="lt1" bg2="dk2" tx2="lt2" accent1="accent1" accent2="accent2" accent3="accent3" accent4="accent4" accent5="accent5" accent6="accent6" hlink="hlink" folHlink="folHlink"/>
  </p:clrMapOvr>
  <p:hf sldNum="0" hdr="0" ftr="0" dt="0"/>
  <p:extLst mod="1">
    <p:ext uri="{DCECCB84-F9BA-43D5-87BE-67443E8EF086}">
      <p15:sldGuideLst xmlns:p15="http://schemas.microsoft.com/office/powerpoint/2012/main">
        <p15:guide id="1" orient="horz" pos="2160">
          <p15:clr>
            <a:srgbClr val="FBAE40"/>
          </p15:clr>
        </p15:guide>
        <p15:guide id="2" pos="7364">
          <p15:clr>
            <a:srgbClr val="FBAE40"/>
          </p15:clr>
        </p15:guide>
        <p15:guide id="3" pos="317">
          <p15:clr>
            <a:srgbClr val="FBAE40"/>
          </p15:clr>
        </p15:guide>
        <p15:guide id="4" orient="horz" pos="865">
          <p15:clr>
            <a:srgbClr val="FBAE40"/>
          </p15:clr>
        </p15:guide>
        <p15:guide id="5" orient="horz" pos="129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2531708067"/>
      </p:ext>
    </p:extLst>
  </p:cSld>
  <p:clrMapOvr>
    <a:masterClrMapping/>
  </p:clrMapOvr>
  <p:extLst mod="1">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868" y="1620000"/>
            <a:ext cx="11183565"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3870" y="504000"/>
            <a:ext cx="11183564"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326580003"/>
      </p:ext>
    </p:extLst>
  </p:cSld>
  <p:clrMapOvr>
    <a:masterClrMapping/>
  </p:clrMapOvr>
  <p:extLst mod="1">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1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6406" y="6536752"/>
            <a:ext cx="141027"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a:p>
        </p:txBody>
      </p:sp>
      <p:sp>
        <p:nvSpPr>
          <p:cNvPr id="11" name="Classification"/>
          <p:cNvSpPr txBox="1"/>
          <p:nvPr userDrawn="1"/>
        </p:nvSpPr>
        <p:spPr bwMode="black">
          <a:xfrm>
            <a:off x="2813923" y="6559835"/>
            <a:ext cx="381416" cy="92333"/>
          </a:xfrm>
          <a:prstGeom prst="rect">
            <a:avLst/>
          </a:prstGeom>
          <a:noFill/>
        </p:spPr>
        <p:txBody>
          <a:bodyPr wrap="none" lIns="0" tIns="0" rIns="0" bIns="0" rtlCol="0">
            <a:spAutoFit/>
          </a:bodyPr>
          <a:lstStyle/>
          <a:p>
            <a:pPr marL="0" marR="0" indent="0" algn="l" defTabSz="1088231"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INTERNAL</a:t>
            </a:r>
          </a:p>
        </p:txBody>
      </p:sp>
      <p:sp>
        <p:nvSpPr>
          <p:cNvPr id="10" name="Copyright"/>
          <p:cNvSpPr txBox="1"/>
          <p:nvPr userDrawn="1"/>
        </p:nvSpPr>
        <p:spPr bwMode="black">
          <a:xfrm>
            <a:off x="503870" y="6559835"/>
            <a:ext cx="2269088" cy="92333"/>
          </a:xfrm>
          <a:prstGeom prst="rect">
            <a:avLst/>
          </a:prstGeom>
          <a:noFill/>
        </p:spPr>
        <p:txBody>
          <a:bodyPr wrap="square" lIns="0" tIns="0" rIns="0" bIns="0" rtlCol="0">
            <a:spAutoFit/>
          </a:bodyPr>
          <a:lstStyle/>
          <a:p>
            <a:pPr marL="84096" marR="0" indent="-84096" algn="l" defTabSz="1088231"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a:solidFill>
                  <a:schemeClr val="tx1"/>
                </a:solidFill>
              </a:rPr>
              <a:t>2018 SAP SE or an SAP affiliate company. All rights reserved.  </a:t>
            </a:r>
            <a:r>
              <a:rPr kumimoji="0" lang="en-US" sz="600" b="0" i="0" u="none" kern="0" baseline="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3870" y="1620000"/>
            <a:ext cx="11183564" cy="471600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Placeholder"/>
          <p:cNvSpPr>
            <a:spLocks noGrp="1"/>
          </p:cNvSpPr>
          <p:nvPr userDrawn="1">
            <p:ph type="title"/>
          </p:nvPr>
        </p:nvSpPr>
        <p:spPr bwMode="black">
          <a:xfrm>
            <a:off x="503870" y="504000"/>
            <a:ext cx="11183564" cy="369332"/>
          </a:xfrm>
          <a:prstGeom prst="rect">
            <a:avLst/>
          </a:prstGeom>
        </p:spPr>
        <p:txBody>
          <a:bodyPr vert="horz" wrap="square" lIns="0" tIns="0" rIns="0" bIns="0" rtlCol="0" anchor="t" anchorCtr="0">
            <a:spAutoFit/>
          </a:bodyPr>
          <a:lstStyle/>
          <a:p>
            <a:r>
              <a:rPr lang="en-US" noProof="0"/>
              <a:t>Insert page title (sentence case)</a:t>
            </a:r>
          </a:p>
        </p:txBody>
      </p:sp>
      <p:grpSp>
        <p:nvGrpSpPr>
          <p:cNvPr id="4" name="Group 3"/>
          <p:cNvGrpSpPr/>
          <p:nvPr userDrawn="1"/>
        </p:nvGrpSpPr>
        <p:grpSpPr>
          <a:xfrm>
            <a:off x="0" y="0"/>
            <a:ext cx="12192000" cy="251942"/>
            <a:chOff x="0" y="0"/>
            <a:chExt cx="12195175" cy="251942"/>
          </a:xfrm>
        </p:grpSpPr>
        <p:sp>
          <p:nvSpPr>
            <p:cNvPr id="12" name="Rectangle SAP Gold"/>
            <p:cNvSpPr/>
            <p:nvPr userDrawn="1"/>
          </p:nvSpPr>
          <p:spPr bwMode="gray">
            <a:xfrm>
              <a:off x="0" y="0"/>
              <a:ext cx="12195175" cy="251942"/>
            </a:xfrm>
            <a:prstGeom prst="rect">
              <a:avLst/>
            </a:prstGeom>
            <a:solidFill>
              <a:schemeClr val="tx1"/>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err="1">
                <a:ln>
                  <a:noFill/>
                </a:ln>
                <a:effectLst/>
                <a:uLnTx/>
                <a:uFillTx/>
                <a:ea typeface="Arial Unicode MS" pitchFamily="34" charset="-128"/>
                <a:cs typeface="Arial Unicode MS" pitchFamily="34" charset="-128"/>
              </a:endParaRPr>
            </a:p>
          </p:txBody>
        </p:sp>
        <p:grpSp>
          <p:nvGrpSpPr>
            <p:cNvPr id="9" name="Secondary Motion Band"/>
            <p:cNvGrpSpPr/>
            <p:nvPr userDrawn="1"/>
          </p:nvGrpSpPr>
          <p:grpSpPr>
            <a:xfrm>
              <a:off x="10682127" y="0"/>
              <a:ext cx="1513048" cy="251942"/>
              <a:chOff x="10682127" y="0"/>
              <a:chExt cx="1513048" cy="252000"/>
            </a:xfrm>
          </p:grpSpPr>
          <p:sp>
            <p:nvSpPr>
              <p:cNvPr id="16" name="Rectangle SAP Gold"/>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7" name="Rectangle SAP Gold 30%"/>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8" name="Rectangle SAP Gold 6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err="1">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18420464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hdr="0" ftr="0" dt="0"/>
  <p:txStyles>
    <p:titleStyle>
      <a:lvl1pPr algn="l" defTabSz="1088231" rtl="0" eaLnBrk="1" latinLnBrk="0" hangingPunct="1">
        <a:spcBef>
          <a:spcPct val="0"/>
        </a:spcBef>
        <a:buNone/>
        <a:defRPr sz="2399" b="1" kern="1200" baseline="0">
          <a:solidFill>
            <a:schemeClr val="tx1"/>
          </a:solidFill>
          <a:latin typeface="+mj-lt"/>
          <a:ea typeface="+mj-ea"/>
          <a:cs typeface="+mj-cs"/>
        </a:defRPr>
      </a:lvl1pPr>
    </p:titleStyle>
    <p:bodyStyle>
      <a:lvl1pPr marL="0" indent="0" algn="l" defTabSz="1088231" rtl="0" eaLnBrk="1" latinLnBrk="0" hangingPunct="1">
        <a:spcBef>
          <a:spcPts val="1799"/>
        </a:spcBef>
        <a:buClr>
          <a:schemeClr val="accent1"/>
        </a:buClr>
        <a:buSzPct val="80000"/>
        <a:buFontTx/>
        <a:buNone/>
        <a:defRPr sz="1999" b="0" kern="1200">
          <a:solidFill>
            <a:schemeClr val="tx1"/>
          </a:solidFill>
          <a:latin typeface="+mn-lt"/>
          <a:ea typeface="+mn-ea"/>
          <a:cs typeface="+mn-cs"/>
        </a:defRPr>
      </a:lvl1pPr>
      <a:lvl2pPr marL="179910" indent="-179910" algn="l" defTabSz="1088231" rtl="0" eaLnBrk="1" latinLnBrk="0" hangingPunct="1">
        <a:spcBef>
          <a:spcPts val="600"/>
        </a:spcBef>
        <a:buClr>
          <a:schemeClr val="accent1"/>
        </a:buClr>
        <a:buSzPct val="100000"/>
        <a:buFont typeface="Wingdings" pitchFamily="2" charset="2"/>
        <a:buChar char="§"/>
        <a:defRPr sz="1799" kern="1200">
          <a:solidFill>
            <a:schemeClr val="tx1"/>
          </a:solidFill>
          <a:latin typeface="+mn-lt"/>
          <a:ea typeface="+mn-ea"/>
          <a:cs typeface="+mn-cs"/>
        </a:defRPr>
      </a:lvl2pPr>
      <a:lvl3pPr marL="358667" indent="-179334" algn="l" defTabSz="1088231" rtl="0" eaLnBrk="1" latinLnBrk="0" hangingPunct="1">
        <a:spcBef>
          <a:spcPts val="300"/>
        </a:spcBef>
        <a:buClr>
          <a:schemeClr val="tx1"/>
        </a:buClr>
        <a:buSzPct val="100000"/>
        <a:buFont typeface="Arial" panose="020B0604020202020204" pitchFamily="34" charset="0"/>
        <a:buChar char="–"/>
        <a:defRPr lang="en-US" sz="1799" kern="1200" noProof="0" dirty="0" smtClean="0">
          <a:solidFill>
            <a:schemeClr val="tx1"/>
          </a:solidFill>
          <a:latin typeface="+mn-lt"/>
          <a:ea typeface="+mn-ea"/>
          <a:cs typeface="+mn-cs"/>
        </a:defRPr>
      </a:lvl3pPr>
      <a:lvl4pPr marL="539730" indent="-179910" algn="l" defTabSz="1088231"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640" indent="-179910" algn="l" defTabSz="1088231"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2637"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6pPr>
      <a:lvl7pPr marL="3536753"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7pPr>
      <a:lvl8pPr marL="4080868"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8pPr>
      <a:lvl9pPr marL="4624985"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9pPr>
    </p:bodyStyle>
    <p:otherStyle>
      <a:defPPr>
        <a:defRPr lang="de-DE"/>
      </a:defPPr>
      <a:lvl1pPr marL="0" algn="l" defTabSz="1088231" rtl="0" eaLnBrk="1" latinLnBrk="0" hangingPunct="1">
        <a:defRPr sz="2099" kern="1200">
          <a:solidFill>
            <a:schemeClr val="tx1"/>
          </a:solidFill>
          <a:latin typeface="+mn-lt"/>
          <a:ea typeface="+mn-ea"/>
          <a:cs typeface="+mn-cs"/>
        </a:defRPr>
      </a:lvl1pPr>
      <a:lvl2pPr marL="544116" algn="l" defTabSz="1088231" rtl="0" eaLnBrk="1" latinLnBrk="0" hangingPunct="1">
        <a:defRPr sz="2099" kern="1200">
          <a:solidFill>
            <a:schemeClr val="tx1"/>
          </a:solidFill>
          <a:latin typeface="+mn-lt"/>
          <a:ea typeface="+mn-ea"/>
          <a:cs typeface="+mn-cs"/>
        </a:defRPr>
      </a:lvl2pPr>
      <a:lvl3pPr marL="1088231" algn="l" defTabSz="1088231" rtl="0" eaLnBrk="1" latinLnBrk="0" hangingPunct="1">
        <a:defRPr sz="2099" kern="1200">
          <a:solidFill>
            <a:schemeClr val="tx1"/>
          </a:solidFill>
          <a:latin typeface="+mn-lt"/>
          <a:ea typeface="+mn-ea"/>
          <a:cs typeface="+mn-cs"/>
        </a:defRPr>
      </a:lvl3pPr>
      <a:lvl4pPr marL="1632347" algn="l" defTabSz="1088231" rtl="0" eaLnBrk="1" latinLnBrk="0" hangingPunct="1">
        <a:defRPr sz="2099" kern="1200">
          <a:solidFill>
            <a:schemeClr val="tx1"/>
          </a:solidFill>
          <a:latin typeface="+mn-lt"/>
          <a:ea typeface="+mn-ea"/>
          <a:cs typeface="+mn-cs"/>
        </a:defRPr>
      </a:lvl4pPr>
      <a:lvl5pPr marL="2176463" algn="l" defTabSz="1088231" rtl="0" eaLnBrk="1" latinLnBrk="0" hangingPunct="1">
        <a:defRPr sz="2099" kern="1200">
          <a:solidFill>
            <a:schemeClr val="tx1"/>
          </a:solidFill>
          <a:latin typeface="+mn-lt"/>
          <a:ea typeface="+mn-ea"/>
          <a:cs typeface="+mn-cs"/>
        </a:defRPr>
      </a:lvl5pPr>
      <a:lvl6pPr marL="2720580" algn="l" defTabSz="1088231" rtl="0" eaLnBrk="1" latinLnBrk="0" hangingPunct="1">
        <a:defRPr sz="2099" kern="1200">
          <a:solidFill>
            <a:schemeClr val="tx1"/>
          </a:solidFill>
          <a:latin typeface="+mn-lt"/>
          <a:ea typeface="+mn-ea"/>
          <a:cs typeface="+mn-cs"/>
        </a:defRPr>
      </a:lvl6pPr>
      <a:lvl7pPr marL="3264695" algn="l" defTabSz="1088231" rtl="0" eaLnBrk="1" latinLnBrk="0" hangingPunct="1">
        <a:defRPr sz="2099" kern="1200">
          <a:solidFill>
            <a:schemeClr val="tx1"/>
          </a:solidFill>
          <a:latin typeface="+mn-lt"/>
          <a:ea typeface="+mn-ea"/>
          <a:cs typeface="+mn-cs"/>
        </a:defRPr>
      </a:lvl7pPr>
      <a:lvl8pPr marL="3808811" algn="l" defTabSz="1088231" rtl="0" eaLnBrk="1" latinLnBrk="0" hangingPunct="1">
        <a:defRPr sz="2099" kern="1200">
          <a:solidFill>
            <a:schemeClr val="tx1"/>
          </a:solidFill>
          <a:latin typeface="+mn-lt"/>
          <a:ea typeface="+mn-ea"/>
          <a:cs typeface="+mn-cs"/>
        </a:defRPr>
      </a:lvl8pPr>
      <a:lvl9pPr marL="4352927" algn="l" defTabSz="1088231" rtl="0" eaLnBrk="1" latinLnBrk="0" hangingPunct="1">
        <a:defRPr sz="2099"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sanna.diana.tomren@sap.com"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B4268F-C268-42E2-A9AB-8E8E897E947A}"/>
              </a:ext>
            </a:extLst>
          </p:cNvPr>
          <p:cNvPicPr>
            <a:picLocks noChangeAspect="1"/>
          </p:cNvPicPr>
          <p:nvPr/>
        </p:nvPicPr>
        <p:blipFill>
          <a:blip r:embed="rId2"/>
          <a:stretch>
            <a:fillRect/>
          </a:stretch>
        </p:blipFill>
        <p:spPr>
          <a:xfrm>
            <a:off x="2903467" y="5133694"/>
            <a:ext cx="798645" cy="798645"/>
          </a:xfrm>
          <a:prstGeom prst="rect">
            <a:avLst/>
          </a:prstGeom>
        </p:spPr>
      </p:pic>
      <p:pic>
        <p:nvPicPr>
          <p:cNvPr id="8" name="Picture 7">
            <a:extLst>
              <a:ext uri="{FF2B5EF4-FFF2-40B4-BE49-F238E27FC236}">
                <a16:creationId xmlns:a16="http://schemas.microsoft.com/office/drawing/2014/main" id="{B0F35778-5561-4763-BDDB-1AAF02CBEEA1}"/>
              </a:ext>
            </a:extLst>
          </p:cNvPr>
          <p:cNvPicPr>
            <a:picLocks noChangeAspect="1"/>
          </p:cNvPicPr>
          <p:nvPr/>
        </p:nvPicPr>
        <p:blipFill>
          <a:blip r:embed="rId3"/>
          <a:stretch>
            <a:fillRect/>
          </a:stretch>
        </p:blipFill>
        <p:spPr>
          <a:xfrm>
            <a:off x="4575995" y="5066631"/>
            <a:ext cx="932769" cy="932769"/>
          </a:xfrm>
          <a:prstGeom prst="rect">
            <a:avLst/>
          </a:prstGeom>
        </p:spPr>
      </p:pic>
      <p:pic>
        <p:nvPicPr>
          <p:cNvPr id="9" name="Picture 8">
            <a:extLst>
              <a:ext uri="{FF2B5EF4-FFF2-40B4-BE49-F238E27FC236}">
                <a16:creationId xmlns:a16="http://schemas.microsoft.com/office/drawing/2014/main" id="{31B8EDC1-8F97-4535-98D6-CDA0B24DF2C8}"/>
              </a:ext>
            </a:extLst>
          </p:cNvPr>
          <p:cNvPicPr>
            <a:picLocks noChangeAspect="1"/>
          </p:cNvPicPr>
          <p:nvPr/>
        </p:nvPicPr>
        <p:blipFill>
          <a:blip r:embed="rId4"/>
          <a:stretch>
            <a:fillRect/>
          </a:stretch>
        </p:blipFill>
        <p:spPr>
          <a:xfrm>
            <a:off x="6375726" y="5066631"/>
            <a:ext cx="914479" cy="786452"/>
          </a:xfrm>
          <a:prstGeom prst="rect">
            <a:avLst/>
          </a:prstGeom>
        </p:spPr>
      </p:pic>
      <p:pic>
        <p:nvPicPr>
          <p:cNvPr id="10" name="Picture 9">
            <a:extLst>
              <a:ext uri="{FF2B5EF4-FFF2-40B4-BE49-F238E27FC236}">
                <a16:creationId xmlns:a16="http://schemas.microsoft.com/office/drawing/2014/main" id="{3819230C-2E34-42B0-89DF-A7449DFD3B23}"/>
              </a:ext>
            </a:extLst>
          </p:cNvPr>
          <p:cNvPicPr>
            <a:picLocks noChangeAspect="1"/>
          </p:cNvPicPr>
          <p:nvPr/>
        </p:nvPicPr>
        <p:blipFill>
          <a:blip r:embed="rId5"/>
          <a:stretch>
            <a:fillRect/>
          </a:stretch>
        </p:blipFill>
        <p:spPr>
          <a:xfrm>
            <a:off x="10265664" y="5893953"/>
            <a:ext cx="1555315" cy="769880"/>
          </a:xfrm>
          <a:prstGeom prst="rect">
            <a:avLst/>
          </a:prstGeom>
        </p:spPr>
      </p:pic>
      <p:pic>
        <p:nvPicPr>
          <p:cNvPr id="15" name="Picture 14">
            <a:extLst>
              <a:ext uri="{FF2B5EF4-FFF2-40B4-BE49-F238E27FC236}">
                <a16:creationId xmlns:a16="http://schemas.microsoft.com/office/drawing/2014/main" id="{FD26C92A-0822-488E-A197-C9C9866973DD}"/>
              </a:ext>
            </a:extLst>
          </p:cNvPr>
          <p:cNvPicPr>
            <a:picLocks noChangeAspect="1"/>
          </p:cNvPicPr>
          <p:nvPr/>
        </p:nvPicPr>
        <p:blipFill>
          <a:blip r:embed="rId6"/>
          <a:stretch>
            <a:fillRect/>
          </a:stretch>
        </p:blipFill>
        <p:spPr>
          <a:xfrm>
            <a:off x="7713805" y="5066631"/>
            <a:ext cx="1162470" cy="1042329"/>
          </a:xfrm>
          <a:prstGeom prst="rect">
            <a:avLst/>
          </a:prstGeom>
        </p:spPr>
      </p:pic>
      <p:pic>
        <p:nvPicPr>
          <p:cNvPr id="11" name="Picture 10">
            <a:extLst>
              <a:ext uri="{FF2B5EF4-FFF2-40B4-BE49-F238E27FC236}">
                <a16:creationId xmlns:a16="http://schemas.microsoft.com/office/drawing/2014/main" id="{C6FE95B8-9537-C145-8265-93A48A94E2A1}"/>
              </a:ext>
            </a:extLst>
          </p:cNvPr>
          <p:cNvPicPr>
            <a:picLocks noChangeAspect="1"/>
          </p:cNvPicPr>
          <p:nvPr/>
        </p:nvPicPr>
        <p:blipFill>
          <a:blip r:embed="rId7"/>
          <a:stretch>
            <a:fillRect/>
          </a:stretch>
        </p:blipFill>
        <p:spPr>
          <a:xfrm>
            <a:off x="936877" y="1307333"/>
            <a:ext cx="10487205" cy="2953852"/>
          </a:xfrm>
          <a:prstGeom prst="rect">
            <a:avLst/>
          </a:prstGeom>
        </p:spPr>
      </p:pic>
    </p:spTree>
    <p:extLst>
      <p:ext uri="{BB962C8B-B14F-4D97-AF65-F5344CB8AC3E}">
        <p14:creationId xmlns:p14="http://schemas.microsoft.com/office/powerpoint/2010/main" val="3602749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503688-5EB0-9248-B3B0-BFD31179F58B}"/>
              </a:ext>
            </a:extLst>
          </p:cNvPr>
          <p:cNvPicPr>
            <a:picLocks noChangeAspect="1"/>
          </p:cNvPicPr>
          <p:nvPr/>
        </p:nvPicPr>
        <p:blipFill>
          <a:blip r:embed="rId2"/>
          <a:stretch>
            <a:fillRect/>
          </a:stretch>
        </p:blipFill>
        <p:spPr>
          <a:xfrm>
            <a:off x="4547316" y="2662402"/>
            <a:ext cx="3097367" cy="1533195"/>
          </a:xfrm>
          <a:prstGeom prst="rect">
            <a:avLst/>
          </a:prstGeom>
        </p:spPr>
      </p:pic>
    </p:spTree>
    <p:extLst>
      <p:ext uri="{BB962C8B-B14F-4D97-AF65-F5344CB8AC3E}">
        <p14:creationId xmlns:p14="http://schemas.microsoft.com/office/powerpoint/2010/main" val="1323244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F6B634-6DDD-1B41-B353-5591C4381EB9}"/>
              </a:ext>
            </a:extLst>
          </p:cNvPr>
          <p:cNvPicPr>
            <a:picLocks noChangeAspect="1"/>
          </p:cNvPicPr>
          <p:nvPr/>
        </p:nvPicPr>
        <p:blipFill>
          <a:blip r:embed="rId2"/>
          <a:stretch>
            <a:fillRect/>
          </a:stretch>
        </p:blipFill>
        <p:spPr>
          <a:xfrm>
            <a:off x="0" y="1045082"/>
            <a:ext cx="12192000" cy="5104167"/>
          </a:xfrm>
          <a:prstGeom prst="rect">
            <a:avLst/>
          </a:prstGeom>
        </p:spPr>
      </p:pic>
      <p:pic>
        <p:nvPicPr>
          <p:cNvPr id="3" name="Picture 2">
            <a:extLst>
              <a:ext uri="{FF2B5EF4-FFF2-40B4-BE49-F238E27FC236}">
                <a16:creationId xmlns:a16="http://schemas.microsoft.com/office/drawing/2014/main" id="{9A6E2084-29E6-5243-97D0-E45427670543}"/>
              </a:ext>
            </a:extLst>
          </p:cNvPr>
          <p:cNvPicPr>
            <a:picLocks noChangeAspect="1"/>
          </p:cNvPicPr>
          <p:nvPr/>
        </p:nvPicPr>
        <p:blipFill>
          <a:blip r:embed="rId3"/>
          <a:stretch>
            <a:fillRect/>
          </a:stretch>
        </p:blipFill>
        <p:spPr>
          <a:xfrm>
            <a:off x="0" y="4292959"/>
            <a:ext cx="4067503" cy="2288908"/>
          </a:xfrm>
          <a:prstGeom prst="rect">
            <a:avLst/>
          </a:prstGeom>
        </p:spPr>
      </p:pic>
    </p:spTree>
    <p:extLst>
      <p:ext uri="{BB962C8B-B14F-4D97-AF65-F5344CB8AC3E}">
        <p14:creationId xmlns:p14="http://schemas.microsoft.com/office/powerpoint/2010/main" val="2936495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5664-3B47-4356-861F-F108DD774CAA}"/>
              </a:ext>
            </a:extLst>
          </p:cNvPr>
          <p:cNvSpPr>
            <a:spLocks noGrp="1"/>
          </p:cNvSpPr>
          <p:nvPr>
            <p:ph type="title"/>
          </p:nvPr>
        </p:nvSpPr>
        <p:spPr>
          <a:xfrm>
            <a:off x="506786" y="503238"/>
            <a:ext cx="11183564" cy="369332"/>
          </a:xfrm>
        </p:spPr>
        <p:txBody>
          <a:bodyPr/>
          <a:lstStyle/>
          <a:p>
            <a:r>
              <a:rPr lang="da-DK" err="1">
                <a:solidFill>
                  <a:schemeClr val="accent1"/>
                </a:solidFill>
              </a:rPr>
              <a:t>Hva</a:t>
            </a:r>
            <a:r>
              <a:rPr lang="da-DK">
                <a:solidFill>
                  <a:schemeClr val="accent1"/>
                </a:solidFill>
              </a:rPr>
              <a:t> er SAP </a:t>
            </a:r>
            <a:r>
              <a:rPr lang="da-DK" err="1">
                <a:solidFill>
                  <a:schemeClr val="accent1"/>
                </a:solidFill>
              </a:rPr>
              <a:t>Next</a:t>
            </a:r>
            <a:r>
              <a:rPr lang="da-DK">
                <a:solidFill>
                  <a:schemeClr val="accent1"/>
                </a:solidFill>
              </a:rPr>
              <a:t>-Gen Student </a:t>
            </a:r>
            <a:r>
              <a:rPr lang="da-DK" err="1">
                <a:solidFill>
                  <a:schemeClr val="accent1"/>
                </a:solidFill>
              </a:rPr>
              <a:t>Community</a:t>
            </a:r>
            <a:r>
              <a:rPr lang="da-DK">
                <a:solidFill>
                  <a:schemeClr val="accent1"/>
                </a:solidFill>
              </a:rPr>
              <a:t> program?</a:t>
            </a:r>
            <a:endParaRPr lang="en-US">
              <a:solidFill>
                <a:schemeClr val="accent1"/>
              </a:solidFill>
            </a:endParaRPr>
          </a:p>
        </p:txBody>
      </p:sp>
      <p:sp>
        <p:nvSpPr>
          <p:cNvPr id="3" name="TextBox 2">
            <a:extLst>
              <a:ext uri="{FF2B5EF4-FFF2-40B4-BE49-F238E27FC236}">
                <a16:creationId xmlns:a16="http://schemas.microsoft.com/office/drawing/2014/main" id="{6228EE36-FAEE-484B-9EFF-C82BDF5C6D63}"/>
              </a:ext>
            </a:extLst>
          </p:cNvPr>
          <p:cNvSpPr txBox="1"/>
          <p:nvPr/>
        </p:nvSpPr>
        <p:spPr>
          <a:xfrm>
            <a:off x="606425" y="2003901"/>
            <a:ext cx="8665368" cy="4139595"/>
          </a:xfrm>
          <a:prstGeom prst="rect">
            <a:avLst/>
          </a:prstGeom>
          <a:noFill/>
        </p:spPr>
        <p:txBody>
          <a:bodyPr wrap="square" lIns="0" tIns="0" rIns="0" bIns="0" rtlCol="0">
            <a:spAutoFit/>
          </a:bodyPr>
          <a:lstStyle/>
          <a:p>
            <a:pPr lvl="0" fontAlgn="ctr">
              <a:defRPr/>
            </a:pPr>
            <a:r>
              <a:rPr lang="nb-NO" sz="2000" b="1"/>
              <a:t>SAP Next-Gen Student Community program </a:t>
            </a:r>
            <a:r>
              <a:rPr lang="nb-NO" sz="2000"/>
              <a:t>er et nytt initiativ lansert av SAP Norge som en del av det globale Next-Gen nettverket.  </a:t>
            </a:r>
          </a:p>
          <a:p>
            <a:pPr lvl="0" fontAlgn="ctr">
              <a:defRPr/>
            </a:pPr>
            <a:r>
              <a:rPr lang="nb-NO" sz="2000"/>
              <a:t>Programmet har som hensikt å: </a:t>
            </a:r>
          </a:p>
          <a:p>
            <a:pPr lvl="0" fontAlgn="ctr">
              <a:defRPr/>
            </a:pPr>
            <a:endParaRPr lang="nb-NO" sz="2000"/>
          </a:p>
          <a:p>
            <a:pPr marL="285750" lvl="0" indent="-285750" fontAlgn="ctr">
              <a:buFont typeface="Arial" panose="020B0604020202020204" pitchFamily="34" charset="0"/>
              <a:buChar char="•"/>
              <a:defRPr/>
            </a:pPr>
            <a:r>
              <a:rPr lang="nb-NO"/>
              <a:t>Tilby studenter en eksklusiv mulighet til å løse reelle problemstillinger fra arbeidslivet, sammen med SAP og våre partnere.</a:t>
            </a:r>
          </a:p>
          <a:p>
            <a:pPr marL="285750" lvl="0" indent="-285750" fontAlgn="ctr">
              <a:buFont typeface="Arial" panose="020B0604020202020204" pitchFamily="34" charset="0"/>
              <a:buChar char="•"/>
              <a:defRPr/>
            </a:pPr>
            <a:endParaRPr lang="nb-NO"/>
          </a:p>
          <a:p>
            <a:pPr marL="285750" lvl="0" indent="-285750" fontAlgn="ctr">
              <a:buFont typeface="Arial" panose="020B0604020202020204" pitchFamily="34" charset="0"/>
              <a:buChar char="•"/>
              <a:defRPr/>
            </a:pPr>
            <a:r>
              <a:rPr lang="nb-NO"/>
              <a:t>Gi deltakerne noe teori, men hovedsaklig praktisk erfaring gjennom oppgaver innen </a:t>
            </a:r>
            <a:r>
              <a:rPr lang="nb-NO" b="1"/>
              <a:t>IoT</a:t>
            </a:r>
            <a:r>
              <a:rPr lang="nb-NO"/>
              <a:t>, </a:t>
            </a:r>
            <a:r>
              <a:rPr lang="nb-NO" b="1"/>
              <a:t>Machine Learning</a:t>
            </a:r>
            <a:r>
              <a:rPr lang="nb-NO"/>
              <a:t>, </a:t>
            </a:r>
            <a:r>
              <a:rPr lang="nb-NO" b="1"/>
              <a:t>UX design</a:t>
            </a:r>
            <a:r>
              <a:rPr lang="nb-NO"/>
              <a:t> &amp; </a:t>
            </a:r>
            <a:r>
              <a:rPr lang="nb-NO" b="1"/>
              <a:t>Design Thinking prosesser etc.</a:t>
            </a:r>
          </a:p>
          <a:p>
            <a:pPr lvl="0" fontAlgn="ctr">
              <a:defRPr/>
            </a:pPr>
            <a:endParaRPr lang="nb-NO" b="1"/>
          </a:p>
          <a:p>
            <a:pPr marL="285750" lvl="0" indent="-285750" fontAlgn="ctr">
              <a:buFont typeface="Arial" panose="020B0604020202020204" pitchFamily="34" charset="0"/>
              <a:buChar char="•"/>
              <a:defRPr/>
            </a:pPr>
            <a:r>
              <a:rPr lang="nb-NO"/>
              <a:t>Tilby deltakerne muligheten til å delta på eksklusive eventer. Her får studentene muligheten til å ekspandere sitt profesjonelle nettverk og dele sine erfaringer og ideer med medstudenter og mentorer. </a:t>
            </a:r>
            <a:endParaRPr lang="nb-NO" sz="2000" kern="0">
              <a:ea typeface="Arial Unicode MS" pitchFamily="34" charset="-128"/>
              <a:cs typeface="Arial Unicode MS" pitchFamily="34" charset="-128"/>
            </a:endParaRPr>
          </a:p>
          <a:p>
            <a:pPr fontAlgn="base">
              <a:spcBef>
                <a:spcPct val="50000"/>
              </a:spcBef>
              <a:spcAft>
                <a:spcPct val="0"/>
              </a:spcAft>
              <a:buClr>
                <a:srgbClr val="F0AB00"/>
              </a:buClr>
              <a:buSzPct val="80000"/>
            </a:pPr>
            <a:endParaRPr lang="nb-NO" sz="1800" kern="0">
              <a:ea typeface="Arial Unicode MS" pitchFamily="34" charset="-128"/>
              <a:cs typeface="Arial Unicode MS" pitchFamily="34" charset="-128"/>
            </a:endParaRPr>
          </a:p>
        </p:txBody>
      </p:sp>
      <p:pic>
        <p:nvPicPr>
          <p:cNvPr id="5" name="Picture 4">
            <a:extLst>
              <a:ext uri="{FF2B5EF4-FFF2-40B4-BE49-F238E27FC236}">
                <a16:creationId xmlns:a16="http://schemas.microsoft.com/office/drawing/2014/main" id="{A4445C62-52D7-4A3C-B1E8-49E043C94B60}"/>
              </a:ext>
            </a:extLst>
          </p:cNvPr>
          <p:cNvPicPr>
            <a:picLocks noChangeAspect="1"/>
          </p:cNvPicPr>
          <p:nvPr/>
        </p:nvPicPr>
        <p:blipFill>
          <a:blip r:embed="rId2"/>
          <a:stretch>
            <a:fillRect/>
          </a:stretch>
        </p:blipFill>
        <p:spPr>
          <a:xfrm>
            <a:off x="10189032" y="374564"/>
            <a:ext cx="1767914" cy="497955"/>
          </a:xfrm>
          <a:prstGeom prst="rect">
            <a:avLst/>
          </a:prstGeom>
        </p:spPr>
      </p:pic>
    </p:spTree>
    <p:extLst>
      <p:ext uri="{BB962C8B-B14F-4D97-AF65-F5344CB8AC3E}">
        <p14:creationId xmlns:p14="http://schemas.microsoft.com/office/powerpoint/2010/main" val="4107304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BF2B2-49F3-46AC-9E44-B48A4486BD6A}"/>
              </a:ext>
            </a:extLst>
          </p:cNvPr>
          <p:cNvSpPr>
            <a:spLocks noGrp="1"/>
          </p:cNvSpPr>
          <p:nvPr>
            <p:ph type="title"/>
          </p:nvPr>
        </p:nvSpPr>
        <p:spPr>
          <a:xfrm>
            <a:off x="358900" y="363136"/>
            <a:ext cx="11327902" cy="369204"/>
          </a:xfrm>
        </p:spPr>
        <p:txBody>
          <a:bodyPr/>
          <a:lstStyle/>
          <a:p>
            <a:pPr>
              <a:buSzPct val="110000"/>
            </a:pPr>
            <a:r>
              <a:rPr lang="da-DK">
                <a:solidFill>
                  <a:schemeClr val="accent1"/>
                </a:solidFill>
              </a:rPr>
              <a:t>SAP </a:t>
            </a:r>
            <a:r>
              <a:rPr lang="da-DK" err="1">
                <a:solidFill>
                  <a:schemeClr val="accent1"/>
                </a:solidFill>
              </a:rPr>
              <a:t>Next</a:t>
            </a:r>
            <a:r>
              <a:rPr lang="da-DK">
                <a:solidFill>
                  <a:schemeClr val="accent1"/>
                </a:solidFill>
              </a:rPr>
              <a:t>-Gen Student </a:t>
            </a:r>
            <a:r>
              <a:rPr lang="da-DK" err="1">
                <a:solidFill>
                  <a:schemeClr val="accent1"/>
                </a:solidFill>
              </a:rPr>
              <a:t>Community</a:t>
            </a:r>
            <a:r>
              <a:rPr lang="da-DK">
                <a:solidFill>
                  <a:schemeClr val="accent1"/>
                </a:solidFill>
              </a:rPr>
              <a:t> Program </a:t>
            </a:r>
            <a:r>
              <a:rPr lang="da-DK" err="1">
                <a:solidFill>
                  <a:schemeClr val="accent1"/>
                </a:solidFill>
              </a:rPr>
              <a:t>inneholder</a:t>
            </a:r>
            <a:r>
              <a:rPr lang="da-DK">
                <a:solidFill>
                  <a:schemeClr val="accent1"/>
                </a:solidFill>
              </a:rPr>
              <a:t>:</a:t>
            </a:r>
            <a:endParaRPr lang="en-US"/>
          </a:p>
        </p:txBody>
      </p:sp>
      <p:sp>
        <p:nvSpPr>
          <p:cNvPr id="3" name="TextBox 2">
            <a:extLst>
              <a:ext uri="{FF2B5EF4-FFF2-40B4-BE49-F238E27FC236}">
                <a16:creationId xmlns:a16="http://schemas.microsoft.com/office/drawing/2014/main" id="{79FE6BE9-E99F-4B47-AF54-F858BF1495FD}"/>
              </a:ext>
            </a:extLst>
          </p:cNvPr>
          <p:cNvSpPr txBox="1"/>
          <p:nvPr/>
        </p:nvSpPr>
        <p:spPr>
          <a:xfrm>
            <a:off x="1419558" y="1527212"/>
            <a:ext cx="5078778" cy="1523494"/>
          </a:xfrm>
          <a:prstGeom prst="rect">
            <a:avLst/>
          </a:prstGeom>
          <a:noFill/>
        </p:spPr>
        <p:txBody>
          <a:bodyPr wrap="square" lIns="0" tIns="0" rIns="0" bIns="0" rtlCol="0">
            <a:spAutoFit/>
          </a:bodyPr>
          <a:lstStyle/>
          <a:p>
            <a:pPr fontAlgn="base">
              <a:spcBef>
                <a:spcPct val="50000"/>
              </a:spcBef>
              <a:spcAft>
                <a:spcPct val="0"/>
              </a:spcAft>
              <a:buSzPct val="110000"/>
            </a:pPr>
            <a:r>
              <a:rPr lang="da-DK" b="1" kern="0" dirty="0" err="1">
                <a:ea typeface="Arial Unicode MS" pitchFamily="34" charset="-128"/>
                <a:cs typeface="Arial Unicode MS" pitchFamily="34" charset="-128"/>
              </a:rPr>
              <a:t>Temakvelder</a:t>
            </a:r>
            <a:r>
              <a:rPr lang="da-DK" b="1" kern="0" dirty="0">
                <a:ea typeface="Arial Unicode MS" pitchFamily="34" charset="-128"/>
                <a:cs typeface="Arial Unicode MS" pitchFamily="34" charset="-128"/>
              </a:rPr>
              <a:t> med våre partnere</a:t>
            </a:r>
          </a:p>
          <a:p>
            <a:pPr marL="285750" indent="-285750" fontAlgn="base">
              <a:spcBef>
                <a:spcPct val="50000"/>
              </a:spcBef>
              <a:spcAft>
                <a:spcPct val="0"/>
              </a:spcAft>
              <a:buSzPct val="110000"/>
              <a:buFont typeface="Arial" panose="020B0604020202020204" pitchFamily="34" charset="0"/>
              <a:buChar char="•"/>
            </a:pPr>
            <a:r>
              <a:rPr lang="da-DK" kern="0" dirty="0">
                <a:ea typeface="Arial Unicode MS" pitchFamily="34" charset="-128"/>
                <a:cs typeface="Arial Unicode MS" pitchFamily="34" charset="-128"/>
              </a:rPr>
              <a:t>Design </a:t>
            </a:r>
            <a:r>
              <a:rPr lang="da-DK" kern="0" dirty="0" err="1">
                <a:ea typeface="Arial Unicode MS" pitchFamily="34" charset="-128"/>
                <a:cs typeface="Arial Unicode MS" pitchFamily="34" charset="-128"/>
              </a:rPr>
              <a:t>Thinking</a:t>
            </a:r>
            <a:endParaRPr lang="da-DK" kern="0" dirty="0">
              <a:ea typeface="Arial Unicode MS" pitchFamily="34" charset="-128"/>
              <a:cs typeface="Arial Unicode MS" pitchFamily="34" charset="-128"/>
            </a:endParaRPr>
          </a:p>
          <a:p>
            <a:pPr marL="285750" indent="-285750" fontAlgn="base">
              <a:spcBef>
                <a:spcPct val="50000"/>
              </a:spcBef>
              <a:spcAft>
                <a:spcPct val="0"/>
              </a:spcAft>
              <a:buSzPct val="110000"/>
              <a:buFont typeface="Arial" panose="020B0604020202020204" pitchFamily="34" charset="0"/>
              <a:buChar char="•"/>
            </a:pPr>
            <a:r>
              <a:rPr lang="da-DK" kern="0" dirty="0">
                <a:ea typeface="Arial Unicode MS" pitchFamily="34" charset="-128"/>
                <a:cs typeface="Arial Unicode MS" pitchFamily="34" charset="-128"/>
              </a:rPr>
              <a:t>UX Design</a:t>
            </a:r>
          </a:p>
          <a:p>
            <a:pPr marL="285750" indent="-285750" fontAlgn="base">
              <a:spcBef>
                <a:spcPct val="50000"/>
              </a:spcBef>
              <a:spcAft>
                <a:spcPct val="0"/>
              </a:spcAft>
              <a:buSzPct val="110000"/>
              <a:buFont typeface="Arial" panose="020B0604020202020204" pitchFamily="34" charset="0"/>
              <a:buChar char="•"/>
            </a:pPr>
            <a:r>
              <a:rPr lang="da-DK" kern="0" dirty="0">
                <a:ea typeface="Arial Unicode MS" pitchFamily="34" charset="-128"/>
                <a:cs typeface="Arial Unicode MS" pitchFamily="34" charset="-128"/>
              </a:rPr>
              <a:t>Machine Learning</a:t>
            </a:r>
            <a:r>
              <a:rPr lang="en-US" kern="0" dirty="0">
                <a:ea typeface="Arial Unicode MS" pitchFamily="34" charset="-128"/>
                <a:cs typeface="Arial Unicode MS" pitchFamily="34" charset="-128"/>
              </a:rPr>
              <a:t>/ IoT</a:t>
            </a:r>
            <a:endParaRPr lang="da-DK" kern="0" dirty="0">
              <a:ea typeface="Arial Unicode MS" pitchFamily="34" charset="-128"/>
              <a:cs typeface="Arial Unicode MS" pitchFamily="34" charset="-128"/>
            </a:endParaRPr>
          </a:p>
        </p:txBody>
      </p:sp>
      <p:pic>
        <p:nvPicPr>
          <p:cNvPr id="4" name="Picture 3">
            <a:extLst>
              <a:ext uri="{FF2B5EF4-FFF2-40B4-BE49-F238E27FC236}">
                <a16:creationId xmlns:a16="http://schemas.microsoft.com/office/drawing/2014/main" id="{5D3B7051-764C-41B2-A27E-F34417B7B352}"/>
              </a:ext>
            </a:extLst>
          </p:cNvPr>
          <p:cNvPicPr>
            <a:picLocks noChangeAspect="1"/>
          </p:cNvPicPr>
          <p:nvPr/>
        </p:nvPicPr>
        <p:blipFill>
          <a:blip r:embed="rId2"/>
          <a:stretch>
            <a:fillRect/>
          </a:stretch>
        </p:blipFill>
        <p:spPr>
          <a:xfrm>
            <a:off x="4453118" y="2076537"/>
            <a:ext cx="1717013" cy="1717013"/>
          </a:xfrm>
          <a:prstGeom prst="rect">
            <a:avLst/>
          </a:prstGeom>
        </p:spPr>
      </p:pic>
      <p:sp>
        <p:nvSpPr>
          <p:cNvPr id="7" name="TextBox 6">
            <a:extLst>
              <a:ext uri="{FF2B5EF4-FFF2-40B4-BE49-F238E27FC236}">
                <a16:creationId xmlns:a16="http://schemas.microsoft.com/office/drawing/2014/main" id="{01174A84-B1A9-4178-B401-E0BDAA3A2B8A}"/>
              </a:ext>
            </a:extLst>
          </p:cNvPr>
          <p:cNvSpPr txBox="1"/>
          <p:nvPr/>
        </p:nvSpPr>
        <p:spPr>
          <a:xfrm>
            <a:off x="3958947" y="4125207"/>
            <a:ext cx="6291359" cy="2885405"/>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b="1" kern="0" err="1">
                <a:ea typeface="Arial Unicode MS" pitchFamily="34" charset="-128"/>
                <a:cs typeface="Arial Unicode MS" pitchFamily="34" charset="-128"/>
              </a:rPr>
              <a:t>Tilgang</a:t>
            </a:r>
            <a:r>
              <a:rPr lang="en-US" b="1" kern="0">
                <a:ea typeface="Arial Unicode MS" pitchFamily="34" charset="-128"/>
                <a:cs typeface="Arial Unicode MS" pitchFamily="34" charset="-128"/>
              </a:rPr>
              <a:t> </a:t>
            </a:r>
            <a:r>
              <a:rPr lang="en-US" b="1" kern="0" err="1">
                <a:ea typeface="Arial Unicode MS" pitchFamily="34" charset="-128"/>
                <a:cs typeface="Arial Unicode MS" pitchFamily="34" charset="-128"/>
              </a:rPr>
              <a:t>til</a:t>
            </a:r>
            <a:r>
              <a:rPr lang="en-US" b="1" kern="0">
                <a:ea typeface="Arial Unicode MS" pitchFamily="34" charset="-128"/>
                <a:cs typeface="Arial Unicode MS" pitchFamily="34" charset="-128"/>
              </a:rPr>
              <a:t> SAP </a:t>
            </a:r>
            <a:r>
              <a:rPr lang="en-US" b="1" kern="0" err="1">
                <a:ea typeface="Arial Unicode MS" pitchFamily="34" charset="-128"/>
                <a:cs typeface="Arial Unicode MS" pitchFamily="34" charset="-128"/>
              </a:rPr>
              <a:t>prosjektbank</a:t>
            </a:r>
            <a:br>
              <a:rPr lang="en-US" b="1" kern="0">
                <a:ea typeface="Arial Unicode MS" pitchFamily="34" charset="-128"/>
                <a:cs typeface="Arial Unicode MS" pitchFamily="34" charset="-128"/>
              </a:rPr>
            </a:br>
            <a:endParaRPr lang="en-US" b="1" kern="0">
              <a:ea typeface="Arial Unicode MS" pitchFamily="34" charset="-128"/>
              <a:cs typeface="Arial Unicode MS" pitchFamily="34" charset="-128"/>
            </a:endParaRPr>
          </a:p>
          <a:p>
            <a:pPr marL="285750" indent="-285750">
              <a:buSzPct val="110000"/>
              <a:buFont typeface="Arial" panose="020B0604020202020204" pitchFamily="34" charset="0"/>
              <a:buChar char="•"/>
            </a:pPr>
            <a:r>
              <a:rPr lang="en-US" err="1"/>
              <a:t>Prosjektbanken</a:t>
            </a:r>
            <a:r>
              <a:rPr lang="en-US"/>
              <a:t> </a:t>
            </a:r>
            <a:r>
              <a:rPr lang="en-US" err="1"/>
              <a:t>består</a:t>
            </a:r>
            <a:r>
              <a:rPr lang="en-US"/>
              <a:t> </a:t>
            </a:r>
            <a:r>
              <a:rPr lang="en-US" err="1"/>
              <a:t>av</a:t>
            </a:r>
            <a:r>
              <a:rPr lang="en-US"/>
              <a:t> </a:t>
            </a:r>
            <a:r>
              <a:rPr lang="en-US" err="1"/>
              <a:t>ideer</a:t>
            </a:r>
            <a:r>
              <a:rPr lang="en-US"/>
              <a:t>/</a:t>
            </a:r>
            <a:r>
              <a:rPr lang="en-US" err="1"/>
              <a:t>problemstillinger</a:t>
            </a:r>
            <a:r>
              <a:rPr lang="en-US"/>
              <a:t>, </a:t>
            </a:r>
            <a:r>
              <a:rPr lang="en-US" err="1"/>
              <a:t>som</a:t>
            </a:r>
            <a:r>
              <a:rPr lang="en-US"/>
              <a:t> </a:t>
            </a:r>
            <a:r>
              <a:rPr lang="en-US" err="1"/>
              <a:t>er</a:t>
            </a:r>
            <a:r>
              <a:rPr lang="en-US"/>
              <a:t> </a:t>
            </a:r>
            <a:r>
              <a:rPr lang="en-US" err="1"/>
              <a:t>utformet</a:t>
            </a:r>
            <a:r>
              <a:rPr lang="en-US"/>
              <a:t> </a:t>
            </a:r>
            <a:r>
              <a:rPr lang="en-US" err="1"/>
              <a:t>av</a:t>
            </a:r>
            <a:r>
              <a:rPr lang="en-US"/>
              <a:t> </a:t>
            </a:r>
            <a:r>
              <a:rPr lang="en-US" err="1"/>
              <a:t>aktører</a:t>
            </a:r>
            <a:r>
              <a:rPr lang="en-US"/>
              <a:t> </a:t>
            </a:r>
            <a:r>
              <a:rPr lang="en-US" err="1"/>
              <a:t>fra</a:t>
            </a:r>
            <a:r>
              <a:rPr lang="en-US"/>
              <a:t> </a:t>
            </a:r>
            <a:r>
              <a:rPr lang="en-US" err="1"/>
              <a:t>bransjen</a:t>
            </a:r>
            <a:r>
              <a:rPr lang="en-US"/>
              <a:t>. </a:t>
            </a:r>
          </a:p>
          <a:p>
            <a:pPr>
              <a:buSzPct val="110000"/>
            </a:pPr>
            <a:endParaRPr lang="en-US"/>
          </a:p>
          <a:p>
            <a:pPr marL="285750" indent="-285750">
              <a:buSzPct val="110000"/>
              <a:buFont typeface="Arial" panose="020B0604020202020204" pitchFamily="34" charset="0"/>
              <a:buChar char="•"/>
            </a:pPr>
            <a:r>
              <a:rPr lang="en-US" err="1"/>
              <a:t>Studentene</a:t>
            </a:r>
            <a:r>
              <a:rPr lang="en-US"/>
              <a:t> </a:t>
            </a:r>
            <a:r>
              <a:rPr lang="en-US" err="1"/>
              <a:t>kan</a:t>
            </a:r>
            <a:r>
              <a:rPr lang="en-US"/>
              <a:t> </a:t>
            </a:r>
            <a:r>
              <a:rPr lang="en-US" err="1"/>
              <a:t>velge</a:t>
            </a:r>
            <a:r>
              <a:rPr lang="en-US"/>
              <a:t> </a:t>
            </a:r>
            <a:r>
              <a:rPr lang="en-US" err="1"/>
              <a:t>prosjekter</a:t>
            </a:r>
            <a:r>
              <a:rPr lang="en-US"/>
              <a:t> </a:t>
            </a:r>
            <a:r>
              <a:rPr lang="en-US" err="1"/>
              <a:t>og</a:t>
            </a:r>
            <a:r>
              <a:rPr lang="en-US"/>
              <a:t> </a:t>
            </a:r>
            <a:r>
              <a:rPr lang="en-US" err="1"/>
              <a:t>bruke</a:t>
            </a:r>
            <a:r>
              <a:rPr lang="en-US"/>
              <a:t> </a:t>
            </a:r>
            <a:r>
              <a:rPr lang="en-US" err="1"/>
              <a:t>disse</a:t>
            </a:r>
            <a:r>
              <a:rPr lang="en-US"/>
              <a:t> </a:t>
            </a:r>
            <a:r>
              <a:rPr lang="en-US" err="1"/>
              <a:t>i</a:t>
            </a:r>
            <a:r>
              <a:rPr lang="en-US"/>
              <a:t> </a:t>
            </a:r>
            <a:r>
              <a:rPr lang="en-US" err="1"/>
              <a:t>semesteroppgaver</a:t>
            </a:r>
            <a:r>
              <a:rPr lang="en-US"/>
              <a:t>, bachelor </a:t>
            </a:r>
            <a:r>
              <a:rPr lang="en-US" err="1"/>
              <a:t>og</a:t>
            </a:r>
            <a:r>
              <a:rPr lang="en-US"/>
              <a:t> </a:t>
            </a:r>
            <a:r>
              <a:rPr lang="en-US" err="1"/>
              <a:t>masteroppgaver</a:t>
            </a:r>
            <a:r>
              <a:rPr lang="en-US"/>
              <a:t> </a:t>
            </a:r>
            <a:r>
              <a:rPr lang="en-US" err="1"/>
              <a:t>i</a:t>
            </a:r>
            <a:r>
              <a:rPr lang="en-US"/>
              <a:t> </a:t>
            </a:r>
            <a:r>
              <a:rPr lang="en-US" err="1"/>
              <a:t>sitt</a:t>
            </a:r>
            <a:r>
              <a:rPr lang="en-US"/>
              <a:t> </a:t>
            </a:r>
            <a:r>
              <a:rPr lang="en-US" err="1"/>
              <a:t>utdanningsløp</a:t>
            </a:r>
            <a:r>
              <a:rPr lang="en-US"/>
              <a:t>. </a:t>
            </a:r>
          </a:p>
          <a:p>
            <a:pPr fontAlgn="base">
              <a:spcBef>
                <a:spcPct val="50000"/>
              </a:spcBef>
              <a:spcAft>
                <a:spcPct val="0"/>
              </a:spcAft>
              <a:buClr>
                <a:srgbClr val="F0AB00"/>
              </a:buClr>
              <a:buSzPct val="80000"/>
            </a:pPr>
            <a:endParaRPr lang="en-US" b="1" kern="0">
              <a:ea typeface="Arial Unicode MS" pitchFamily="34" charset="-128"/>
              <a:cs typeface="Arial Unicode MS" pitchFamily="34" charset="-128"/>
            </a:endParaRPr>
          </a:p>
          <a:p>
            <a:pPr fontAlgn="base">
              <a:spcBef>
                <a:spcPct val="50000"/>
              </a:spcBef>
              <a:spcAft>
                <a:spcPct val="0"/>
              </a:spcAft>
              <a:buClr>
                <a:srgbClr val="F0AB00"/>
              </a:buClr>
              <a:buSzPct val="80000"/>
            </a:pPr>
            <a:endParaRPr lang="en-US" sz="1100" kern="0" err="1">
              <a:ea typeface="Arial Unicode MS" pitchFamily="34" charset="-128"/>
              <a:cs typeface="Arial Unicode MS" pitchFamily="34" charset="-128"/>
            </a:endParaRPr>
          </a:p>
        </p:txBody>
      </p:sp>
      <p:pic>
        <p:nvPicPr>
          <p:cNvPr id="8" name="Picture 7">
            <a:extLst>
              <a:ext uri="{FF2B5EF4-FFF2-40B4-BE49-F238E27FC236}">
                <a16:creationId xmlns:a16="http://schemas.microsoft.com/office/drawing/2014/main" id="{26C80CDC-403F-40F5-80E8-330797D1C014}"/>
              </a:ext>
            </a:extLst>
          </p:cNvPr>
          <p:cNvPicPr>
            <a:picLocks noChangeAspect="1"/>
          </p:cNvPicPr>
          <p:nvPr/>
        </p:nvPicPr>
        <p:blipFill>
          <a:blip r:embed="rId3"/>
          <a:stretch>
            <a:fillRect/>
          </a:stretch>
        </p:blipFill>
        <p:spPr>
          <a:xfrm>
            <a:off x="10560916" y="4448082"/>
            <a:ext cx="1294151" cy="1294151"/>
          </a:xfrm>
          <a:prstGeom prst="rect">
            <a:avLst/>
          </a:prstGeom>
        </p:spPr>
      </p:pic>
      <p:sp>
        <p:nvSpPr>
          <p:cNvPr id="9" name="TextBox 8">
            <a:extLst>
              <a:ext uri="{FF2B5EF4-FFF2-40B4-BE49-F238E27FC236}">
                <a16:creationId xmlns:a16="http://schemas.microsoft.com/office/drawing/2014/main" id="{59C44008-32EB-48FD-8648-37601AC9A8D6}"/>
              </a:ext>
            </a:extLst>
          </p:cNvPr>
          <p:cNvSpPr txBox="1"/>
          <p:nvPr/>
        </p:nvSpPr>
        <p:spPr>
          <a:xfrm>
            <a:off x="358900" y="5221320"/>
            <a:ext cx="2964656" cy="169277"/>
          </a:xfrm>
          <a:prstGeom prst="rect">
            <a:avLst/>
          </a:prstGeom>
          <a:noFill/>
        </p:spPr>
        <p:txBody>
          <a:bodyPr wrap="square" lIns="0" tIns="0" rIns="0" bIns="0" rtlCol="0">
            <a:spAutoFit/>
          </a:bodyPr>
          <a:lstStyle/>
          <a:p>
            <a:pPr fontAlgn="base">
              <a:spcBef>
                <a:spcPct val="50000"/>
              </a:spcBef>
              <a:spcAft>
                <a:spcPct val="0"/>
              </a:spcAft>
              <a:buSzPct val="110000"/>
            </a:pPr>
            <a:r>
              <a:rPr lang="da-DK" sz="1100" kern="0">
                <a:ea typeface="Arial Unicode MS" pitchFamily="34" charset="-128"/>
                <a:cs typeface="Arial Unicode MS" pitchFamily="34" charset="-128"/>
              </a:rPr>
              <a:t>.</a:t>
            </a:r>
            <a:endParaRPr lang="en-US" sz="1100" kern="0" err="1">
              <a:ea typeface="Arial Unicode MS" pitchFamily="34" charset="-128"/>
              <a:cs typeface="Arial Unicode MS" pitchFamily="34" charset="-128"/>
            </a:endParaRPr>
          </a:p>
        </p:txBody>
      </p:sp>
      <p:pic>
        <p:nvPicPr>
          <p:cNvPr id="13" name="Picture 12">
            <a:extLst>
              <a:ext uri="{FF2B5EF4-FFF2-40B4-BE49-F238E27FC236}">
                <a16:creationId xmlns:a16="http://schemas.microsoft.com/office/drawing/2014/main" id="{D72DFF9A-C874-4BC9-A04C-01100C0DFEF7}"/>
              </a:ext>
            </a:extLst>
          </p:cNvPr>
          <p:cNvPicPr>
            <a:picLocks noChangeAspect="1"/>
          </p:cNvPicPr>
          <p:nvPr/>
        </p:nvPicPr>
        <p:blipFill>
          <a:blip r:embed="rId4"/>
          <a:stretch>
            <a:fillRect/>
          </a:stretch>
        </p:blipFill>
        <p:spPr>
          <a:xfrm>
            <a:off x="10189032" y="374564"/>
            <a:ext cx="1767914" cy="497955"/>
          </a:xfrm>
          <a:prstGeom prst="rect">
            <a:avLst/>
          </a:prstGeom>
        </p:spPr>
      </p:pic>
    </p:spTree>
    <p:extLst>
      <p:ext uri="{BB962C8B-B14F-4D97-AF65-F5344CB8AC3E}">
        <p14:creationId xmlns:p14="http://schemas.microsoft.com/office/powerpoint/2010/main" val="1291573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5E813-CF15-FA4E-ADE1-5E4846C5A91A}"/>
              </a:ext>
            </a:extLst>
          </p:cNvPr>
          <p:cNvSpPr>
            <a:spLocks noGrp="1"/>
          </p:cNvSpPr>
          <p:nvPr>
            <p:ph type="title"/>
          </p:nvPr>
        </p:nvSpPr>
        <p:spPr/>
        <p:txBody>
          <a:bodyPr/>
          <a:lstStyle/>
          <a:p>
            <a:r>
              <a:rPr lang="da-DK">
                <a:solidFill>
                  <a:schemeClr val="accent1"/>
                </a:solidFill>
              </a:rPr>
              <a:t>SAP </a:t>
            </a:r>
            <a:r>
              <a:rPr lang="da-DK" err="1">
                <a:solidFill>
                  <a:schemeClr val="accent1"/>
                </a:solidFill>
              </a:rPr>
              <a:t>Next</a:t>
            </a:r>
            <a:r>
              <a:rPr lang="da-DK">
                <a:solidFill>
                  <a:schemeClr val="accent1"/>
                </a:solidFill>
              </a:rPr>
              <a:t>-Gen Student </a:t>
            </a:r>
            <a:r>
              <a:rPr lang="da-DK" err="1">
                <a:solidFill>
                  <a:schemeClr val="accent1"/>
                </a:solidFill>
              </a:rPr>
              <a:t>Community</a:t>
            </a:r>
            <a:r>
              <a:rPr lang="da-DK">
                <a:solidFill>
                  <a:schemeClr val="accent1"/>
                </a:solidFill>
              </a:rPr>
              <a:t> Program </a:t>
            </a:r>
            <a:r>
              <a:rPr lang="da-DK" err="1">
                <a:solidFill>
                  <a:schemeClr val="accent1"/>
                </a:solidFill>
              </a:rPr>
              <a:t>inneholder</a:t>
            </a:r>
            <a:r>
              <a:rPr lang="da-DK">
                <a:solidFill>
                  <a:schemeClr val="accent1"/>
                </a:solidFill>
              </a:rPr>
              <a:t>:</a:t>
            </a:r>
            <a:endParaRPr lang="nb-NO">
              <a:solidFill>
                <a:schemeClr val="accent1"/>
              </a:solidFill>
            </a:endParaRPr>
          </a:p>
        </p:txBody>
      </p:sp>
      <p:pic>
        <p:nvPicPr>
          <p:cNvPr id="3" name="Picture 2">
            <a:extLst>
              <a:ext uri="{FF2B5EF4-FFF2-40B4-BE49-F238E27FC236}">
                <a16:creationId xmlns:a16="http://schemas.microsoft.com/office/drawing/2014/main" id="{7C7D7A8D-8265-D94A-9DAB-89F6F24D05D3}"/>
              </a:ext>
            </a:extLst>
          </p:cNvPr>
          <p:cNvPicPr>
            <a:picLocks noChangeAspect="1"/>
          </p:cNvPicPr>
          <p:nvPr/>
        </p:nvPicPr>
        <p:blipFill>
          <a:blip r:embed="rId2"/>
          <a:stretch>
            <a:fillRect/>
          </a:stretch>
        </p:blipFill>
        <p:spPr>
          <a:xfrm>
            <a:off x="6766027" y="1378387"/>
            <a:ext cx="4011701" cy="2391936"/>
          </a:xfrm>
          <a:prstGeom prst="rect">
            <a:avLst/>
          </a:prstGeom>
        </p:spPr>
      </p:pic>
      <p:sp>
        <p:nvSpPr>
          <p:cNvPr id="4" name="Rectangle 3">
            <a:extLst>
              <a:ext uri="{FF2B5EF4-FFF2-40B4-BE49-F238E27FC236}">
                <a16:creationId xmlns:a16="http://schemas.microsoft.com/office/drawing/2014/main" id="{D95E43AF-0827-0747-8A59-AAFB29F0682B}"/>
              </a:ext>
            </a:extLst>
          </p:cNvPr>
          <p:cNvSpPr/>
          <p:nvPr/>
        </p:nvSpPr>
        <p:spPr>
          <a:xfrm>
            <a:off x="355978" y="1353345"/>
            <a:ext cx="6096000" cy="3416320"/>
          </a:xfrm>
          <a:prstGeom prst="rect">
            <a:avLst/>
          </a:prstGeom>
        </p:spPr>
        <p:txBody>
          <a:bodyPr>
            <a:spAutoFit/>
          </a:bodyPr>
          <a:lstStyle/>
          <a:p>
            <a:pPr fontAlgn="base">
              <a:spcBef>
                <a:spcPct val="50000"/>
              </a:spcBef>
              <a:spcAft>
                <a:spcPct val="0"/>
              </a:spcAft>
              <a:buSzPct val="110000"/>
            </a:pPr>
            <a:r>
              <a:rPr lang="nb-NO" b="1" kern="0">
                <a:ea typeface="Arial Unicode MS" pitchFamily="34" charset="-128"/>
                <a:cs typeface="Arial Unicode MS" pitchFamily="34" charset="-128"/>
              </a:rPr>
              <a:t>Networking </a:t>
            </a:r>
            <a:r>
              <a:rPr lang="nb-NO" b="1" kern="0" err="1">
                <a:ea typeface="Arial Unicode MS" pitchFamily="34" charset="-128"/>
                <a:cs typeface="Arial Unicode MS" pitchFamily="34" charset="-128"/>
              </a:rPr>
              <a:t>event</a:t>
            </a:r>
            <a:endParaRPr lang="nb-NO" b="1" kern="0">
              <a:ea typeface="Arial Unicode MS" pitchFamily="34" charset="-128"/>
              <a:cs typeface="Arial Unicode MS" pitchFamily="34" charset="-128"/>
            </a:endParaRPr>
          </a:p>
          <a:p>
            <a:pPr marL="171450" indent="-171450" fontAlgn="base">
              <a:spcBef>
                <a:spcPct val="50000"/>
              </a:spcBef>
              <a:spcAft>
                <a:spcPct val="0"/>
              </a:spcAft>
              <a:buSzPct val="110000"/>
              <a:buFont typeface="Arial" panose="020B0604020202020204" pitchFamily="34" charset="0"/>
              <a:buChar char="•"/>
            </a:pPr>
            <a:r>
              <a:rPr lang="nb-NO" kern="0">
                <a:ea typeface="Arial Unicode MS" pitchFamily="34" charset="-128"/>
                <a:cs typeface="Arial Unicode MS" pitchFamily="34" charset="-128"/>
              </a:rPr>
              <a:t>Utveksling av kunnskap, framtidsprediksjoner og personlige karriereerfaringer. </a:t>
            </a:r>
            <a:r>
              <a:rPr lang="nb-NO" kern="0" err="1">
                <a:ea typeface="Arial Unicode MS" pitchFamily="34" charset="-128"/>
                <a:cs typeface="Arial Unicode MS" pitchFamily="34" charset="-128"/>
              </a:rPr>
              <a:t>Rekrutterere</a:t>
            </a:r>
            <a:r>
              <a:rPr lang="nb-NO" kern="0">
                <a:ea typeface="Arial Unicode MS" pitchFamily="34" charset="-128"/>
                <a:cs typeface="Arial Unicode MS" pitchFamily="34" charset="-128"/>
              </a:rPr>
              <a:t> og «headhunters» deler sine erfaringer, tips og triks med studentene</a:t>
            </a:r>
          </a:p>
          <a:p>
            <a:pPr marL="171450" indent="-171450" fontAlgn="base">
              <a:spcBef>
                <a:spcPct val="50000"/>
              </a:spcBef>
              <a:spcAft>
                <a:spcPct val="0"/>
              </a:spcAft>
              <a:buSzPct val="110000"/>
              <a:buFont typeface="Arial" panose="020B0604020202020204" pitchFamily="34" charset="0"/>
              <a:buChar char="•"/>
            </a:pPr>
            <a:r>
              <a:rPr lang="nb-NO" kern="0">
                <a:ea typeface="Arial Unicode MS" pitchFamily="34" charset="-128"/>
                <a:cs typeface="Arial Unicode MS" pitchFamily="34" charset="-128"/>
              </a:rPr>
              <a:t>Partnerne informerer om sine tilbud innen internships, «graduate programs» og studierelevante deltidsjobber. </a:t>
            </a:r>
          </a:p>
          <a:p>
            <a:pPr marL="171450" indent="-171450" fontAlgn="base">
              <a:spcBef>
                <a:spcPct val="50000"/>
              </a:spcBef>
              <a:spcAft>
                <a:spcPct val="0"/>
              </a:spcAft>
              <a:buSzPct val="110000"/>
              <a:buFont typeface="Arial" panose="020B0604020202020204" pitchFamily="34" charset="0"/>
              <a:buChar char="•"/>
            </a:pPr>
            <a:r>
              <a:rPr lang="nb-NO" kern="0">
                <a:ea typeface="Arial Unicode MS" pitchFamily="34" charset="-128"/>
                <a:cs typeface="Arial Unicode MS" pitchFamily="34" charset="-128"/>
              </a:rPr>
              <a:t>Studentene deler sine studieerfaringer, forventninger og karriereambisjoner. </a:t>
            </a:r>
          </a:p>
          <a:p>
            <a:pPr marL="171450" indent="-171450" fontAlgn="base">
              <a:spcBef>
                <a:spcPct val="50000"/>
              </a:spcBef>
              <a:spcAft>
                <a:spcPct val="0"/>
              </a:spcAft>
              <a:buSzPct val="110000"/>
              <a:buFont typeface="Arial" panose="020B0604020202020204" pitchFamily="34" charset="0"/>
              <a:buChar char="•"/>
            </a:pPr>
            <a:r>
              <a:rPr lang="nb-NO" kern="0">
                <a:ea typeface="Arial Unicode MS" pitchFamily="34" charset="-128"/>
                <a:cs typeface="Arial Unicode MS" pitchFamily="34" charset="-128"/>
              </a:rPr>
              <a:t>Nettverk</a:t>
            </a:r>
          </a:p>
        </p:txBody>
      </p:sp>
      <p:pic>
        <p:nvPicPr>
          <p:cNvPr id="5" name="Picture 4">
            <a:extLst>
              <a:ext uri="{FF2B5EF4-FFF2-40B4-BE49-F238E27FC236}">
                <a16:creationId xmlns:a16="http://schemas.microsoft.com/office/drawing/2014/main" id="{52EF73C3-2F8C-6844-A57A-80FA1CA6D106}"/>
              </a:ext>
            </a:extLst>
          </p:cNvPr>
          <p:cNvPicPr>
            <a:picLocks noChangeAspect="1"/>
          </p:cNvPicPr>
          <p:nvPr/>
        </p:nvPicPr>
        <p:blipFill>
          <a:blip r:embed="rId3"/>
          <a:stretch>
            <a:fillRect/>
          </a:stretch>
        </p:blipFill>
        <p:spPr>
          <a:xfrm>
            <a:off x="10189032" y="374564"/>
            <a:ext cx="1767914" cy="497955"/>
          </a:xfrm>
          <a:prstGeom prst="rect">
            <a:avLst/>
          </a:prstGeom>
        </p:spPr>
      </p:pic>
      <p:sp>
        <p:nvSpPr>
          <p:cNvPr id="7" name="Rectangle 6">
            <a:extLst>
              <a:ext uri="{FF2B5EF4-FFF2-40B4-BE49-F238E27FC236}">
                <a16:creationId xmlns:a16="http://schemas.microsoft.com/office/drawing/2014/main" id="{8D55279D-43A4-BF42-A183-72DA7250144A}"/>
              </a:ext>
            </a:extLst>
          </p:cNvPr>
          <p:cNvSpPr/>
          <p:nvPr/>
        </p:nvSpPr>
        <p:spPr>
          <a:xfrm>
            <a:off x="6095652" y="4322675"/>
            <a:ext cx="6096000" cy="1754326"/>
          </a:xfrm>
          <a:prstGeom prst="rect">
            <a:avLst/>
          </a:prstGeom>
        </p:spPr>
        <p:txBody>
          <a:bodyPr>
            <a:spAutoFit/>
          </a:bodyPr>
          <a:lstStyle/>
          <a:p>
            <a:pPr fontAlgn="base">
              <a:spcBef>
                <a:spcPct val="50000"/>
              </a:spcBef>
              <a:spcAft>
                <a:spcPct val="0"/>
              </a:spcAft>
              <a:buSzPct val="110000"/>
            </a:pPr>
            <a:r>
              <a:rPr lang="da-DK" b="1" kern="0">
                <a:ea typeface="Arial Unicode MS" pitchFamily="34" charset="-128"/>
                <a:cs typeface="Arial Unicode MS" pitchFamily="34" charset="-128"/>
              </a:rPr>
              <a:t>Studietur </a:t>
            </a:r>
          </a:p>
          <a:p>
            <a:pPr marL="171450" indent="-171450" fontAlgn="base">
              <a:spcBef>
                <a:spcPct val="50000"/>
              </a:spcBef>
              <a:spcAft>
                <a:spcPct val="0"/>
              </a:spcAft>
              <a:buSzPct val="110000"/>
              <a:buFont typeface="Arial" panose="020B0604020202020204" pitchFamily="34" charset="0"/>
              <a:buChar char="•"/>
            </a:pPr>
            <a:r>
              <a:rPr lang="da-DK" kern="0">
                <a:ea typeface="Arial Unicode MS" pitchFamily="34" charset="-128"/>
                <a:cs typeface="Arial Unicode MS" pitchFamily="34" charset="-128"/>
              </a:rPr>
              <a:t>Programmet </a:t>
            </a:r>
            <a:r>
              <a:rPr lang="da-DK" kern="0" err="1">
                <a:ea typeface="Arial Unicode MS" pitchFamily="34" charset="-128"/>
                <a:cs typeface="Arial Unicode MS" pitchFamily="34" charset="-128"/>
              </a:rPr>
              <a:t>avsluttes</a:t>
            </a:r>
            <a:r>
              <a:rPr lang="da-DK" kern="0">
                <a:ea typeface="Arial Unicode MS" pitchFamily="34" charset="-128"/>
                <a:cs typeface="Arial Unicode MS" pitchFamily="34" charset="-128"/>
              </a:rPr>
              <a:t> med en studietur.</a:t>
            </a:r>
          </a:p>
          <a:p>
            <a:pPr marL="171450" indent="-171450" fontAlgn="base">
              <a:spcBef>
                <a:spcPct val="50000"/>
              </a:spcBef>
              <a:spcAft>
                <a:spcPct val="0"/>
              </a:spcAft>
              <a:buSzPct val="110000"/>
              <a:buFont typeface="Arial" panose="020B0604020202020204" pitchFamily="34" charset="0"/>
              <a:buChar char="•"/>
            </a:pPr>
            <a:r>
              <a:rPr lang="da-DK" kern="0">
                <a:ea typeface="Arial Unicode MS" pitchFamily="34" charset="-128"/>
                <a:cs typeface="Arial Unicode MS" pitchFamily="34" charset="-128"/>
              </a:rPr>
              <a:t>Studieturen med forrige studenter </a:t>
            </a:r>
            <a:r>
              <a:rPr lang="da-DK" kern="0" err="1">
                <a:ea typeface="Arial Unicode MS" pitchFamily="34" charset="-128"/>
                <a:cs typeface="Arial Unicode MS" pitchFamily="34" charset="-128"/>
              </a:rPr>
              <a:t>gikk</a:t>
            </a:r>
            <a:r>
              <a:rPr lang="da-DK" kern="0">
                <a:ea typeface="Arial Unicode MS" pitchFamily="34" charset="-128"/>
                <a:cs typeface="Arial Unicode MS" pitchFamily="34" charset="-128"/>
              </a:rPr>
              <a:t> til SAP </a:t>
            </a:r>
            <a:r>
              <a:rPr lang="da-DK" kern="0" err="1">
                <a:ea typeface="Arial Unicode MS" pitchFamily="34" charset="-128"/>
                <a:cs typeface="Arial Unicode MS" pitchFamily="34" charset="-128"/>
              </a:rPr>
              <a:t>Experience</a:t>
            </a:r>
            <a:r>
              <a:rPr lang="da-DK" kern="0">
                <a:ea typeface="Arial Unicode MS" pitchFamily="34" charset="-128"/>
                <a:cs typeface="Arial Unicode MS" pitchFamily="34" charset="-128"/>
              </a:rPr>
              <a:t> Center i København, og </a:t>
            </a:r>
            <a:r>
              <a:rPr lang="da-DK" kern="0" err="1">
                <a:ea typeface="Arial Unicode MS" pitchFamily="34" charset="-128"/>
                <a:cs typeface="Arial Unicode MS" pitchFamily="34" charset="-128"/>
              </a:rPr>
              <a:t>inneholdt</a:t>
            </a:r>
            <a:r>
              <a:rPr lang="da-DK" kern="0">
                <a:ea typeface="Arial Unicode MS" pitchFamily="34" charset="-128"/>
                <a:cs typeface="Arial Unicode MS" pitchFamily="34" charset="-128"/>
              </a:rPr>
              <a:t> </a:t>
            </a:r>
            <a:r>
              <a:rPr lang="da-DK" kern="0" err="1">
                <a:ea typeface="Arial Unicode MS" pitchFamily="34" charset="-128"/>
                <a:cs typeface="Arial Unicode MS" pitchFamily="34" charset="-128"/>
              </a:rPr>
              <a:t>bl.a</a:t>
            </a:r>
            <a:r>
              <a:rPr lang="da-DK" kern="0">
                <a:ea typeface="Arial Unicode MS" pitchFamily="34" charset="-128"/>
                <a:cs typeface="Arial Unicode MS" pitchFamily="34" charset="-128"/>
              </a:rPr>
              <a:t> workshops med SAP </a:t>
            </a:r>
            <a:r>
              <a:rPr lang="da-DK" kern="0" err="1">
                <a:ea typeface="Arial Unicode MS" pitchFamily="34" charset="-128"/>
                <a:cs typeface="Arial Unicode MS" pitchFamily="34" charset="-128"/>
              </a:rPr>
              <a:t>Next</a:t>
            </a:r>
            <a:r>
              <a:rPr lang="da-DK" kern="0">
                <a:ea typeface="Arial Unicode MS" pitchFamily="34" charset="-128"/>
                <a:cs typeface="Arial Unicode MS" pitchFamily="34" charset="-128"/>
              </a:rPr>
              <a:t>-Gen DK</a:t>
            </a:r>
            <a:endParaRPr lang="nb-NO"/>
          </a:p>
        </p:txBody>
      </p:sp>
      <p:pic>
        <p:nvPicPr>
          <p:cNvPr id="8" name="Picture 7">
            <a:extLst>
              <a:ext uri="{FF2B5EF4-FFF2-40B4-BE49-F238E27FC236}">
                <a16:creationId xmlns:a16="http://schemas.microsoft.com/office/drawing/2014/main" id="{66914DDC-093F-6640-A44A-B6A2E6A38D63}"/>
              </a:ext>
            </a:extLst>
          </p:cNvPr>
          <p:cNvPicPr>
            <a:picLocks noChangeAspect="1"/>
          </p:cNvPicPr>
          <p:nvPr/>
        </p:nvPicPr>
        <p:blipFill>
          <a:blip r:embed="rId4"/>
          <a:stretch>
            <a:fillRect/>
          </a:stretch>
        </p:blipFill>
        <p:spPr>
          <a:xfrm>
            <a:off x="2977198" y="4093203"/>
            <a:ext cx="2484818" cy="2490267"/>
          </a:xfrm>
          <a:prstGeom prst="rect">
            <a:avLst/>
          </a:prstGeom>
        </p:spPr>
      </p:pic>
    </p:spTree>
    <p:extLst>
      <p:ext uri="{BB962C8B-B14F-4D97-AF65-F5344CB8AC3E}">
        <p14:creationId xmlns:p14="http://schemas.microsoft.com/office/powerpoint/2010/main" val="253767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5664-3B47-4356-861F-F108DD774CAA}"/>
              </a:ext>
            </a:extLst>
          </p:cNvPr>
          <p:cNvSpPr>
            <a:spLocks noGrp="1"/>
          </p:cNvSpPr>
          <p:nvPr>
            <p:ph type="title"/>
          </p:nvPr>
        </p:nvSpPr>
        <p:spPr>
          <a:xfrm>
            <a:off x="506786" y="503238"/>
            <a:ext cx="11183564" cy="369332"/>
          </a:xfrm>
        </p:spPr>
        <p:txBody>
          <a:bodyPr/>
          <a:lstStyle/>
          <a:p>
            <a:r>
              <a:rPr lang="da-DK">
                <a:solidFill>
                  <a:schemeClr val="accent1"/>
                </a:solidFill>
              </a:rPr>
              <a:t>Motiver </a:t>
            </a:r>
            <a:endParaRPr lang="en-US">
              <a:solidFill>
                <a:schemeClr val="accent1"/>
              </a:solidFill>
            </a:endParaRPr>
          </a:p>
        </p:txBody>
      </p:sp>
      <p:sp>
        <p:nvSpPr>
          <p:cNvPr id="3" name="TextBox 2">
            <a:extLst>
              <a:ext uri="{FF2B5EF4-FFF2-40B4-BE49-F238E27FC236}">
                <a16:creationId xmlns:a16="http://schemas.microsoft.com/office/drawing/2014/main" id="{52C0D8B7-EAA9-4E15-8E5F-4B17209FD745}"/>
              </a:ext>
            </a:extLst>
          </p:cNvPr>
          <p:cNvSpPr txBox="1"/>
          <p:nvPr/>
        </p:nvSpPr>
        <p:spPr>
          <a:xfrm>
            <a:off x="598741" y="1890459"/>
            <a:ext cx="11183564" cy="2631490"/>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kern="0" dirty="0" err="1">
                <a:ea typeface="Arial Unicode MS" pitchFamily="34" charset="-128"/>
                <a:cs typeface="Arial Unicode MS" pitchFamily="34" charset="-128"/>
              </a:rPr>
              <a:t>Gjennom</a:t>
            </a:r>
            <a:r>
              <a:rPr lang="en-US" sz="1800" kern="0" dirty="0">
                <a:ea typeface="Arial Unicode MS" pitchFamily="34" charset="-128"/>
                <a:cs typeface="Arial Unicode MS" pitchFamily="34" charset="-128"/>
              </a:rPr>
              <a:t> SAP Next-Gen </a:t>
            </a:r>
            <a:r>
              <a:rPr lang="en-US" kern="0" dirty="0">
                <a:ea typeface="Arial Unicode MS" pitchFamily="34" charset="-128"/>
                <a:cs typeface="Arial Unicode MS" pitchFamily="34" charset="-128"/>
              </a:rPr>
              <a:t>Norway</a:t>
            </a:r>
            <a:r>
              <a:rPr lang="en-US" sz="1800" kern="0" dirty="0">
                <a:ea typeface="Arial Unicode MS" pitchFamily="34" charset="-128"/>
                <a:cs typeface="Arial Unicode MS" pitchFamily="34" charset="-128"/>
              </a:rPr>
              <a:t> </a:t>
            </a:r>
            <a:r>
              <a:rPr lang="en-US" sz="1800" kern="0" dirty="0" err="1">
                <a:ea typeface="Arial Unicode MS" pitchFamily="34" charset="-128"/>
                <a:cs typeface="Arial Unicode MS" pitchFamily="34" charset="-128"/>
              </a:rPr>
              <a:t>ønsker</a:t>
            </a:r>
            <a:r>
              <a:rPr lang="en-US" sz="1800" kern="0" dirty="0">
                <a:ea typeface="Arial Unicode MS" pitchFamily="34" charset="-128"/>
                <a:cs typeface="Arial Unicode MS" pitchFamily="34" charset="-128"/>
              </a:rPr>
              <a:t> vi </a:t>
            </a:r>
            <a:r>
              <a:rPr lang="en-US" sz="1800" kern="0" dirty="0" err="1">
                <a:ea typeface="Arial Unicode MS" pitchFamily="34" charset="-128"/>
                <a:cs typeface="Arial Unicode MS" pitchFamily="34" charset="-128"/>
              </a:rPr>
              <a:t>å</a:t>
            </a:r>
            <a:r>
              <a:rPr lang="en-US" sz="1800" kern="0" dirty="0">
                <a:ea typeface="Arial Unicode MS" pitchFamily="34" charset="-128"/>
                <a:cs typeface="Arial Unicode MS" pitchFamily="34" charset="-128"/>
              </a:rPr>
              <a:t>: </a:t>
            </a:r>
          </a:p>
          <a:p>
            <a:pPr marL="285750" indent="-285750" fontAlgn="base">
              <a:spcBef>
                <a:spcPct val="50000"/>
              </a:spcBef>
              <a:spcAft>
                <a:spcPct val="0"/>
              </a:spcAft>
              <a:buClr>
                <a:srgbClr val="F0AB00"/>
              </a:buClr>
              <a:buSzPct val="110000"/>
              <a:buFont typeface="Arial" panose="020B0604020202020204" pitchFamily="34" charset="0"/>
              <a:buChar char="•"/>
            </a:pPr>
            <a:r>
              <a:rPr lang="en-US" kern="0" dirty="0" err="1">
                <a:ea typeface="Arial Unicode MS" pitchFamily="34" charset="-128"/>
                <a:cs typeface="Arial Unicode MS" pitchFamily="34" charset="-128"/>
              </a:rPr>
              <a:t>Øke</a:t>
            </a:r>
            <a:r>
              <a:rPr lang="en-US" kern="0" dirty="0">
                <a:ea typeface="Arial Unicode MS" pitchFamily="34" charset="-128"/>
                <a:cs typeface="Arial Unicode MS" pitchFamily="34" charset="-128"/>
              </a:rPr>
              <a:t> </a:t>
            </a:r>
            <a:r>
              <a:rPr lang="en-US" kern="0" dirty="0" err="1">
                <a:ea typeface="Arial Unicode MS" pitchFamily="34" charset="-128"/>
                <a:cs typeface="Arial Unicode MS" pitchFamily="34" charset="-128"/>
              </a:rPr>
              <a:t>kunnskapen</a:t>
            </a:r>
            <a:r>
              <a:rPr lang="en-US" kern="0" dirty="0">
                <a:ea typeface="Arial Unicode MS" pitchFamily="34" charset="-128"/>
                <a:cs typeface="Arial Unicode MS" pitchFamily="34" charset="-128"/>
              </a:rPr>
              <a:t> om SAP </a:t>
            </a:r>
            <a:r>
              <a:rPr lang="en-US" kern="0" dirty="0" err="1">
                <a:ea typeface="Arial Unicode MS" pitchFamily="34" charset="-128"/>
                <a:cs typeface="Arial Unicode MS" pitchFamily="34" charset="-128"/>
              </a:rPr>
              <a:t>blant</a:t>
            </a:r>
            <a:r>
              <a:rPr lang="en-US" kern="0" dirty="0">
                <a:ea typeface="Arial Unicode MS" pitchFamily="34" charset="-128"/>
                <a:cs typeface="Arial Unicode MS" pitchFamily="34" charset="-128"/>
              </a:rPr>
              <a:t> </a:t>
            </a:r>
            <a:r>
              <a:rPr lang="en-US" kern="0" dirty="0" err="1">
                <a:ea typeface="Arial Unicode MS" pitchFamily="34" charset="-128"/>
                <a:cs typeface="Arial Unicode MS" pitchFamily="34" charset="-128"/>
              </a:rPr>
              <a:t>studenter</a:t>
            </a:r>
            <a:r>
              <a:rPr lang="en-US" kern="0" dirty="0">
                <a:ea typeface="Arial Unicode MS" pitchFamily="34" charset="-128"/>
                <a:cs typeface="Arial Unicode MS" pitchFamily="34" charset="-128"/>
              </a:rPr>
              <a:t> </a:t>
            </a:r>
            <a:r>
              <a:rPr lang="en-US" kern="0" dirty="0" err="1">
                <a:ea typeface="Arial Unicode MS" pitchFamily="34" charset="-128"/>
                <a:cs typeface="Arial Unicode MS" pitchFamily="34" charset="-128"/>
              </a:rPr>
              <a:t>ved</a:t>
            </a:r>
            <a:r>
              <a:rPr lang="en-US" kern="0" dirty="0">
                <a:ea typeface="Arial Unicode MS" pitchFamily="34" charset="-128"/>
                <a:cs typeface="Arial Unicode MS" pitchFamily="34" charset="-128"/>
              </a:rPr>
              <a:t> </a:t>
            </a:r>
            <a:r>
              <a:rPr lang="en-US" kern="0" dirty="0" err="1">
                <a:ea typeface="Arial Unicode MS" pitchFamily="34" charset="-128"/>
                <a:cs typeface="Arial Unicode MS" pitchFamily="34" charset="-128"/>
              </a:rPr>
              <a:t>norske</a:t>
            </a:r>
            <a:r>
              <a:rPr lang="en-US" kern="0" dirty="0">
                <a:ea typeface="Arial Unicode MS" pitchFamily="34" charset="-128"/>
                <a:cs typeface="Arial Unicode MS" pitchFamily="34" charset="-128"/>
              </a:rPr>
              <a:t> </a:t>
            </a:r>
            <a:r>
              <a:rPr lang="en-US" kern="0" dirty="0" err="1">
                <a:ea typeface="Arial Unicode MS" pitchFamily="34" charset="-128"/>
                <a:cs typeface="Arial Unicode MS" pitchFamily="34" charset="-128"/>
              </a:rPr>
              <a:t>høyskoler</a:t>
            </a:r>
            <a:r>
              <a:rPr lang="en-US" kern="0" dirty="0">
                <a:ea typeface="Arial Unicode MS" pitchFamily="34" charset="-128"/>
                <a:cs typeface="Arial Unicode MS" pitchFamily="34" charset="-128"/>
              </a:rPr>
              <a:t> </a:t>
            </a:r>
            <a:r>
              <a:rPr lang="en-US" kern="0" dirty="0" err="1">
                <a:ea typeface="Arial Unicode MS" pitchFamily="34" charset="-128"/>
                <a:cs typeface="Arial Unicode MS" pitchFamily="34" charset="-128"/>
              </a:rPr>
              <a:t>og</a:t>
            </a:r>
            <a:r>
              <a:rPr lang="en-US" kern="0" dirty="0">
                <a:ea typeface="Arial Unicode MS" pitchFamily="34" charset="-128"/>
                <a:cs typeface="Arial Unicode MS" pitchFamily="34" charset="-128"/>
              </a:rPr>
              <a:t> </a:t>
            </a:r>
            <a:r>
              <a:rPr lang="en-US" kern="0" dirty="0" err="1">
                <a:ea typeface="Arial Unicode MS" pitchFamily="34" charset="-128"/>
                <a:cs typeface="Arial Unicode MS" pitchFamily="34" charset="-128"/>
              </a:rPr>
              <a:t>universiteter</a:t>
            </a:r>
            <a:endParaRPr lang="en-US" kern="0" dirty="0">
              <a:ea typeface="Arial Unicode MS" pitchFamily="34" charset="-128"/>
              <a:cs typeface="Arial Unicode MS" pitchFamily="34" charset="-128"/>
            </a:endParaRPr>
          </a:p>
          <a:p>
            <a:pPr marL="285750" indent="-285750" fontAlgn="base">
              <a:spcBef>
                <a:spcPct val="50000"/>
              </a:spcBef>
              <a:spcAft>
                <a:spcPct val="0"/>
              </a:spcAft>
              <a:buClr>
                <a:srgbClr val="F0AB00"/>
              </a:buClr>
              <a:buSzPct val="110000"/>
              <a:buFont typeface="Arial" panose="020B0604020202020204" pitchFamily="34" charset="0"/>
              <a:buChar char="•"/>
            </a:pPr>
            <a:r>
              <a:rPr lang="en-US" kern="0" dirty="0" err="1">
                <a:ea typeface="Arial Unicode MS" pitchFamily="34" charset="-128"/>
                <a:cs typeface="Arial Unicode MS" pitchFamily="34" charset="-128"/>
              </a:rPr>
              <a:t>Involvere</a:t>
            </a:r>
            <a:r>
              <a:rPr lang="en-US" kern="0" dirty="0">
                <a:ea typeface="Arial Unicode MS" pitchFamily="34" charset="-128"/>
                <a:cs typeface="Arial Unicode MS" pitchFamily="34" charset="-128"/>
              </a:rPr>
              <a:t> </a:t>
            </a:r>
            <a:r>
              <a:rPr lang="en-US" kern="0" dirty="0" err="1">
                <a:ea typeface="Arial Unicode MS" pitchFamily="34" charset="-128"/>
                <a:cs typeface="Arial Unicode MS" pitchFamily="34" charset="-128"/>
              </a:rPr>
              <a:t>og</a:t>
            </a:r>
            <a:r>
              <a:rPr lang="en-US" kern="0" dirty="0">
                <a:ea typeface="Arial Unicode MS" pitchFamily="34" charset="-128"/>
                <a:cs typeface="Arial Unicode MS" pitchFamily="34" charset="-128"/>
              </a:rPr>
              <a:t> </a:t>
            </a:r>
            <a:r>
              <a:rPr lang="en-US" kern="0" dirty="0" err="1">
                <a:ea typeface="Arial Unicode MS" pitchFamily="34" charset="-128"/>
                <a:cs typeface="Arial Unicode MS" pitchFamily="34" charset="-128"/>
              </a:rPr>
              <a:t>utvikle</a:t>
            </a:r>
            <a:r>
              <a:rPr lang="en-US" kern="0" dirty="0">
                <a:ea typeface="Arial Unicode MS" pitchFamily="34" charset="-128"/>
                <a:cs typeface="Arial Unicode MS" pitchFamily="34" charset="-128"/>
              </a:rPr>
              <a:t> </a:t>
            </a:r>
            <a:r>
              <a:rPr lang="en-US" kern="0" dirty="0" err="1">
                <a:ea typeface="Arial Unicode MS" pitchFamily="34" charset="-128"/>
                <a:cs typeface="Arial Unicode MS" pitchFamily="34" charset="-128"/>
              </a:rPr>
              <a:t>forståelsen</a:t>
            </a:r>
            <a:r>
              <a:rPr lang="en-US" kern="0" dirty="0">
                <a:ea typeface="Arial Unicode MS" pitchFamily="34" charset="-128"/>
                <a:cs typeface="Arial Unicode MS" pitchFamily="34" charset="-128"/>
              </a:rPr>
              <a:t> </a:t>
            </a:r>
            <a:r>
              <a:rPr lang="en-US" kern="0" dirty="0" err="1">
                <a:ea typeface="Arial Unicode MS" pitchFamily="34" charset="-128"/>
                <a:cs typeface="Arial Unicode MS" pitchFamily="34" charset="-128"/>
              </a:rPr>
              <a:t>av</a:t>
            </a:r>
            <a:r>
              <a:rPr lang="en-US" kern="0" dirty="0">
                <a:ea typeface="Arial Unicode MS" pitchFamily="34" charset="-128"/>
                <a:cs typeface="Arial Unicode MS" pitchFamily="34" charset="-128"/>
              </a:rPr>
              <a:t> SAP hos </a:t>
            </a:r>
            <a:r>
              <a:rPr lang="en-US" kern="0" dirty="0" err="1">
                <a:ea typeface="Arial Unicode MS" pitchFamily="34" charset="-128"/>
                <a:cs typeface="Arial Unicode MS" pitchFamily="34" charset="-128"/>
              </a:rPr>
              <a:t>partnere</a:t>
            </a:r>
            <a:r>
              <a:rPr lang="en-US" kern="0" dirty="0">
                <a:ea typeface="Arial Unicode MS" pitchFamily="34" charset="-128"/>
                <a:cs typeface="Arial Unicode MS" pitchFamily="34" charset="-128"/>
              </a:rPr>
              <a:t>, </a:t>
            </a:r>
            <a:r>
              <a:rPr lang="en-US" kern="0" dirty="0" err="1">
                <a:ea typeface="Arial Unicode MS" pitchFamily="34" charset="-128"/>
                <a:cs typeface="Arial Unicode MS" pitchFamily="34" charset="-128"/>
              </a:rPr>
              <a:t>kunder</a:t>
            </a:r>
            <a:r>
              <a:rPr lang="en-US" kern="0" dirty="0">
                <a:ea typeface="Arial Unicode MS" pitchFamily="34" charset="-128"/>
                <a:cs typeface="Arial Unicode MS" pitchFamily="34" charset="-128"/>
              </a:rPr>
              <a:t> </a:t>
            </a:r>
            <a:r>
              <a:rPr lang="en-US" kern="0" dirty="0" err="1">
                <a:ea typeface="Arial Unicode MS" pitchFamily="34" charset="-128"/>
                <a:cs typeface="Arial Unicode MS" pitchFamily="34" charset="-128"/>
              </a:rPr>
              <a:t>og</a:t>
            </a:r>
            <a:r>
              <a:rPr lang="en-US" kern="0" dirty="0">
                <a:ea typeface="Arial Unicode MS" pitchFamily="34" charset="-128"/>
                <a:cs typeface="Arial Unicode MS" pitchFamily="34" charset="-128"/>
              </a:rPr>
              <a:t> </a:t>
            </a:r>
            <a:r>
              <a:rPr lang="en-US" kern="0" dirty="0" err="1">
                <a:ea typeface="Arial Unicode MS" pitchFamily="34" charset="-128"/>
                <a:cs typeface="Arial Unicode MS" pitchFamily="34" charset="-128"/>
              </a:rPr>
              <a:t>studenter</a:t>
            </a:r>
            <a:r>
              <a:rPr lang="en-US" kern="0" dirty="0">
                <a:ea typeface="Arial Unicode MS" pitchFamily="34" charset="-128"/>
                <a:cs typeface="Arial Unicode MS" pitchFamily="34" charset="-128"/>
              </a:rPr>
              <a:t> </a:t>
            </a:r>
          </a:p>
          <a:p>
            <a:pPr marL="285750" indent="-285750" fontAlgn="base">
              <a:spcBef>
                <a:spcPct val="50000"/>
              </a:spcBef>
              <a:spcAft>
                <a:spcPct val="0"/>
              </a:spcAft>
              <a:buClr>
                <a:srgbClr val="F0AB00"/>
              </a:buClr>
              <a:buSzPct val="110000"/>
              <a:buFont typeface="Arial" panose="020B0604020202020204" pitchFamily="34" charset="0"/>
              <a:buChar char="•"/>
            </a:pPr>
            <a:r>
              <a:rPr lang="en-US" kern="0" dirty="0" err="1">
                <a:ea typeface="Arial Unicode MS" pitchFamily="34" charset="-128"/>
                <a:cs typeface="Arial Unicode MS" pitchFamily="34" charset="-128"/>
              </a:rPr>
              <a:t>Skape</a:t>
            </a:r>
            <a:r>
              <a:rPr lang="en-US" kern="0" dirty="0">
                <a:ea typeface="Arial Unicode MS" pitchFamily="34" charset="-128"/>
                <a:cs typeface="Arial Unicode MS" pitchFamily="34" charset="-128"/>
              </a:rPr>
              <a:t> </a:t>
            </a:r>
            <a:r>
              <a:rPr lang="en-US" kern="0" dirty="0" err="1">
                <a:ea typeface="Arial Unicode MS" pitchFamily="34" charset="-128"/>
                <a:cs typeface="Arial Unicode MS" pitchFamily="34" charset="-128"/>
              </a:rPr>
              <a:t>bevissthet</a:t>
            </a:r>
            <a:r>
              <a:rPr lang="en-US" kern="0" dirty="0">
                <a:ea typeface="Arial Unicode MS" pitchFamily="34" charset="-128"/>
                <a:cs typeface="Arial Unicode MS" pitchFamily="34" charset="-128"/>
              </a:rPr>
              <a:t> </a:t>
            </a:r>
            <a:r>
              <a:rPr lang="en-US" kern="0" dirty="0" err="1">
                <a:ea typeface="Arial Unicode MS" pitchFamily="34" charset="-128"/>
                <a:cs typeface="Arial Unicode MS" pitchFamily="34" charset="-128"/>
              </a:rPr>
              <a:t>rundt</a:t>
            </a:r>
            <a:r>
              <a:rPr lang="en-US" kern="0" dirty="0">
                <a:ea typeface="Arial Unicode MS" pitchFamily="34" charset="-128"/>
                <a:cs typeface="Arial Unicode MS" pitchFamily="34" charset="-128"/>
              </a:rPr>
              <a:t> </a:t>
            </a:r>
            <a:r>
              <a:rPr lang="en-US" kern="0" dirty="0" err="1">
                <a:ea typeface="Arial Unicode MS" pitchFamily="34" charset="-128"/>
                <a:cs typeface="Arial Unicode MS" pitchFamily="34" charset="-128"/>
              </a:rPr>
              <a:t>mangfoldet</a:t>
            </a:r>
            <a:r>
              <a:rPr lang="en-US" kern="0" dirty="0">
                <a:ea typeface="Arial Unicode MS" pitchFamily="34" charset="-128"/>
                <a:cs typeface="Arial Unicode MS" pitchFamily="34" charset="-128"/>
              </a:rPr>
              <a:t> </a:t>
            </a:r>
            <a:r>
              <a:rPr lang="en-US" kern="0" dirty="0" err="1">
                <a:ea typeface="Arial Unicode MS" pitchFamily="34" charset="-128"/>
                <a:cs typeface="Arial Unicode MS" pitchFamily="34" charset="-128"/>
              </a:rPr>
              <a:t>innad</a:t>
            </a:r>
            <a:r>
              <a:rPr lang="en-US" kern="0" dirty="0">
                <a:ea typeface="Arial Unicode MS" pitchFamily="34" charset="-128"/>
                <a:cs typeface="Arial Unicode MS" pitchFamily="34" charset="-128"/>
              </a:rPr>
              <a:t> </a:t>
            </a:r>
            <a:r>
              <a:rPr lang="en-US" kern="0" dirty="0" err="1">
                <a:ea typeface="Arial Unicode MS" pitchFamily="34" charset="-128"/>
                <a:cs typeface="Arial Unicode MS" pitchFamily="34" charset="-128"/>
              </a:rPr>
              <a:t>i</a:t>
            </a:r>
            <a:r>
              <a:rPr lang="en-US" kern="0" dirty="0">
                <a:ea typeface="Arial Unicode MS" pitchFamily="34" charset="-128"/>
                <a:cs typeface="Arial Unicode MS" pitchFamily="34" charset="-128"/>
              </a:rPr>
              <a:t> SAP </a:t>
            </a:r>
            <a:r>
              <a:rPr lang="en-US" kern="0" dirty="0" err="1">
                <a:ea typeface="Arial Unicode MS" pitchFamily="34" charset="-128"/>
                <a:cs typeface="Arial Unicode MS" pitchFamily="34" charset="-128"/>
              </a:rPr>
              <a:t>og</a:t>
            </a:r>
            <a:r>
              <a:rPr lang="en-US" kern="0" dirty="0">
                <a:ea typeface="Arial Unicode MS" pitchFamily="34" charset="-128"/>
                <a:cs typeface="Arial Unicode MS" pitchFamily="34" charset="-128"/>
              </a:rPr>
              <a:t> </a:t>
            </a:r>
            <a:r>
              <a:rPr lang="en-US" kern="0" dirty="0" err="1">
                <a:ea typeface="Arial Unicode MS" pitchFamily="34" charset="-128"/>
                <a:cs typeface="Arial Unicode MS" pitchFamily="34" charset="-128"/>
              </a:rPr>
              <a:t>i</a:t>
            </a:r>
            <a:r>
              <a:rPr lang="en-US" kern="0" dirty="0">
                <a:ea typeface="Arial Unicode MS" pitchFamily="34" charset="-128"/>
                <a:cs typeface="Arial Unicode MS" pitchFamily="34" charset="-128"/>
              </a:rPr>
              <a:t> </a:t>
            </a:r>
            <a:r>
              <a:rPr lang="en-US" kern="0" dirty="0" err="1">
                <a:ea typeface="Arial Unicode MS" pitchFamily="34" charset="-128"/>
                <a:cs typeface="Arial Unicode MS" pitchFamily="34" charset="-128"/>
              </a:rPr>
              <a:t>bransjen</a:t>
            </a:r>
            <a:endParaRPr lang="en-US" kern="0" dirty="0">
              <a:ea typeface="Arial Unicode MS" pitchFamily="34" charset="-128"/>
              <a:cs typeface="Arial Unicode MS" pitchFamily="34" charset="-128"/>
            </a:endParaRPr>
          </a:p>
          <a:p>
            <a:pPr marL="285750" indent="-285750" fontAlgn="base">
              <a:spcBef>
                <a:spcPct val="50000"/>
              </a:spcBef>
              <a:spcAft>
                <a:spcPct val="0"/>
              </a:spcAft>
              <a:buClr>
                <a:srgbClr val="F0AB00"/>
              </a:buClr>
              <a:buSzPct val="110000"/>
              <a:buFont typeface="Arial" panose="020B0604020202020204" pitchFamily="34" charset="0"/>
              <a:buChar char="•"/>
            </a:pPr>
            <a:r>
              <a:rPr lang="en-US" kern="0" dirty="0" err="1">
                <a:ea typeface="Arial Unicode MS" pitchFamily="34" charset="-128"/>
                <a:cs typeface="Arial Unicode MS" pitchFamily="34" charset="-128"/>
              </a:rPr>
              <a:t>Introdusere</a:t>
            </a:r>
            <a:r>
              <a:rPr lang="en-US" kern="0" dirty="0">
                <a:ea typeface="Arial Unicode MS" pitchFamily="34" charset="-128"/>
                <a:cs typeface="Arial Unicode MS" pitchFamily="34" charset="-128"/>
              </a:rPr>
              <a:t> </a:t>
            </a:r>
            <a:r>
              <a:rPr lang="en-US" kern="0" dirty="0" err="1">
                <a:ea typeface="Arial Unicode MS" pitchFamily="34" charset="-128"/>
                <a:cs typeface="Arial Unicode MS" pitchFamily="34" charset="-128"/>
              </a:rPr>
              <a:t>og</a:t>
            </a:r>
            <a:r>
              <a:rPr lang="en-US" kern="0" dirty="0">
                <a:ea typeface="Arial Unicode MS" pitchFamily="34" charset="-128"/>
                <a:cs typeface="Arial Unicode MS" pitchFamily="34" charset="-128"/>
              </a:rPr>
              <a:t> </a:t>
            </a:r>
            <a:r>
              <a:rPr lang="en-US" kern="0" dirty="0" err="1">
                <a:ea typeface="Arial Unicode MS" pitchFamily="34" charset="-128"/>
                <a:cs typeface="Arial Unicode MS" pitchFamily="34" charset="-128"/>
              </a:rPr>
              <a:t>skape</a:t>
            </a:r>
            <a:r>
              <a:rPr lang="en-US" kern="0" dirty="0">
                <a:ea typeface="Arial Unicode MS" pitchFamily="34" charset="-128"/>
                <a:cs typeface="Arial Unicode MS" pitchFamily="34" charset="-128"/>
              </a:rPr>
              <a:t> </a:t>
            </a:r>
            <a:r>
              <a:rPr lang="en-US" kern="0" dirty="0" err="1">
                <a:ea typeface="Arial Unicode MS" pitchFamily="34" charset="-128"/>
                <a:cs typeface="Arial Unicode MS" pitchFamily="34" charset="-128"/>
              </a:rPr>
              <a:t>interesse</a:t>
            </a:r>
            <a:r>
              <a:rPr lang="en-US" kern="0" dirty="0">
                <a:ea typeface="Arial Unicode MS" pitchFamily="34" charset="-128"/>
                <a:cs typeface="Arial Unicode MS" pitchFamily="34" charset="-128"/>
              </a:rPr>
              <a:t> </a:t>
            </a:r>
            <a:r>
              <a:rPr lang="en-US" kern="0" dirty="0" err="1">
                <a:ea typeface="Arial Unicode MS" pitchFamily="34" charset="-128"/>
                <a:cs typeface="Arial Unicode MS" pitchFamily="34" charset="-128"/>
              </a:rPr>
              <a:t>rundt</a:t>
            </a:r>
            <a:r>
              <a:rPr lang="en-US" kern="0" dirty="0">
                <a:ea typeface="Arial Unicode MS" pitchFamily="34" charset="-128"/>
                <a:cs typeface="Arial Unicode MS" pitchFamily="34" charset="-128"/>
              </a:rPr>
              <a:t> </a:t>
            </a:r>
            <a:r>
              <a:rPr lang="en-US" kern="0" dirty="0" err="1">
                <a:ea typeface="Arial Unicode MS" pitchFamily="34" charset="-128"/>
                <a:cs typeface="Arial Unicode MS" pitchFamily="34" charset="-128"/>
              </a:rPr>
              <a:t>noen</a:t>
            </a:r>
            <a:r>
              <a:rPr lang="en-US" kern="0" dirty="0">
                <a:ea typeface="Arial Unicode MS" pitchFamily="34" charset="-128"/>
                <a:cs typeface="Arial Unicode MS" pitchFamily="34" charset="-128"/>
              </a:rPr>
              <a:t> </a:t>
            </a:r>
            <a:r>
              <a:rPr lang="en-US" kern="0" dirty="0" err="1">
                <a:ea typeface="Arial Unicode MS" pitchFamily="34" charset="-128"/>
                <a:cs typeface="Arial Unicode MS" pitchFamily="34" charset="-128"/>
              </a:rPr>
              <a:t>av</a:t>
            </a:r>
            <a:r>
              <a:rPr lang="en-US" kern="0" dirty="0">
                <a:ea typeface="Arial Unicode MS" pitchFamily="34" charset="-128"/>
                <a:cs typeface="Arial Unicode MS" pitchFamily="34" charset="-128"/>
              </a:rPr>
              <a:t> de </a:t>
            </a:r>
            <a:r>
              <a:rPr lang="en-US" kern="0" dirty="0" err="1">
                <a:ea typeface="Arial Unicode MS" pitchFamily="34" charset="-128"/>
                <a:cs typeface="Arial Unicode MS" pitchFamily="34" charset="-128"/>
              </a:rPr>
              <a:t>mest</a:t>
            </a:r>
            <a:r>
              <a:rPr lang="en-US" kern="0" dirty="0">
                <a:ea typeface="Arial Unicode MS" pitchFamily="34" charset="-128"/>
                <a:cs typeface="Arial Unicode MS" pitchFamily="34" charset="-128"/>
              </a:rPr>
              <a:t> </a:t>
            </a:r>
            <a:r>
              <a:rPr lang="en-US" kern="0" dirty="0" err="1">
                <a:ea typeface="Arial Unicode MS" pitchFamily="34" charset="-128"/>
                <a:cs typeface="Arial Unicode MS" pitchFamily="34" charset="-128"/>
              </a:rPr>
              <a:t>fundamentale</a:t>
            </a:r>
            <a:r>
              <a:rPr lang="en-US" kern="0" dirty="0">
                <a:ea typeface="Arial Unicode MS" pitchFamily="34" charset="-128"/>
                <a:cs typeface="Arial Unicode MS" pitchFamily="34" charset="-128"/>
              </a:rPr>
              <a:t> </a:t>
            </a:r>
            <a:r>
              <a:rPr lang="en-US" kern="0" dirty="0" err="1">
                <a:ea typeface="Arial Unicode MS" pitchFamily="34" charset="-128"/>
                <a:cs typeface="Arial Unicode MS" pitchFamily="34" charset="-128"/>
              </a:rPr>
              <a:t>og</a:t>
            </a:r>
            <a:r>
              <a:rPr lang="en-US" kern="0" dirty="0">
                <a:ea typeface="Arial Unicode MS" pitchFamily="34" charset="-128"/>
                <a:cs typeface="Arial Unicode MS" pitchFamily="34" charset="-128"/>
              </a:rPr>
              <a:t> “trendy” </a:t>
            </a:r>
            <a:r>
              <a:rPr lang="en-US" kern="0" dirty="0" err="1">
                <a:ea typeface="Arial Unicode MS" pitchFamily="34" charset="-128"/>
                <a:cs typeface="Arial Unicode MS" pitchFamily="34" charset="-128"/>
              </a:rPr>
              <a:t>områdene</a:t>
            </a:r>
            <a:r>
              <a:rPr lang="en-US" kern="0" dirty="0">
                <a:ea typeface="Arial Unicode MS" pitchFamily="34" charset="-128"/>
                <a:cs typeface="Arial Unicode MS" pitchFamily="34" charset="-128"/>
              </a:rPr>
              <a:t> </a:t>
            </a:r>
            <a:r>
              <a:rPr lang="en-US" kern="0" dirty="0" err="1">
                <a:ea typeface="Arial Unicode MS" pitchFamily="34" charset="-128"/>
                <a:cs typeface="Arial Unicode MS" pitchFamily="34" charset="-128"/>
              </a:rPr>
              <a:t>i</a:t>
            </a:r>
            <a:r>
              <a:rPr lang="en-US" kern="0" dirty="0">
                <a:ea typeface="Arial Unicode MS" pitchFamily="34" charset="-128"/>
                <a:cs typeface="Arial Unicode MS" pitchFamily="34" charset="-128"/>
              </a:rPr>
              <a:t> </a:t>
            </a:r>
            <a:r>
              <a:rPr lang="en-US" kern="0" dirty="0" err="1">
                <a:ea typeface="Arial Unicode MS" pitchFamily="34" charset="-128"/>
                <a:cs typeface="Arial Unicode MS" pitchFamily="34" charset="-128"/>
              </a:rPr>
              <a:t>industrien</a:t>
            </a:r>
            <a:r>
              <a:rPr lang="en-US" kern="0" dirty="0">
                <a:ea typeface="Arial Unicode MS" pitchFamily="34" charset="-128"/>
                <a:cs typeface="Arial Unicode MS" pitchFamily="34" charset="-128"/>
              </a:rPr>
              <a:t> (Design Thinking, </a:t>
            </a:r>
            <a:r>
              <a:rPr lang="da-DK" kern="0" dirty="0">
                <a:ea typeface="Arial Unicode MS" pitchFamily="34" charset="-128"/>
                <a:cs typeface="Arial Unicode MS" pitchFamily="34" charset="-128"/>
              </a:rPr>
              <a:t>Machine Learning</a:t>
            </a:r>
            <a:r>
              <a:rPr lang="en-US" kern="0" dirty="0">
                <a:ea typeface="Arial Unicode MS" pitchFamily="34" charset="-128"/>
                <a:cs typeface="Arial Unicode MS" pitchFamily="34" charset="-128"/>
              </a:rPr>
              <a:t>/ IoT</a:t>
            </a:r>
            <a:r>
              <a:rPr lang="da-DK" kern="0" dirty="0">
                <a:ea typeface="Arial Unicode MS" pitchFamily="34" charset="-128"/>
                <a:cs typeface="Arial Unicode MS" pitchFamily="34" charset="-128"/>
              </a:rPr>
              <a:t> </a:t>
            </a:r>
            <a:r>
              <a:rPr lang="en-US" kern="0" dirty="0">
                <a:ea typeface="Arial Unicode MS" pitchFamily="34" charset="-128"/>
                <a:cs typeface="Arial Unicode MS" pitchFamily="34" charset="-128"/>
              </a:rPr>
              <a:t>etc.)</a:t>
            </a:r>
          </a:p>
          <a:p>
            <a:pPr marL="285750" indent="-285750" fontAlgn="base">
              <a:spcBef>
                <a:spcPct val="50000"/>
              </a:spcBef>
              <a:spcAft>
                <a:spcPct val="0"/>
              </a:spcAft>
              <a:buClr>
                <a:srgbClr val="F0AB00"/>
              </a:buClr>
              <a:buSzPct val="110000"/>
              <a:buFont typeface="Arial" panose="020B0604020202020204" pitchFamily="34" charset="0"/>
              <a:buChar char="•"/>
            </a:pPr>
            <a:r>
              <a:rPr lang="en-US" sz="1800" b="1" kern="0" dirty="0" err="1">
                <a:ea typeface="Arial Unicode MS" pitchFamily="34" charset="-128"/>
                <a:cs typeface="Arial Unicode MS" pitchFamily="34" charset="-128"/>
              </a:rPr>
              <a:t>Være</a:t>
            </a:r>
            <a:r>
              <a:rPr lang="en-US" sz="1800" b="1" kern="0" dirty="0">
                <a:ea typeface="Arial Unicode MS" pitchFamily="34" charset="-128"/>
                <a:cs typeface="Arial Unicode MS" pitchFamily="34" charset="-128"/>
              </a:rPr>
              <a:t> </a:t>
            </a:r>
            <a:r>
              <a:rPr lang="en-US" sz="1800" b="1" kern="0" dirty="0" err="1">
                <a:ea typeface="Arial Unicode MS" pitchFamily="34" charset="-128"/>
                <a:cs typeface="Arial Unicode MS" pitchFamily="34" charset="-128"/>
              </a:rPr>
              <a:t>en</a:t>
            </a:r>
            <a:r>
              <a:rPr lang="en-US" sz="1800" b="1" kern="0" dirty="0">
                <a:ea typeface="Arial Unicode MS" pitchFamily="34" charset="-128"/>
                <a:cs typeface="Arial Unicode MS" pitchFamily="34" charset="-128"/>
              </a:rPr>
              <a:t> </a:t>
            </a:r>
            <a:r>
              <a:rPr lang="en-US" sz="1800" b="1" kern="0" dirty="0" err="1">
                <a:ea typeface="Arial Unicode MS" pitchFamily="34" charset="-128"/>
                <a:cs typeface="Arial Unicode MS" pitchFamily="34" charset="-128"/>
              </a:rPr>
              <a:t>fasilitator</a:t>
            </a:r>
            <a:r>
              <a:rPr lang="en-US" sz="1800" b="1" kern="0" dirty="0">
                <a:ea typeface="Arial Unicode MS" pitchFamily="34" charset="-128"/>
                <a:cs typeface="Arial Unicode MS" pitchFamily="34" charset="-128"/>
              </a:rPr>
              <a:t> </a:t>
            </a:r>
            <a:r>
              <a:rPr lang="en-US" sz="1800" b="1" kern="0" dirty="0" err="1">
                <a:ea typeface="Arial Unicode MS" pitchFamily="34" charset="-128"/>
                <a:cs typeface="Arial Unicode MS" pitchFamily="34" charset="-128"/>
              </a:rPr>
              <a:t>og</a:t>
            </a:r>
            <a:r>
              <a:rPr lang="en-US" sz="1800" b="1" kern="0" dirty="0">
                <a:ea typeface="Arial Unicode MS" pitchFamily="34" charset="-128"/>
                <a:cs typeface="Arial Unicode MS" pitchFamily="34" charset="-128"/>
              </a:rPr>
              <a:t> motivator for </a:t>
            </a:r>
            <a:r>
              <a:rPr lang="en-US" sz="1800" b="1" kern="0" dirty="0" err="1">
                <a:ea typeface="Arial Unicode MS" pitchFamily="34" charset="-128"/>
                <a:cs typeface="Arial Unicode MS" pitchFamily="34" charset="-128"/>
              </a:rPr>
              <a:t>studenter</a:t>
            </a:r>
            <a:r>
              <a:rPr lang="en-US" sz="1800" b="1" kern="0" dirty="0">
                <a:ea typeface="Arial Unicode MS" pitchFamily="34" charset="-128"/>
                <a:cs typeface="Arial Unicode MS" pitchFamily="34" charset="-128"/>
              </a:rPr>
              <a:t> </a:t>
            </a:r>
            <a:r>
              <a:rPr lang="en-US" b="1" kern="0" dirty="0" err="1">
                <a:ea typeface="Arial Unicode MS" pitchFamily="34" charset="-128"/>
                <a:cs typeface="Arial Unicode MS" pitchFamily="34" charset="-128"/>
              </a:rPr>
              <a:t>mellom</a:t>
            </a:r>
            <a:r>
              <a:rPr lang="en-US" b="1" kern="0" dirty="0">
                <a:ea typeface="Arial Unicode MS" pitchFamily="34" charset="-128"/>
                <a:cs typeface="Arial Unicode MS" pitchFamily="34" charset="-128"/>
              </a:rPr>
              <a:t> </a:t>
            </a:r>
            <a:r>
              <a:rPr lang="en-US" b="1" kern="0" dirty="0" err="1">
                <a:ea typeface="Arial Unicode MS" pitchFamily="34" charset="-128"/>
                <a:cs typeface="Arial Unicode MS" pitchFamily="34" charset="-128"/>
              </a:rPr>
              <a:t>studie</a:t>
            </a:r>
            <a:r>
              <a:rPr lang="en-US" b="1" kern="0" dirty="0">
                <a:ea typeface="Arial Unicode MS" pitchFamily="34" charset="-128"/>
                <a:cs typeface="Arial Unicode MS" pitchFamily="34" charset="-128"/>
              </a:rPr>
              <a:t>- </a:t>
            </a:r>
            <a:r>
              <a:rPr lang="en-US" b="1" kern="0" dirty="0" err="1">
                <a:ea typeface="Arial Unicode MS" pitchFamily="34" charset="-128"/>
                <a:cs typeface="Arial Unicode MS" pitchFamily="34" charset="-128"/>
              </a:rPr>
              <a:t>og</a:t>
            </a:r>
            <a:r>
              <a:rPr lang="en-US" b="1" kern="0" dirty="0">
                <a:ea typeface="Arial Unicode MS" pitchFamily="34" charset="-128"/>
                <a:cs typeface="Arial Unicode MS" pitchFamily="34" charset="-128"/>
              </a:rPr>
              <a:t> </a:t>
            </a:r>
            <a:r>
              <a:rPr lang="en-US" b="1" kern="0" dirty="0" err="1">
                <a:ea typeface="Arial Unicode MS" pitchFamily="34" charset="-128"/>
                <a:cs typeface="Arial Unicode MS" pitchFamily="34" charset="-128"/>
              </a:rPr>
              <a:t>arbeidslivet</a:t>
            </a:r>
            <a:r>
              <a:rPr lang="en-US" b="1" kern="0" dirty="0">
                <a:ea typeface="Arial Unicode MS" pitchFamily="34" charset="-128"/>
                <a:cs typeface="Arial Unicode MS" pitchFamily="34" charset="-128"/>
              </a:rPr>
              <a:t>. </a:t>
            </a:r>
            <a:endParaRPr lang="en-US" sz="1800" b="1" kern="0" dirty="0">
              <a:ea typeface="Arial Unicode MS" pitchFamily="34" charset="-128"/>
              <a:cs typeface="Arial Unicode MS" pitchFamily="34" charset="-128"/>
            </a:endParaRPr>
          </a:p>
        </p:txBody>
      </p:sp>
      <p:pic>
        <p:nvPicPr>
          <p:cNvPr id="6" name="Picture 5">
            <a:extLst>
              <a:ext uri="{FF2B5EF4-FFF2-40B4-BE49-F238E27FC236}">
                <a16:creationId xmlns:a16="http://schemas.microsoft.com/office/drawing/2014/main" id="{A9B92C11-EB27-F84C-B315-C36872C130B5}"/>
              </a:ext>
            </a:extLst>
          </p:cNvPr>
          <p:cNvPicPr>
            <a:picLocks noChangeAspect="1"/>
          </p:cNvPicPr>
          <p:nvPr/>
        </p:nvPicPr>
        <p:blipFill>
          <a:blip r:embed="rId2"/>
          <a:stretch>
            <a:fillRect/>
          </a:stretch>
        </p:blipFill>
        <p:spPr>
          <a:xfrm>
            <a:off x="10189032" y="374564"/>
            <a:ext cx="1767914" cy="497955"/>
          </a:xfrm>
          <a:prstGeom prst="rect">
            <a:avLst/>
          </a:prstGeom>
        </p:spPr>
      </p:pic>
    </p:spTree>
    <p:extLst>
      <p:ext uri="{BB962C8B-B14F-4D97-AF65-F5344CB8AC3E}">
        <p14:creationId xmlns:p14="http://schemas.microsoft.com/office/powerpoint/2010/main" val="254934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1D3B2-6267-8843-A028-D95034630E86}"/>
              </a:ext>
            </a:extLst>
          </p:cNvPr>
          <p:cNvSpPr>
            <a:spLocks noGrp="1"/>
          </p:cNvSpPr>
          <p:nvPr>
            <p:ph type="title"/>
          </p:nvPr>
        </p:nvSpPr>
        <p:spPr/>
        <p:txBody>
          <a:bodyPr/>
          <a:lstStyle/>
          <a:p>
            <a:r>
              <a:rPr lang="da-DK" dirty="0">
                <a:solidFill>
                  <a:schemeClr val="accent1"/>
                </a:solidFill>
              </a:rPr>
              <a:t>Deltakere fra SAP </a:t>
            </a:r>
            <a:r>
              <a:rPr lang="da-DK" dirty="0" err="1">
                <a:solidFill>
                  <a:schemeClr val="accent1"/>
                </a:solidFill>
              </a:rPr>
              <a:t>Next</a:t>
            </a:r>
            <a:r>
              <a:rPr lang="da-DK" dirty="0">
                <a:solidFill>
                  <a:schemeClr val="accent1"/>
                </a:solidFill>
              </a:rPr>
              <a:t>-Gen Student </a:t>
            </a:r>
            <a:r>
              <a:rPr lang="da-DK" dirty="0" err="1">
                <a:solidFill>
                  <a:schemeClr val="accent1"/>
                </a:solidFill>
              </a:rPr>
              <a:t>Community</a:t>
            </a:r>
            <a:r>
              <a:rPr lang="da-DK" dirty="0">
                <a:solidFill>
                  <a:schemeClr val="accent1"/>
                </a:solidFill>
              </a:rPr>
              <a:t>, Høsten 2018</a:t>
            </a:r>
            <a:endParaRPr lang="nb-NO" dirty="0"/>
          </a:p>
        </p:txBody>
      </p:sp>
      <p:pic>
        <p:nvPicPr>
          <p:cNvPr id="3" name="Picture 2">
            <a:extLst>
              <a:ext uri="{FF2B5EF4-FFF2-40B4-BE49-F238E27FC236}">
                <a16:creationId xmlns:a16="http://schemas.microsoft.com/office/drawing/2014/main" id="{AA43EBF0-32A6-7843-8F07-C3B9C5F3A40F}"/>
              </a:ext>
            </a:extLst>
          </p:cNvPr>
          <p:cNvPicPr>
            <a:picLocks noChangeAspect="1"/>
          </p:cNvPicPr>
          <p:nvPr/>
        </p:nvPicPr>
        <p:blipFill>
          <a:blip r:embed="rId2"/>
          <a:stretch>
            <a:fillRect/>
          </a:stretch>
        </p:blipFill>
        <p:spPr>
          <a:xfrm>
            <a:off x="2746140" y="1007904"/>
            <a:ext cx="6699024" cy="4466016"/>
          </a:xfrm>
          <a:prstGeom prst="rect">
            <a:avLst/>
          </a:prstGeom>
        </p:spPr>
      </p:pic>
      <p:sp>
        <p:nvSpPr>
          <p:cNvPr id="5" name="TextBox 4">
            <a:extLst>
              <a:ext uri="{FF2B5EF4-FFF2-40B4-BE49-F238E27FC236}">
                <a16:creationId xmlns:a16="http://schemas.microsoft.com/office/drawing/2014/main" id="{25E03C5B-3FC1-A540-B7DC-67780EBE9B73}"/>
              </a:ext>
            </a:extLst>
          </p:cNvPr>
          <p:cNvSpPr txBox="1"/>
          <p:nvPr/>
        </p:nvSpPr>
        <p:spPr>
          <a:xfrm rot="20316048">
            <a:off x="6278405" y="4422690"/>
            <a:ext cx="4788385" cy="923330"/>
          </a:xfrm>
          <a:prstGeom prst="rect">
            <a:avLst/>
          </a:prstGeom>
          <a:solidFill>
            <a:schemeClr val="bg1">
              <a:alpha val="60000"/>
            </a:schemeClr>
          </a:solidFill>
          <a:ln>
            <a:solidFill>
              <a:schemeClr val="accent3"/>
            </a:solidFill>
          </a:ln>
        </p:spPr>
        <p:txBody>
          <a:bodyPr wrap="square" lIns="0" tIns="0" rIns="0" bIns="0" rtlCol="0">
            <a:spAutoFit/>
          </a:bodyPr>
          <a:lstStyle/>
          <a:p>
            <a:pPr algn="ctr" fontAlgn="base">
              <a:spcBef>
                <a:spcPct val="50000"/>
              </a:spcBef>
              <a:spcAft>
                <a:spcPct val="0"/>
              </a:spcAft>
              <a:buClr>
                <a:srgbClr val="F0AB00"/>
              </a:buClr>
              <a:buSzPct val="80000"/>
            </a:pPr>
            <a:r>
              <a:rPr lang="da-DK" b="1" kern="0">
                <a:solidFill>
                  <a:schemeClr val="accent1"/>
                </a:solidFill>
                <a:ea typeface="Arial Unicode MS" pitchFamily="34" charset="-128"/>
                <a:cs typeface="Arial Unicode MS" pitchFamily="34" charset="-128"/>
              </a:rPr>
              <a:t>Deltakere</a:t>
            </a:r>
            <a:br>
              <a:rPr lang="da-DK" kern="0">
                <a:ea typeface="Arial Unicode MS" pitchFamily="34" charset="-128"/>
                <a:cs typeface="Arial Unicode MS" pitchFamily="34" charset="-128"/>
              </a:rPr>
            </a:br>
            <a:r>
              <a:rPr lang="da-DK" sz="1400" b="1" u="sng" kern="0">
                <a:solidFill>
                  <a:schemeClr val="bg1"/>
                </a:solidFill>
                <a:ea typeface="Arial Unicode MS" pitchFamily="34" charset="-128"/>
                <a:cs typeface="Arial Unicode MS" pitchFamily="34" charset="-128"/>
              </a:rPr>
              <a:t>40 deltakere totalt</a:t>
            </a:r>
            <a:br>
              <a:rPr lang="da-DK" sz="1400" b="1" kern="0">
                <a:solidFill>
                  <a:schemeClr val="bg1"/>
                </a:solidFill>
                <a:ea typeface="Arial Unicode MS" pitchFamily="34" charset="-128"/>
                <a:cs typeface="Arial Unicode MS" pitchFamily="34" charset="-128"/>
              </a:rPr>
            </a:br>
            <a:r>
              <a:rPr lang="da-DK" sz="1400" b="1" kern="0">
                <a:solidFill>
                  <a:schemeClr val="bg1"/>
                </a:solidFill>
                <a:ea typeface="Arial Unicode MS" pitchFamily="34" charset="-128"/>
                <a:cs typeface="Arial Unicode MS" pitchFamily="34" charset="-128"/>
              </a:rPr>
              <a:t>20 </a:t>
            </a:r>
            <a:r>
              <a:rPr lang="da-DK" sz="1400" b="1" kern="0" err="1">
                <a:solidFill>
                  <a:schemeClr val="bg1"/>
                </a:solidFill>
                <a:ea typeface="Arial Unicode MS" pitchFamily="34" charset="-128"/>
                <a:cs typeface="Arial Unicode MS" pitchFamily="34" charset="-128"/>
              </a:rPr>
              <a:t>kvinner</a:t>
            </a:r>
            <a:br>
              <a:rPr lang="da-DK" sz="1400" b="1" kern="0">
                <a:solidFill>
                  <a:schemeClr val="bg1"/>
                </a:solidFill>
                <a:ea typeface="Arial Unicode MS" pitchFamily="34" charset="-128"/>
                <a:cs typeface="Arial Unicode MS" pitchFamily="34" charset="-128"/>
              </a:rPr>
            </a:br>
            <a:r>
              <a:rPr lang="da-DK" sz="1400" b="1" kern="0">
                <a:solidFill>
                  <a:schemeClr val="bg1"/>
                </a:solidFill>
                <a:ea typeface="Arial Unicode MS" pitchFamily="34" charset="-128"/>
                <a:cs typeface="Arial Unicode MS" pitchFamily="34" charset="-128"/>
              </a:rPr>
              <a:t>20 </a:t>
            </a:r>
            <a:r>
              <a:rPr lang="da-DK" sz="1400" b="1" kern="0" err="1">
                <a:solidFill>
                  <a:schemeClr val="bg1"/>
                </a:solidFill>
                <a:ea typeface="Arial Unicode MS" pitchFamily="34" charset="-128"/>
                <a:cs typeface="Arial Unicode MS" pitchFamily="34" charset="-128"/>
              </a:rPr>
              <a:t>menn</a:t>
            </a:r>
            <a:r>
              <a:rPr lang="da-DK" sz="1400" b="1" kern="0">
                <a:solidFill>
                  <a:schemeClr val="bg1"/>
                </a:solidFill>
                <a:ea typeface="Arial Unicode MS" pitchFamily="34" charset="-128"/>
                <a:cs typeface="Arial Unicode MS" pitchFamily="34" charset="-128"/>
              </a:rPr>
              <a:t> </a:t>
            </a:r>
          </a:p>
        </p:txBody>
      </p:sp>
      <p:pic>
        <p:nvPicPr>
          <p:cNvPr id="6" name="Picture 5">
            <a:extLst>
              <a:ext uri="{FF2B5EF4-FFF2-40B4-BE49-F238E27FC236}">
                <a16:creationId xmlns:a16="http://schemas.microsoft.com/office/drawing/2014/main" id="{2A23849C-9EC6-6D42-98D7-38F65B60CC7F}"/>
              </a:ext>
            </a:extLst>
          </p:cNvPr>
          <p:cNvPicPr>
            <a:picLocks noChangeAspect="1"/>
          </p:cNvPicPr>
          <p:nvPr/>
        </p:nvPicPr>
        <p:blipFill>
          <a:blip r:embed="rId3"/>
          <a:stretch>
            <a:fillRect/>
          </a:stretch>
        </p:blipFill>
        <p:spPr>
          <a:xfrm>
            <a:off x="10189032" y="374564"/>
            <a:ext cx="1767914" cy="497955"/>
          </a:xfrm>
          <a:prstGeom prst="rect">
            <a:avLst/>
          </a:prstGeom>
        </p:spPr>
      </p:pic>
    </p:spTree>
    <p:extLst>
      <p:ext uri="{BB962C8B-B14F-4D97-AF65-F5344CB8AC3E}">
        <p14:creationId xmlns:p14="http://schemas.microsoft.com/office/powerpoint/2010/main" val="1782859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5664-3B47-4356-861F-F108DD774CAA}"/>
              </a:ext>
            </a:extLst>
          </p:cNvPr>
          <p:cNvSpPr>
            <a:spLocks noGrp="1"/>
          </p:cNvSpPr>
          <p:nvPr>
            <p:ph type="title"/>
          </p:nvPr>
        </p:nvSpPr>
        <p:spPr>
          <a:xfrm>
            <a:off x="378584" y="1682573"/>
            <a:ext cx="11183564" cy="4061240"/>
          </a:xfrm>
        </p:spPr>
        <p:txBody>
          <a:bodyPr/>
          <a:lstStyle/>
          <a:p>
            <a:pPr algn="ctr"/>
            <a:r>
              <a:rPr lang="da-DK" dirty="0"/>
              <a:t>Årets kick-</a:t>
            </a:r>
            <a:r>
              <a:rPr lang="da-DK" dirty="0" err="1"/>
              <a:t>off</a:t>
            </a:r>
            <a:r>
              <a:rPr lang="da-DK" dirty="0"/>
              <a:t> event</a:t>
            </a:r>
            <a:br>
              <a:rPr lang="da-DK" dirty="0">
                <a:solidFill>
                  <a:schemeClr val="accent1"/>
                </a:solidFill>
              </a:rPr>
            </a:br>
            <a:r>
              <a:rPr lang="da-DK" dirty="0">
                <a:solidFill>
                  <a:schemeClr val="accent1"/>
                </a:solidFill>
              </a:rPr>
              <a:t>13 februar 2019</a:t>
            </a:r>
            <a:br>
              <a:rPr lang="da-DK" dirty="0">
                <a:solidFill>
                  <a:schemeClr val="accent1"/>
                </a:solidFill>
              </a:rPr>
            </a:br>
            <a:br>
              <a:rPr lang="da-DK" dirty="0">
                <a:solidFill>
                  <a:schemeClr val="accent1"/>
                </a:solidFill>
              </a:rPr>
            </a:br>
            <a:r>
              <a:rPr lang="da-DK" dirty="0" err="1"/>
              <a:t>https</a:t>
            </a:r>
            <a:r>
              <a:rPr lang="da-DK" dirty="0"/>
              <a:t>://</a:t>
            </a:r>
            <a:r>
              <a:rPr lang="da-DK" dirty="0" err="1"/>
              <a:t>events.sap.com</a:t>
            </a:r>
            <a:r>
              <a:rPr lang="da-DK" dirty="0"/>
              <a:t>/</a:t>
            </a:r>
            <a:r>
              <a:rPr lang="da-DK" dirty="0" err="1"/>
              <a:t>no</a:t>
            </a:r>
            <a:r>
              <a:rPr lang="da-DK" dirty="0"/>
              <a:t>/</a:t>
            </a:r>
            <a:r>
              <a:rPr lang="da-DK" dirty="0" err="1"/>
              <a:t>next</a:t>
            </a:r>
            <a:r>
              <a:rPr lang="da-DK" dirty="0"/>
              <a:t>-gen-</a:t>
            </a:r>
            <a:r>
              <a:rPr lang="da-DK" dirty="0" err="1"/>
              <a:t>no</a:t>
            </a:r>
            <a:r>
              <a:rPr lang="da-DK" dirty="0"/>
              <a:t>/en/</a:t>
            </a:r>
            <a:r>
              <a:rPr lang="da-DK" dirty="0" err="1"/>
              <a:t>home</a:t>
            </a:r>
            <a:br>
              <a:rPr lang="da-DK" dirty="0"/>
            </a:br>
            <a:br>
              <a:rPr lang="da-DK" dirty="0"/>
            </a:br>
            <a:r>
              <a:rPr lang="da-DK" dirty="0" err="1">
                <a:solidFill>
                  <a:schemeClr val="accent1"/>
                </a:solidFill>
              </a:rPr>
              <a:t>Søknadsfrist</a:t>
            </a:r>
            <a:r>
              <a:rPr lang="da-DK" dirty="0">
                <a:solidFill>
                  <a:schemeClr val="accent1"/>
                </a:solidFill>
              </a:rPr>
              <a:t>: 10.02.19 kl: 23.59</a:t>
            </a:r>
            <a:br>
              <a:rPr lang="da-DK" dirty="0">
                <a:solidFill>
                  <a:schemeClr val="accent1"/>
                </a:solidFill>
              </a:rPr>
            </a:br>
            <a:br>
              <a:rPr lang="da-DK" dirty="0">
                <a:solidFill>
                  <a:schemeClr val="accent1"/>
                </a:solidFill>
              </a:rPr>
            </a:br>
            <a:br>
              <a:rPr lang="da-DK" dirty="0">
                <a:solidFill>
                  <a:schemeClr val="accent1"/>
                </a:solidFill>
              </a:rPr>
            </a:br>
            <a:r>
              <a:rPr lang="da-DK" dirty="0"/>
              <a:t>Sanna Diana </a:t>
            </a:r>
            <a:r>
              <a:rPr lang="da-DK" dirty="0" err="1"/>
              <a:t>Tomren</a:t>
            </a:r>
            <a:br>
              <a:rPr lang="da-DK" dirty="0"/>
            </a:br>
            <a:r>
              <a:rPr lang="da-DK" dirty="0">
                <a:hlinkClick r:id="rId2"/>
              </a:rPr>
              <a:t>sanna.diana.tomren@sap.com</a:t>
            </a:r>
            <a:br>
              <a:rPr lang="da-DK" dirty="0"/>
            </a:br>
            <a:r>
              <a:rPr lang="da-DK" dirty="0"/>
              <a:t>41462494</a:t>
            </a:r>
            <a:endParaRPr lang="en-US" dirty="0"/>
          </a:p>
        </p:txBody>
      </p:sp>
      <p:pic>
        <p:nvPicPr>
          <p:cNvPr id="3" name="Picture 2">
            <a:extLst>
              <a:ext uri="{FF2B5EF4-FFF2-40B4-BE49-F238E27FC236}">
                <a16:creationId xmlns:a16="http://schemas.microsoft.com/office/drawing/2014/main" id="{293B2718-AF78-2D47-8B05-4DC905CEB771}"/>
              </a:ext>
            </a:extLst>
          </p:cNvPr>
          <p:cNvPicPr>
            <a:picLocks noChangeAspect="1"/>
          </p:cNvPicPr>
          <p:nvPr/>
        </p:nvPicPr>
        <p:blipFill>
          <a:blip r:embed="rId3"/>
          <a:stretch>
            <a:fillRect/>
          </a:stretch>
        </p:blipFill>
        <p:spPr>
          <a:xfrm>
            <a:off x="10189032" y="374564"/>
            <a:ext cx="1767914" cy="497955"/>
          </a:xfrm>
          <a:prstGeom prst="rect">
            <a:avLst/>
          </a:prstGeom>
        </p:spPr>
      </p:pic>
    </p:spTree>
    <p:extLst>
      <p:ext uri="{BB962C8B-B14F-4D97-AF65-F5344CB8AC3E}">
        <p14:creationId xmlns:p14="http://schemas.microsoft.com/office/powerpoint/2010/main" val="3961856534"/>
      </p:ext>
    </p:extLst>
  </p:cSld>
  <p:clrMapOvr>
    <a:masterClrMapping/>
  </p:clrMapOvr>
</p:sld>
</file>

<file path=ppt/theme/theme1.xml><?xml version="1.0" encoding="utf-8"?>
<a:theme xmlns:a="http://schemas.openxmlformats.org/drawingml/2006/main" name="SAP 2018 16x9 black and white">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2018_16x9_black_and_white.potx" id="{B666F8F3-2D8C-4552-AACF-16A17D7BBA86}" vid="{4DE22097-4D35-4FB9-A633-B9E336B3DC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317</Words>
  <Application>Microsoft Office PowerPoint</Application>
  <PresentationFormat>Widescreen</PresentationFormat>
  <Paragraphs>38</Paragraphs>
  <Slides>9</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9</vt:i4>
      </vt:variant>
    </vt:vector>
  </HeadingPairs>
  <TitlesOfParts>
    <vt:vector size="15" baseType="lpstr">
      <vt:lpstr>Arial</vt:lpstr>
      <vt:lpstr>Calibri</vt:lpstr>
      <vt:lpstr>Courier New</vt:lpstr>
      <vt:lpstr>Symbol</vt:lpstr>
      <vt:lpstr>Wingdings</vt:lpstr>
      <vt:lpstr>SAP 2018 16x9 black and white</vt:lpstr>
      <vt:lpstr>PowerPoint-presentasjon</vt:lpstr>
      <vt:lpstr>PowerPoint-presentasjon</vt:lpstr>
      <vt:lpstr>PowerPoint-presentasjon</vt:lpstr>
      <vt:lpstr>Hva er SAP Next-Gen Student Community program?</vt:lpstr>
      <vt:lpstr>SAP Next-Gen Student Community Program inneholder:</vt:lpstr>
      <vt:lpstr>SAP Next-Gen Student Community Program inneholder:</vt:lpstr>
      <vt:lpstr>Motiver </vt:lpstr>
      <vt:lpstr>Deltakere fra SAP Next-Gen Student Community, Høsten 2018</vt:lpstr>
      <vt:lpstr>Årets kick-off event 13 februar 2019  https://events.sap.com/no/next-gen-no/en/home  Søknadsfrist: 10.02.19 kl: 23.59   Sanna Diana Tomren sanna.diana.tomren@sap.com 41462494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page title (sentence case)</dc:title>
  <dc:creator>Arildsen, Maria Otte</dc:creator>
  <cp:lastModifiedBy>Asle Fagerstrøm</cp:lastModifiedBy>
  <cp:revision>11</cp:revision>
  <dcterms:created xsi:type="dcterms:W3CDTF">2018-01-10T13:40:49Z</dcterms:created>
  <dcterms:modified xsi:type="dcterms:W3CDTF">2019-02-08T13:21:05Z</dcterms:modified>
</cp:coreProperties>
</file>