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37"/>
  </p:notesMasterIdLst>
  <p:sldIdLst>
    <p:sldId id="256" r:id="rId2"/>
    <p:sldId id="270" r:id="rId3"/>
    <p:sldId id="269" r:id="rId4"/>
    <p:sldId id="29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92" r:id="rId14"/>
    <p:sldId id="294" r:id="rId15"/>
    <p:sldId id="268" r:id="rId16"/>
    <p:sldId id="271" r:id="rId17"/>
    <p:sldId id="273" r:id="rId18"/>
    <p:sldId id="326" r:id="rId19"/>
    <p:sldId id="317" r:id="rId20"/>
    <p:sldId id="304" r:id="rId21"/>
    <p:sldId id="320" r:id="rId22"/>
    <p:sldId id="319" r:id="rId23"/>
    <p:sldId id="321" r:id="rId24"/>
    <p:sldId id="322" r:id="rId25"/>
    <p:sldId id="323" r:id="rId26"/>
    <p:sldId id="324" r:id="rId27"/>
    <p:sldId id="325" r:id="rId28"/>
    <p:sldId id="303" r:id="rId29"/>
    <p:sldId id="310" r:id="rId30"/>
    <p:sldId id="312" r:id="rId31"/>
    <p:sldId id="311" r:id="rId32"/>
    <p:sldId id="313" r:id="rId33"/>
    <p:sldId id="314" r:id="rId34"/>
    <p:sldId id="315" r:id="rId35"/>
    <p:sldId id="316" r:id="rId3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5E5E"/>
    <a:srgbClr val="00B05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C8E53-51BF-4D62-952C-7CA6496EE951}" v="302" dt="2024-08-13T09:54:23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6" autoAdjust="0"/>
    <p:restoredTop sz="79298" autoAdjust="0"/>
  </p:normalViewPr>
  <p:slideViewPr>
    <p:cSldViewPr snapToGrid="0">
      <p:cViewPr varScale="1">
        <p:scale>
          <a:sx n="126" d="100"/>
          <a:sy n="126" d="100"/>
        </p:scale>
        <p:origin x="12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dd Petter Sand" userId="5d8745b8-fe6c-4e0b-ace7-d87620ddd17d" providerId="ADAL" clId="{97EE82A6-8042-4785-B6D2-BA4E9CEADE4A}"/>
    <pc:docChg chg="addSld delSld modSld">
      <pc:chgData name="Odd Petter Sand" userId="5d8745b8-fe6c-4e0b-ace7-d87620ddd17d" providerId="ADAL" clId="{97EE82A6-8042-4785-B6D2-BA4E9CEADE4A}" dt="2024-08-08T08:39:27.231" v="1"/>
      <pc:docMkLst>
        <pc:docMk/>
      </pc:docMkLst>
      <pc:sldChg chg="add del">
        <pc:chgData name="Odd Petter Sand" userId="5d8745b8-fe6c-4e0b-ace7-d87620ddd17d" providerId="ADAL" clId="{97EE82A6-8042-4785-B6D2-BA4E9CEADE4A}" dt="2024-08-08T08:39:27.231" v="1"/>
        <pc:sldMkLst>
          <pc:docMk/>
          <pc:sldMk cId="2812519689" sldId="305"/>
        </pc:sldMkLst>
      </pc:sldChg>
    </pc:docChg>
  </pc:docChgLst>
  <pc:docChgLst>
    <pc:chgData name="Odd Petter Sand" userId="5d8745b8-fe6c-4e0b-ace7-d87620ddd17d" providerId="ADAL" clId="{2A4C8E53-51BF-4D62-952C-7CA6496EE951}"/>
    <pc:docChg chg="undo custSel addSld delSld modSld sldOrd">
      <pc:chgData name="Odd Petter Sand" userId="5d8745b8-fe6c-4e0b-ace7-d87620ddd17d" providerId="ADAL" clId="{2A4C8E53-51BF-4D62-952C-7CA6496EE951}" dt="2024-08-13T09:54:25.825" v="463" actId="47"/>
      <pc:docMkLst>
        <pc:docMk/>
      </pc:docMkLst>
      <pc:sldChg chg="modSp mod modNotesTx">
        <pc:chgData name="Odd Petter Sand" userId="5d8745b8-fe6c-4e0b-ace7-d87620ddd17d" providerId="ADAL" clId="{2A4C8E53-51BF-4D62-952C-7CA6496EE951}" dt="2024-08-12T10:20:29.829" v="453" actId="20577"/>
        <pc:sldMkLst>
          <pc:docMk/>
          <pc:sldMk cId="1823028203" sldId="256"/>
        </pc:sldMkLst>
        <pc:spChg chg="mod">
          <ac:chgData name="Odd Petter Sand" userId="5d8745b8-fe6c-4e0b-ace7-d87620ddd17d" providerId="ADAL" clId="{2A4C8E53-51BF-4D62-952C-7CA6496EE951}" dt="2024-08-12T10:14:17.734" v="87" actId="20577"/>
          <ac:spMkLst>
            <pc:docMk/>
            <pc:sldMk cId="1823028203" sldId="256"/>
            <ac:spMk id="2" creationId="{87F2FD46-4841-81B0-923A-47BA1112B636}"/>
          </ac:spMkLst>
        </pc:spChg>
        <pc:spChg chg="mod">
          <ac:chgData name="Odd Petter Sand" userId="5d8745b8-fe6c-4e0b-ace7-d87620ddd17d" providerId="ADAL" clId="{2A4C8E53-51BF-4D62-952C-7CA6496EE951}" dt="2024-08-12T10:20:29.829" v="453" actId="20577"/>
          <ac:spMkLst>
            <pc:docMk/>
            <pc:sldMk cId="1823028203" sldId="256"/>
            <ac:spMk id="3" creationId="{7EFBEB37-47D6-0872-05D8-18F3A18083C2}"/>
          </ac:spMkLst>
        </pc:spChg>
      </pc:sldChg>
      <pc:sldChg chg="add del">
        <pc:chgData name="Odd Petter Sand" userId="5d8745b8-fe6c-4e0b-ace7-d87620ddd17d" providerId="ADAL" clId="{2A4C8E53-51BF-4D62-952C-7CA6496EE951}" dt="2024-08-12T09:55:54.933" v="9" actId="47"/>
        <pc:sldMkLst>
          <pc:docMk/>
          <pc:sldMk cId="2704940293" sldId="296"/>
        </pc:sldMkLst>
      </pc:sldChg>
      <pc:sldChg chg="add del">
        <pc:chgData name="Odd Petter Sand" userId="5d8745b8-fe6c-4e0b-ace7-d87620ddd17d" providerId="ADAL" clId="{2A4C8E53-51BF-4D62-952C-7CA6496EE951}" dt="2024-08-12T09:55:54.933" v="9" actId="47"/>
        <pc:sldMkLst>
          <pc:docMk/>
          <pc:sldMk cId="1117160319" sldId="297"/>
        </pc:sldMkLst>
      </pc:sldChg>
      <pc:sldChg chg="del">
        <pc:chgData name="Odd Petter Sand" userId="5d8745b8-fe6c-4e0b-ace7-d87620ddd17d" providerId="ADAL" clId="{2A4C8E53-51BF-4D62-952C-7CA6496EE951}" dt="2024-08-12T09:55:59.638" v="10" actId="47"/>
        <pc:sldMkLst>
          <pc:docMk/>
          <pc:sldMk cId="664993644" sldId="298"/>
        </pc:sldMkLst>
      </pc:sldChg>
      <pc:sldChg chg="modSp add del mod ord">
        <pc:chgData name="Odd Petter Sand" userId="5d8745b8-fe6c-4e0b-ace7-d87620ddd17d" providerId="ADAL" clId="{2A4C8E53-51BF-4D62-952C-7CA6496EE951}" dt="2024-08-12T10:15:00.888" v="112" actId="113"/>
        <pc:sldMkLst>
          <pc:docMk/>
          <pc:sldMk cId="2020083914" sldId="303"/>
        </pc:sldMkLst>
        <pc:spChg chg="mod">
          <ac:chgData name="Odd Petter Sand" userId="5d8745b8-fe6c-4e0b-ace7-d87620ddd17d" providerId="ADAL" clId="{2A4C8E53-51BF-4D62-952C-7CA6496EE951}" dt="2024-08-12T09:55:37.516" v="6" actId="20577"/>
          <ac:spMkLst>
            <pc:docMk/>
            <pc:sldMk cId="2020083914" sldId="303"/>
            <ac:spMk id="2" creationId="{C07D291A-FB6B-7039-DBE5-DE0E55E11B29}"/>
          </ac:spMkLst>
        </pc:spChg>
        <pc:spChg chg="mod">
          <ac:chgData name="Odd Petter Sand" userId="5d8745b8-fe6c-4e0b-ace7-d87620ddd17d" providerId="ADAL" clId="{2A4C8E53-51BF-4D62-952C-7CA6496EE951}" dt="2024-08-12T10:15:00.888" v="112" actId="113"/>
          <ac:spMkLst>
            <pc:docMk/>
            <pc:sldMk cId="2020083914" sldId="303"/>
            <ac:spMk id="3" creationId="{57247020-918C-60DD-CE6C-161F52B380E8}"/>
          </ac:spMkLst>
        </pc:spChg>
      </pc:sldChg>
      <pc:sldChg chg="add del">
        <pc:chgData name="Odd Petter Sand" userId="5d8745b8-fe6c-4e0b-ace7-d87620ddd17d" providerId="ADAL" clId="{2A4C8E53-51BF-4D62-952C-7CA6496EE951}" dt="2024-08-13T09:54:23.623" v="462"/>
        <pc:sldMkLst>
          <pc:docMk/>
          <pc:sldMk cId="194834387" sldId="304"/>
        </pc:sldMkLst>
      </pc:sldChg>
      <pc:sldChg chg="add del">
        <pc:chgData name="Odd Petter Sand" userId="5d8745b8-fe6c-4e0b-ace7-d87620ddd17d" providerId="ADAL" clId="{2A4C8E53-51BF-4D62-952C-7CA6496EE951}" dt="2024-08-12T09:55:54.933" v="9" actId="47"/>
        <pc:sldMkLst>
          <pc:docMk/>
          <pc:sldMk cId="2812519689" sldId="305"/>
        </pc:sldMkLst>
      </pc:sldChg>
      <pc:sldChg chg="add del">
        <pc:chgData name="Odd Petter Sand" userId="5d8745b8-fe6c-4e0b-ace7-d87620ddd17d" providerId="ADAL" clId="{2A4C8E53-51BF-4D62-952C-7CA6496EE951}" dt="2024-08-12T09:55:54.933" v="9" actId="47"/>
        <pc:sldMkLst>
          <pc:docMk/>
          <pc:sldMk cId="1520181869" sldId="307"/>
        </pc:sldMkLst>
      </pc:sldChg>
      <pc:sldChg chg="del">
        <pc:chgData name="Odd Petter Sand" userId="5d8745b8-fe6c-4e0b-ace7-d87620ddd17d" providerId="ADAL" clId="{2A4C8E53-51BF-4D62-952C-7CA6496EE951}" dt="2024-08-13T09:51:17.726" v="461" actId="47"/>
        <pc:sldMkLst>
          <pc:docMk/>
          <pc:sldMk cId="2521482472" sldId="308"/>
        </pc:sldMkLst>
      </pc:sldChg>
      <pc:sldChg chg="add del">
        <pc:chgData name="Odd Petter Sand" userId="5d8745b8-fe6c-4e0b-ace7-d87620ddd17d" providerId="ADAL" clId="{2A4C8E53-51BF-4D62-952C-7CA6496EE951}" dt="2024-08-12T09:55:54.933" v="9" actId="47"/>
        <pc:sldMkLst>
          <pc:docMk/>
          <pc:sldMk cId="1808622922" sldId="309"/>
        </pc:sldMkLst>
      </pc:sldChg>
      <pc:sldChg chg="modSp mod">
        <pc:chgData name="Odd Petter Sand" userId="5d8745b8-fe6c-4e0b-ace7-d87620ddd17d" providerId="ADAL" clId="{2A4C8E53-51BF-4D62-952C-7CA6496EE951}" dt="2024-08-12T09:56:10.410" v="12" actId="20577"/>
        <pc:sldMkLst>
          <pc:docMk/>
          <pc:sldMk cId="861943798" sldId="310"/>
        </pc:sldMkLst>
        <pc:spChg chg="mod">
          <ac:chgData name="Odd Petter Sand" userId="5d8745b8-fe6c-4e0b-ace7-d87620ddd17d" providerId="ADAL" clId="{2A4C8E53-51BF-4D62-952C-7CA6496EE951}" dt="2024-08-12T09:56:10.410" v="12" actId="20577"/>
          <ac:spMkLst>
            <pc:docMk/>
            <pc:sldMk cId="861943798" sldId="310"/>
            <ac:spMk id="2" creationId="{FDE6E58F-CF88-4FAC-328B-507895BE31EF}"/>
          </ac:spMkLst>
        </pc:spChg>
      </pc:sldChg>
      <pc:sldChg chg="modSp mod">
        <pc:chgData name="Odd Petter Sand" userId="5d8745b8-fe6c-4e0b-ace7-d87620ddd17d" providerId="ADAL" clId="{2A4C8E53-51BF-4D62-952C-7CA6496EE951}" dt="2024-08-12T10:16:55.309" v="331" actId="114"/>
        <pc:sldMkLst>
          <pc:docMk/>
          <pc:sldMk cId="366943171" sldId="311"/>
        </pc:sldMkLst>
        <pc:spChg chg="mod">
          <ac:chgData name="Odd Petter Sand" userId="5d8745b8-fe6c-4e0b-ace7-d87620ddd17d" providerId="ADAL" clId="{2A4C8E53-51BF-4D62-952C-7CA6496EE951}" dt="2024-08-12T09:56:17.265" v="16" actId="20577"/>
          <ac:spMkLst>
            <pc:docMk/>
            <pc:sldMk cId="366943171" sldId="311"/>
            <ac:spMk id="2" creationId="{FDE6E58F-CF88-4FAC-328B-507895BE31EF}"/>
          </ac:spMkLst>
        </pc:spChg>
        <pc:spChg chg="mod">
          <ac:chgData name="Odd Petter Sand" userId="5d8745b8-fe6c-4e0b-ace7-d87620ddd17d" providerId="ADAL" clId="{2A4C8E53-51BF-4D62-952C-7CA6496EE951}" dt="2024-08-12T10:16:55.309" v="331" actId="114"/>
          <ac:spMkLst>
            <pc:docMk/>
            <pc:sldMk cId="366943171" sldId="311"/>
            <ac:spMk id="3" creationId="{32357976-EC63-85E6-CFE3-100FFA9CC0A4}"/>
          </ac:spMkLst>
        </pc:spChg>
      </pc:sldChg>
      <pc:sldChg chg="modSp mod">
        <pc:chgData name="Odd Petter Sand" userId="5d8745b8-fe6c-4e0b-ace7-d87620ddd17d" providerId="ADAL" clId="{2A4C8E53-51BF-4D62-952C-7CA6496EE951}" dt="2024-08-12T09:56:14.018" v="14" actId="20577"/>
        <pc:sldMkLst>
          <pc:docMk/>
          <pc:sldMk cId="3329475698" sldId="312"/>
        </pc:sldMkLst>
        <pc:spChg chg="mod">
          <ac:chgData name="Odd Petter Sand" userId="5d8745b8-fe6c-4e0b-ace7-d87620ddd17d" providerId="ADAL" clId="{2A4C8E53-51BF-4D62-952C-7CA6496EE951}" dt="2024-08-12T09:56:14.018" v="14" actId="20577"/>
          <ac:spMkLst>
            <pc:docMk/>
            <pc:sldMk cId="3329475698" sldId="312"/>
            <ac:spMk id="2" creationId="{FDE6E58F-CF88-4FAC-328B-507895BE31EF}"/>
          </ac:spMkLst>
        </pc:spChg>
      </pc:sldChg>
      <pc:sldChg chg="modSp mod modAnim">
        <pc:chgData name="Odd Petter Sand" userId="5d8745b8-fe6c-4e0b-ace7-d87620ddd17d" providerId="ADAL" clId="{2A4C8E53-51BF-4D62-952C-7CA6496EE951}" dt="2024-08-12T10:16:23.761" v="264" actId="20577"/>
        <pc:sldMkLst>
          <pc:docMk/>
          <pc:sldMk cId="2868216420" sldId="313"/>
        </pc:sldMkLst>
        <pc:spChg chg="mod">
          <ac:chgData name="Odd Petter Sand" userId="5d8745b8-fe6c-4e0b-ace7-d87620ddd17d" providerId="ADAL" clId="{2A4C8E53-51BF-4D62-952C-7CA6496EE951}" dt="2024-08-12T09:56:21.045" v="19" actId="20577"/>
          <ac:spMkLst>
            <pc:docMk/>
            <pc:sldMk cId="2868216420" sldId="313"/>
            <ac:spMk id="2" creationId="{FDE6E58F-CF88-4FAC-328B-507895BE31EF}"/>
          </ac:spMkLst>
        </pc:spChg>
        <pc:spChg chg="mod">
          <ac:chgData name="Odd Petter Sand" userId="5d8745b8-fe6c-4e0b-ace7-d87620ddd17d" providerId="ADAL" clId="{2A4C8E53-51BF-4D62-952C-7CA6496EE951}" dt="2024-08-12T10:16:19.990" v="261" actId="20577"/>
          <ac:spMkLst>
            <pc:docMk/>
            <pc:sldMk cId="2868216420" sldId="313"/>
            <ac:spMk id="3" creationId="{32357976-EC63-85E6-CFE3-100FFA9CC0A4}"/>
          </ac:spMkLst>
        </pc:spChg>
      </pc:sldChg>
      <pc:sldChg chg="modSp mod">
        <pc:chgData name="Odd Petter Sand" userId="5d8745b8-fe6c-4e0b-ace7-d87620ddd17d" providerId="ADAL" clId="{2A4C8E53-51BF-4D62-952C-7CA6496EE951}" dt="2024-08-12T09:56:25.898" v="21" actId="20577"/>
        <pc:sldMkLst>
          <pc:docMk/>
          <pc:sldMk cId="528301475" sldId="314"/>
        </pc:sldMkLst>
        <pc:spChg chg="mod">
          <ac:chgData name="Odd Petter Sand" userId="5d8745b8-fe6c-4e0b-ace7-d87620ddd17d" providerId="ADAL" clId="{2A4C8E53-51BF-4D62-952C-7CA6496EE951}" dt="2024-08-12T09:56:25.898" v="21" actId="20577"/>
          <ac:spMkLst>
            <pc:docMk/>
            <pc:sldMk cId="528301475" sldId="314"/>
            <ac:spMk id="2" creationId="{FDE6E58F-CF88-4FAC-328B-507895BE31EF}"/>
          </ac:spMkLst>
        </pc:spChg>
      </pc:sldChg>
      <pc:sldChg chg="modSp mod">
        <pc:chgData name="Odd Petter Sand" userId="5d8745b8-fe6c-4e0b-ace7-d87620ddd17d" providerId="ADAL" clId="{2A4C8E53-51BF-4D62-952C-7CA6496EE951}" dt="2024-08-12T09:56:29.350" v="23" actId="20577"/>
        <pc:sldMkLst>
          <pc:docMk/>
          <pc:sldMk cId="1111720273" sldId="315"/>
        </pc:sldMkLst>
        <pc:spChg chg="mod">
          <ac:chgData name="Odd Petter Sand" userId="5d8745b8-fe6c-4e0b-ace7-d87620ddd17d" providerId="ADAL" clId="{2A4C8E53-51BF-4D62-952C-7CA6496EE951}" dt="2024-08-12T09:56:29.350" v="23" actId="20577"/>
          <ac:spMkLst>
            <pc:docMk/>
            <pc:sldMk cId="1111720273" sldId="315"/>
            <ac:spMk id="2" creationId="{FDE6E58F-CF88-4FAC-328B-507895BE31EF}"/>
          </ac:spMkLst>
        </pc:spChg>
      </pc:sldChg>
      <pc:sldChg chg="add">
        <pc:chgData name="Odd Petter Sand" userId="5d8745b8-fe6c-4e0b-ace7-d87620ddd17d" providerId="ADAL" clId="{2A4C8E53-51BF-4D62-952C-7CA6496EE951}" dt="2024-08-12T09:54:13.916" v="0"/>
        <pc:sldMkLst>
          <pc:docMk/>
          <pc:sldMk cId="499879093" sldId="317"/>
        </pc:sldMkLst>
      </pc:sldChg>
      <pc:sldChg chg="add del">
        <pc:chgData name="Odd Petter Sand" userId="5d8745b8-fe6c-4e0b-ace7-d87620ddd17d" providerId="ADAL" clId="{2A4C8E53-51BF-4D62-952C-7CA6496EE951}" dt="2024-08-13T09:54:25.825" v="463" actId="47"/>
        <pc:sldMkLst>
          <pc:docMk/>
          <pc:sldMk cId="589568980" sldId="318"/>
        </pc:sldMkLst>
      </pc:sldChg>
      <pc:sldChg chg="modSp add mod">
        <pc:chgData name="Odd Petter Sand" userId="5d8745b8-fe6c-4e0b-ace7-d87620ddd17d" providerId="ADAL" clId="{2A4C8E53-51BF-4D62-952C-7CA6496EE951}" dt="2024-08-12T11:45:15.234" v="459" actId="20577"/>
        <pc:sldMkLst>
          <pc:docMk/>
          <pc:sldMk cId="2908175865" sldId="319"/>
        </pc:sldMkLst>
        <pc:spChg chg="mod">
          <ac:chgData name="Odd Petter Sand" userId="5d8745b8-fe6c-4e0b-ace7-d87620ddd17d" providerId="ADAL" clId="{2A4C8E53-51BF-4D62-952C-7CA6496EE951}" dt="2024-08-12T11:45:15.234" v="459" actId="20577"/>
          <ac:spMkLst>
            <pc:docMk/>
            <pc:sldMk cId="2908175865" sldId="319"/>
            <ac:spMk id="2" creationId="{04036FBB-8913-CF84-E8B5-ED05461DF63D}"/>
          </ac:spMkLst>
        </pc:spChg>
      </pc:sldChg>
      <pc:sldChg chg="modSp add mod ord">
        <pc:chgData name="Odd Petter Sand" userId="5d8745b8-fe6c-4e0b-ace7-d87620ddd17d" providerId="ADAL" clId="{2A4C8E53-51BF-4D62-952C-7CA6496EE951}" dt="2024-08-12T11:45:12.706" v="457" actId="20577"/>
        <pc:sldMkLst>
          <pc:docMk/>
          <pc:sldMk cId="828563191" sldId="320"/>
        </pc:sldMkLst>
        <pc:spChg chg="mod">
          <ac:chgData name="Odd Petter Sand" userId="5d8745b8-fe6c-4e0b-ace7-d87620ddd17d" providerId="ADAL" clId="{2A4C8E53-51BF-4D62-952C-7CA6496EE951}" dt="2024-08-12T11:45:12.706" v="457" actId="20577"/>
          <ac:spMkLst>
            <pc:docMk/>
            <pc:sldMk cId="828563191" sldId="320"/>
            <ac:spMk id="2" creationId="{FDE6E58F-CF88-4FAC-328B-507895BE31EF}"/>
          </ac:spMkLst>
        </pc:spChg>
      </pc:sldChg>
      <pc:sldChg chg="add">
        <pc:chgData name="Odd Petter Sand" userId="5d8745b8-fe6c-4e0b-ace7-d87620ddd17d" providerId="ADAL" clId="{2A4C8E53-51BF-4D62-952C-7CA6496EE951}" dt="2024-08-12T09:54:13.916" v="0"/>
        <pc:sldMkLst>
          <pc:docMk/>
          <pc:sldMk cId="2715981026" sldId="321"/>
        </pc:sldMkLst>
      </pc:sldChg>
      <pc:sldChg chg="add">
        <pc:chgData name="Odd Petter Sand" userId="5d8745b8-fe6c-4e0b-ace7-d87620ddd17d" providerId="ADAL" clId="{2A4C8E53-51BF-4D62-952C-7CA6496EE951}" dt="2024-08-12T09:54:13.916" v="0"/>
        <pc:sldMkLst>
          <pc:docMk/>
          <pc:sldMk cId="4181791680" sldId="322"/>
        </pc:sldMkLst>
      </pc:sldChg>
      <pc:sldChg chg="add">
        <pc:chgData name="Odd Petter Sand" userId="5d8745b8-fe6c-4e0b-ace7-d87620ddd17d" providerId="ADAL" clId="{2A4C8E53-51BF-4D62-952C-7CA6496EE951}" dt="2024-08-12T09:54:13.916" v="0"/>
        <pc:sldMkLst>
          <pc:docMk/>
          <pc:sldMk cId="774344575" sldId="323"/>
        </pc:sldMkLst>
      </pc:sldChg>
      <pc:sldChg chg="modSp add">
        <pc:chgData name="Odd Petter Sand" userId="5d8745b8-fe6c-4e0b-ace7-d87620ddd17d" providerId="ADAL" clId="{2A4C8E53-51BF-4D62-952C-7CA6496EE951}" dt="2024-08-12T09:58:34.410" v="77" actId="20577"/>
        <pc:sldMkLst>
          <pc:docMk/>
          <pc:sldMk cId="462368698" sldId="324"/>
        </pc:sldMkLst>
        <pc:spChg chg="mod">
          <ac:chgData name="Odd Petter Sand" userId="5d8745b8-fe6c-4e0b-ace7-d87620ddd17d" providerId="ADAL" clId="{2A4C8E53-51BF-4D62-952C-7CA6496EE951}" dt="2024-08-12T09:58:34.410" v="77" actId="20577"/>
          <ac:spMkLst>
            <pc:docMk/>
            <pc:sldMk cId="462368698" sldId="324"/>
            <ac:spMk id="3" creationId="{32357976-EC63-85E6-CFE3-100FFA9CC0A4}"/>
          </ac:spMkLst>
        </pc:spChg>
      </pc:sldChg>
      <pc:sldChg chg="add">
        <pc:chgData name="Odd Petter Sand" userId="5d8745b8-fe6c-4e0b-ace7-d87620ddd17d" providerId="ADAL" clId="{2A4C8E53-51BF-4D62-952C-7CA6496EE951}" dt="2024-08-12T09:54:13.916" v="0"/>
        <pc:sldMkLst>
          <pc:docMk/>
          <pc:sldMk cId="2877387989" sldId="325"/>
        </pc:sldMkLst>
      </pc:sldChg>
      <pc:sldChg chg="add">
        <pc:chgData name="Odd Petter Sand" userId="5d8745b8-fe6c-4e0b-ace7-d87620ddd17d" providerId="ADAL" clId="{2A4C8E53-51BF-4D62-952C-7CA6496EE951}" dt="2024-08-13T09:51:16.092" v="460"/>
        <pc:sldMkLst>
          <pc:docMk/>
          <pc:sldMk cId="770624395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18A45DB-AF98-47C5-8BC4-65826CDF315B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86E1EBA-DC3A-452B-AC6C-D15140DA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https://studentweb.uio.no/studentweb/login.jsf?inst=FSPROD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3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78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88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56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241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79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347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30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22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1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9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2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E1EBA-DC3A-452B-AC6C-D15140DA61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65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E1EBA-DC3A-452B-AC6C-D15140DA61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5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30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651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541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677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289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13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6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6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0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7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481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9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18" r:id="rId6"/>
    <p:sldLayoutId id="2147483723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tjenester/it/lagring-samarbeid/ms365/onedriv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kontakt/it-hjel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sikkerhet/jeg-er-student/" TargetMode="External"/><Relationship Id="rId2" Type="http://schemas.openxmlformats.org/officeDocument/2006/relationships/hyperlink" Target="https://passord.uio.no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roam.ap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english/services/it/network/wireless/help/configure-eduroam-wireless-internet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brukernavn-passord/2fa/hjelp/aktivere-2fa-qr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tjenester/it/brukernavn-passord/2fa/hjelp/aktivere-2fa-alt-app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utskrift/hjelp/utskrift-fra-privat-pc-mac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tjenester/it/utskrift/hjelp/alt-om-utskrift-ved-uio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lagring-samarbeid/ms365/hjelp/pc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tjenester/it/lagring-samarbeid/ms365/hjelp/mac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e-post-kalender/outlook/hjelp/oppset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uio.no/owa/auth/logon.aspx?replaceCurrent=1&amp;url=https%3a%2f%2fmail.uio.no%2fowa%2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studier/emner/matnat/ifi/INF001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2FD46-4841-81B0-923A-47BA1112B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4892516" cy="19783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Forkurs</a:t>
            </a:r>
            <a:r>
              <a:rPr lang="en-US" dirty="0"/>
              <a:t> IN1900,</a:t>
            </a:r>
            <a:br>
              <a:rPr lang="en-US" dirty="0"/>
            </a:br>
            <a:r>
              <a:rPr lang="en-GB" b="1" dirty="0"/>
              <a:t>IN-KJM1900,</a:t>
            </a:r>
            <a:br>
              <a:rPr lang="en-GB" b="1" dirty="0"/>
            </a:br>
            <a:r>
              <a:rPr lang="en-GB" b="1" dirty="0"/>
              <a:t>IN-GEO1900,</a:t>
            </a:r>
            <a:br>
              <a:rPr lang="en-GB" b="1" dirty="0"/>
            </a:br>
            <a:r>
              <a:rPr lang="en-GB" b="1" dirty="0"/>
              <a:t>MAT-IN1105 </a:t>
            </a:r>
            <a:r>
              <a:rPr lang="en-GB" b="1" dirty="0" err="1"/>
              <a:t>og</a:t>
            </a:r>
            <a:r>
              <a:rPr lang="en-GB" b="1" dirty="0"/>
              <a:t> BIOS1100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BEB37-47D6-0872-05D8-18F3A1808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4892516" cy="2719007"/>
          </a:xfrm>
        </p:spPr>
        <p:txBody>
          <a:bodyPr>
            <a:normAutofit/>
          </a:bodyPr>
          <a:lstStyle/>
          <a:p>
            <a:r>
              <a:rPr lang="en-US" dirty="0" err="1"/>
              <a:t>dag</a:t>
            </a:r>
            <a:r>
              <a:rPr lang="en-US" dirty="0"/>
              <a:t> 1: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/>
              <a:t>datamaskin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9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splash of colors on a white surface">
            <a:extLst>
              <a:ext uri="{FF2B5EF4-FFF2-40B4-BE49-F238E27FC236}">
                <a16:creationId xmlns:a16="http://schemas.microsoft.com/office/drawing/2014/main" id="{9B06682A-CB1F-12B3-673A-0BF9358B3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>
            <a:off x="5974872" y="555615"/>
            <a:ext cx="5677184" cy="567718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3028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BB6E-F9F6-FD65-6709-FEC6112E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Hvilket</a:t>
            </a:r>
            <a:r>
              <a:rPr lang="en-US" dirty="0"/>
              <a:t> OS </a:t>
            </a:r>
            <a:r>
              <a:rPr lang="en-US" dirty="0" err="1"/>
              <a:t>kan</a:t>
            </a:r>
            <a:r>
              <a:rPr lang="en-US" dirty="0"/>
              <a:t>/</a:t>
            </a:r>
            <a:r>
              <a:rPr lang="en-US" dirty="0" err="1"/>
              <a:t>bør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bruke</a:t>
            </a:r>
            <a:r>
              <a:rPr lang="en-US" dirty="0"/>
              <a:t>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3B32-9749-4A45-13BE-6E2E25C35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 </a:t>
            </a:r>
            <a:r>
              <a:rPr lang="en-US" dirty="0" err="1"/>
              <a:t>enkleste</a:t>
            </a:r>
            <a:r>
              <a:rPr lang="en-US" dirty="0"/>
              <a:t> er å </a:t>
            </a:r>
            <a:r>
              <a:rPr lang="en-US" dirty="0" err="1"/>
              <a:t>bruke</a:t>
            </a:r>
            <a:r>
              <a:rPr lang="en-US" dirty="0"/>
              <a:t> det du er </a:t>
            </a:r>
            <a:r>
              <a:rPr lang="en-US" dirty="0" err="1"/>
              <a:t>vant</a:t>
            </a:r>
            <a:r>
              <a:rPr lang="en-US" dirty="0"/>
              <a:t> </a:t>
            </a:r>
            <a:r>
              <a:rPr lang="en-US" dirty="0" err="1"/>
              <a:t>til</a:t>
            </a:r>
            <a:br>
              <a:rPr lang="en-US" dirty="0"/>
            </a:br>
            <a:r>
              <a:rPr lang="en-US" dirty="0"/>
              <a:t>(ta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meninger</a:t>
            </a:r>
            <a:r>
              <a:rPr lang="en-US" dirty="0"/>
              <a:t> om </a:t>
            </a:r>
            <a:r>
              <a:rPr lang="en-US" dirty="0" err="1"/>
              <a:t>hvilket</a:t>
            </a:r>
            <a:r>
              <a:rPr lang="en-US" dirty="0"/>
              <a:t> OS </a:t>
            </a:r>
            <a:r>
              <a:rPr lang="en-US" dirty="0" err="1"/>
              <a:t>som</a:t>
            </a:r>
            <a:r>
              <a:rPr lang="en-US" dirty="0"/>
              <a:t> er “best”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klype</a:t>
            </a:r>
            <a:r>
              <a:rPr lang="en-US" dirty="0"/>
              <a:t> salt)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du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noe</a:t>
            </a:r>
            <a:r>
              <a:rPr lang="en-US" dirty="0"/>
              <a:t> </a:t>
            </a:r>
            <a:r>
              <a:rPr lang="en-US" dirty="0" err="1"/>
              <a:t>valg</a:t>
            </a:r>
            <a:r>
              <a:rPr lang="en-US" dirty="0"/>
              <a:t> – det </a:t>
            </a:r>
            <a:r>
              <a:rPr lang="en-US" dirty="0" err="1"/>
              <a:t>finnes</a:t>
            </a:r>
            <a:r>
              <a:rPr lang="en-US" dirty="0"/>
              <a:t> et OS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maskinen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før</a:t>
            </a:r>
            <a:endParaRPr lang="en-US" dirty="0"/>
          </a:p>
          <a:p>
            <a:pPr marL="800100" lvl="2" indent="-342900"/>
            <a:r>
              <a:rPr lang="en-US" dirty="0"/>
              <a:t>Mac (</a:t>
            </a:r>
            <a:r>
              <a:rPr lang="en-US" dirty="0" err="1"/>
              <a:t>datamaskin</a:t>
            </a:r>
            <a:r>
              <a:rPr lang="en-US" dirty="0"/>
              <a:t> </a:t>
            </a:r>
            <a:r>
              <a:rPr lang="en-US" dirty="0" err="1"/>
              <a:t>laget</a:t>
            </a:r>
            <a:r>
              <a:rPr lang="en-US" dirty="0"/>
              <a:t> av Apple): macOS</a:t>
            </a:r>
          </a:p>
          <a:p>
            <a:pPr marL="800100" lvl="2" indent="-342900"/>
            <a:r>
              <a:rPr lang="en-US" dirty="0"/>
              <a:t>PC (“</a:t>
            </a:r>
            <a:r>
              <a:rPr lang="en-US" dirty="0" err="1"/>
              <a:t>datamaskin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er Mac”): Windows </a:t>
            </a:r>
            <a:r>
              <a:rPr lang="en-US" dirty="0" err="1"/>
              <a:t>eller</a:t>
            </a:r>
            <a:r>
              <a:rPr lang="en-US" dirty="0"/>
              <a:t> Linux</a:t>
            </a:r>
          </a:p>
        </p:txBody>
      </p:sp>
    </p:spTree>
    <p:extLst>
      <p:ext uri="{BB962C8B-B14F-4D97-AF65-F5344CB8AC3E}">
        <p14:creationId xmlns:p14="http://schemas.microsoft.com/office/powerpoint/2010/main" val="583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449CC-78BE-EBE8-12BC-9590E42C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/>
              <a:t>Hvor</a:t>
            </a:r>
            <a:r>
              <a:rPr lang="en-US" dirty="0"/>
              <a:t> </a:t>
            </a:r>
            <a:r>
              <a:rPr lang="en-US"/>
              <a:t>finner</a:t>
            </a:r>
            <a:r>
              <a:rPr lang="en-US" dirty="0"/>
              <a:t> </a:t>
            </a:r>
            <a:r>
              <a:rPr lang="en-US"/>
              <a:t>jeg</a:t>
            </a:r>
            <a:r>
              <a:rPr lang="en-US" dirty="0"/>
              <a:t> ting </a:t>
            </a:r>
            <a:r>
              <a:rPr lang="en-US"/>
              <a:t>på</a:t>
            </a:r>
            <a:r>
              <a:rPr lang="en-US" dirty="0"/>
              <a:t> </a:t>
            </a:r>
            <a:r>
              <a:rPr lang="en-US"/>
              <a:t>maskinen</a:t>
            </a:r>
            <a:r>
              <a:rPr lang="en-US" dirty="0"/>
              <a:t>?”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5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28D6-2EF1-ACB0-F6A8-1D30C7DB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663649" cy="375294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Rent </a:t>
            </a:r>
            <a:r>
              <a:rPr lang="en-US" sz="1700" dirty="0" err="1"/>
              <a:t>fysisk</a:t>
            </a:r>
            <a:r>
              <a:rPr lang="en-US" sz="1700" dirty="0"/>
              <a:t> </a:t>
            </a:r>
            <a:r>
              <a:rPr lang="en-US" sz="1700" dirty="0" err="1"/>
              <a:t>har</a:t>
            </a:r>
            <a:r>
              <a:rPr lang="en-US" sz="1700" dirty="0"/>
              <a:t> </a:t>
            </a:r>
            <a:r>
              <a:rPr lang="en-US" sz="1700" dirty="0" err="1"/>
              <a:t>maskinen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eller</a:t>
            </a:r>
            <a:r>
              <a:rPr lang="en-US" sz="1700" dirty="0"/>
              <a:t> </a:t>
            </a:r>
            <a:r>
              <a:rPr lang="en-US" sz="1700" dirty="0" err="1"/>
              <a:t>flere</a:t>
            </a:r>
            <a:r>
              <a:rPr lang="en-US" sz="1700" dirty="0"/>
              <a:t> interne hard-</a:t>
            </a:r>
            <a:r>
              <a:rPr lang="en-US" sz="1700" dirty="0" err="1"/>
              <a:t>disker</a:t>
            </a:r>
            <a:r>
              <a:rPr lang="en-US" sz="1700" dirty="0"/>
              <a:t> (“hard drive”) </a:t>
            </a:r>
            <a:r>
              <a:rPr lang="en-US" sz="1700" dirty="0" err="1"/>
              <a:t>hvor</a:t>
            </a:r>
            <a:r>
              <a:rPr lang="en-US" sz="1700" dirty="0"/>
              <a:t> alle </a:t>
            </a:r>
            <a:r>
              <a:rPr lang="en-US" sz="1700" dirty="0" err="1"/>
              <a:t>filene</a:t>
            </a:r>
            <a:r>
              <a:rPr lang="en-US" sz="1700" dirty="0"/>
              <a:t> </a:t>
            </a:r>
            <a:r>
              <a:rPr lang="en-US" sz="1700" dirty="0" err="1"/>
              <a:t>og</a:t>
            </a:r>
            <a:r>
              <a:rPr lang="en-US" sz="1700" dirty="0"/>
              <a:t> </a:t>
            </a:r>
            <a:r>
              <a:rPr lang="en-US" sz="1700" dirty="0" err="1"/>
              <a:t>programmene</a:t>
            </a:r>
            <a:r>
              <a:rPr lang="en-US" sz="1700" dirty="0"/>
              <a:t> ligger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Det </a:t>
            </a:r>
            <a:r>
              <a:rPr lang="en-US" sz="1700" dirty="0" err="1"/>
              <a:t>finnes</a:t>
            </a:r>
            <a:r>
              <a:rPr lang="en-US" sz="1700" dirty="0"/>
              <a:t> </a:t>
            </a:r>
            <a:r>
              <a:rPr lang="en-US" sz="1700" dirty="0" err="1"/>
              <a:t>også</a:t>
            </a:r>
            <a:r>
              <a:rPr lang="en-US" sz="1700" dirty="0"/>
              <a:t> </a:t>
            </a:r>
            <a:r>
              <a:rPr lang="en-US" sz="1700" dirty="0" err="1"/>
              <a:t>eksterne</a:t>
            </a:r>
            <a:r>
              <a:rPr lang="en-US" sz="1700" dirty="0"/>
              <a:t> </a:t>
            </a:r>
            <a:r>
              <a:rPr lang="en-US" sz="1700" dirty="0" err="1"/>
              <a:t>disker</a:t>
            </a:r>
            <a:r>
              <a:rPr lang="en-US" sz="1700" dirty="0"/>
              <a:t> </a:t>
            </a:r>
            <a:r>
              <a:rPr lang="en-US" sz="1700" dirty="0" err="1"/>
              <a:t>som</a:t>
            </a:r>
            <a:r>
              <a:rPr lang="en-US" sz="1700" dirty="0"/>
              <a:t> </a:t>
            </a:r>
            <a:r>
              <a:rPr lang="en-US" sz="1700" dirty="0" err="1"/>
              <a:t>kan</a:t>
            </a:r>
            <a:r>
              <a:rPr lang="en-US" sz="1700" dirty="0"/>
              <a:t> </a:t>
            </a:r>
            <a:r>
              <a:rPr lang="en-US" sz="1700" dirty="0" err="1"/>
              <a:t>plugges</a:t>
            </a:r>
            <a:r>
              <a:rPr lang="en-US" sz="1700" dirty="0"/>
              <a:t> inn i </a:t>
            </a:r>
            <a:r>
              <a:rPr lang="en-US" sz="1700" dirty="0" err="1"/>
              <a:t>maskinen</a:t>
            </a:r>
            <a:endParaRPr lang="en-US" sz="17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Disse </a:t>
            </a:r>
            <a:r>
              <a:rPr lang="en-US" sz="1700" dirty="0" err="1"/>
              <a:t>har</a:t>
            </a:r>
            <a:r>
              <a:rPr lang="en-US" sz="1700" dirty="0"/>
              <a:t> </a:t>
            </a:r>
            <a:r>
              <a:rPr lang="en-US" sz="1700" dirty="0" err="1"/>
              <a:t>ofte</a:t>
            </a:r>
            <a:r>
              <a:rPr lang="en-US" sz="1700" dirty="0"/>
              <a:t> </a:t>
            </a:r>
            <a:r>
              <a:rPr lang="en-US" sz="1700" dirty="0" err="1"/>
              <a:t>mindre</a:t>
            </a:r>
            <a:r>
              <a:rPr lang="en-US" sz="1700" dirty="0"/>
              <a:t> </a:t>
            </a:r>
            <a:r>
              <a:rPr lang="en-US" sz="1700" dirty="0" err="1"/>
              <a:t>plass</a:t>
            </a:r>
            <a:r>
              <a:rPr lang="en-US" sz="1700" dirty="0"/>
              <a:t> (</a:t>
            </a:r>
            <a:r>
              <a:rPr lang="en-US" sz="1700" dirty="0" err="1"/>
              <a:t>og</a:t>
            </a:r>
            <a:r>
              <a:rPr lang="en-US" sz="1700" dirty="0"/>
              <a:t> er </a:t>
            </a:r>
            <a:r>
              <a:rPr lang="en-US" sz="1700" dirty="0" err="1"/>
              <a:t>treigere</a:t>
            </a:r>
            <a:r>
              <a:rPr lang="en-US" sz="1700" dirty="0"/>
              <a:t>), men </a:t>
            </a:r>
            <a:r>
              <a:rPr lang="en-US" sz="1700" dirty="0" err="1"/>
              <a:t>kan</a:t>
            </a:r>
            <a:r>
              <a:rPr lang="en-US" sz="1700" dirty="0"/>
              <a:t> </a:t>
            </a:r>
            <a:r>
              <a:rPr lang="en-US" sz="1700" dirty="0" err="1"/>
              <a:t>brukes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å </a:t>
            </a:r>
            <a:r>
              <a:rPr lang="en-US" sz="1700" dirty="0" err="1"/>
              <a:t>kopiere</a:t>
            </a:r>
            <a:r>
              <a:rPr lang="en-US" sz="1700" dirty="0"/>
              <a:t> filer </a:t>
            </a:r>
            <a:r>
              <a:rPr lang="en-US" sz="1700" dirty="0" err="1"/>
              <a:t>mellom</a:t>
            </a:r>
            <a:r>
              <a:rPr lang="en-US" sz="1700" dirty="0"/>
              <a:t> </a:t>
            </a:r>
            <a:r>
              <a:rPr lang="en-US" sz="1700" dirty="0" err="1"/>
              <a:t>maskiner</a:t>
            </a:r>
            <a:endParaRPr lang="en-US" sz="17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(Tips: De </a:t>
            </a:r>
            <a:r>
              <a:rPr lang="en-US" sz="1700" dirty="0" err="1"/>
              <a:t>kan</a:t>
            </a:r>
            <a:r>
              <a:rPr lang="en-US" sz="1700" dirty="0"/>
              <a:t> </a:t>
            </a:r>
            <a:r>
              <a:rPr lang="en-US" sz="1700" dirty="0" err="1"/>
              <a:t>også</a:t>
            </a:r>
            <a:r>
              <a:rPr lang="en-US" sz="1700" dirty="0"/>
              <a:t> </a:t>
            </a:r>
            <a:r>
              <a:rPr lang="en-US" sz="1700" dirty="0" err="1"/>
              <a:t>brukes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backup av </a:t>
            </a:r>
            <a:r>
              <a:rPr lang="en-US" sz="1700" dirty="0" err="1"/>
              <a:t>filene</a:t>
            </a:r>
            <a:r>
              <a:rPr lang="en-US" sz="1700" dirty="0"/>
              <a:t> dine i </a:t>
            </a:r>
            <a:r>
              <a:rPr lang="en-US" sz="1700" dirty="0" err="1"/>
              <a:t>tilfelle</a:t>
            </a:r>
            <a:r>
              <a:rPr lang="en-US" sz="1700" dirty="0"/>
              <a:t> de </a:t>
            </a:r>
            <a:r>
              <a:rPr lang="en-US" sz="1700" dirty="0" err="1"/>
              <a:t>blir</a:t>
            </a:r>
            <a:r>
              <a:rPr lang="en-US" sz="1700" dirty="0"/>
              <a:t> </a:t>
            </a:r>
            <a:r>
              <a:rPr lang="en-US" sz="1700" dirty="0" err="1"/>
              <a:t>slettet</a:t>
            </a:r>
            <a:r>
              <a:rPr lang="en-US" sz="1700" dirty="0"/>
              <a:t>)</a:t>
            </a:r>
          </a:p>
        </p:txBody>
      </p:sp>
      <p:pic>
        <p:nvPicPr>
          <p:cNvPr id="5" name="Picture 4" descr="A battery and hard drive&#10;&#10;Description automatically generated">
            <a:extLst>
              <a:ext uri="{FF2B5EF4-FFF2-40B4-BE49-F238E27FC236}">
                <a16:creationId xmlns:a16="http://schemas.microsoft.com/office/drawing/2014/main" id="{A2839039-9F06-1D06-33DA-AE610C89F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0" y="1791587"/>
            <a:ext cx="5660211" cy="3183868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6631ED7-F387-990C-2C92-9A6281B330C9}"/>
              </a:ext>
            </a:extLst>
          </p:cNvPr>
          <p:cNvSpPr/>
          <p:nvPr/>
        </p:nvSpPr>
        <p:spPr>
          <a:xfrm>
            <a:off x="7593291" y="3586899"/>
            <a:ext cx="1758099" cy="1984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4734B-EB6E-1AE1-D0E2-940ECAAC9B30}"/>
              </a:ext>
            </a:extLst>
          </p:cNvPr>
          <p:cNvSpPr/>
          <p:nvPr/>
        </p:nvSpPr>
        <p:spPr>
          <a:xfrm>
            <a:off x="7638466" y="3133204"/>
            <a:ext cx="1487337" cy="5425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16823-EDBC-BDB8-42F2-1632CCC97EE5}"/>
              </a:ext>
            </a:extLst>
          </p:cNvPr>
          <p:cNvSpPr txBox="1"/>
          <p:nvPr/>
        </p:nvSpPr>
        <p:spPr>
          <a:xfrm>
            <a:off x="6196411" y="4541947"/>
            <a:ext cx="211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ekstern</a:t>
            </a:r>
            <a:r>
              <a:rPr lang="en-US" dirty="0"/>
              <a:t> disk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55ABA-A7C0-557F-F294-E5E01D975AEB}"/>
              </a:ext>
            </a:extLst>
          </p:cNvPr>
          <p:cNvSpPr txBox="1"/>
          <p:nvPr/>
        </p:nvSpPr>
        <p:spPr>
          <a:xfrm>
            <a:off x="9407456" y="4526535"/>
            <a:ext cx="211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 disk</a:t>
            </a:r>
          </a:p>
        </p:txBody>
      </p:sp>
    </p:spTree>
    <p:extLst>
      <p:ext uri="{BB962C8B-B14F-4D97-AF65-F5344CB8AC3E}">
        <p14:creationId xmlns:p14="http://schemas.microsoft.com/office/powerpoint/2010/main" val="6686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196B0-FF4B-5FD8-657F-8F455540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finnes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disken</a:t>
            </a:r>
            <a:r>
              <a:rPr lang="en-US" dirty="0"/>
              <a:t>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7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45D593-32B1-9266-25CA-F71BBF3F1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50709"/>
            <a:ext cx="4663649" cy="39437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Filer </a:t>
            </a:r>
            <a:r>
              <a:rPr lang="en-US" dirty="0" err="1"/>
              <a:t>og</a:t>
            </a:r>
            <a:r>
              <a:rPr lang="en-US" dirty="0"/>
              <a:t> mapper (</a:t>
            </a:r>
            <a:r>
              <a:rPr lang="en-US" dirty="0" err="1"/>
              <a:t>kalles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folders/directories)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Mappene</a:t>
            </a:r>
            <a:r>
              <a:rPr lang="en-US" dirty="0"/>
              <a:t> </a:t>
            </a:r>
            <a:r>
              <a:rPr lang="en-US" dirty="0" err="1"/>
              <a:t>hjelper</a:t>
            </a:r>
            <a:r>
              <a:rPr lang="en-US" dirty="0"/>
              <a:t> </a:t>
            </a:r>
            <a:r>
              <a:rPr lang="en-US" dirty="0" err="1"/>
              <a:t>oss</a:t>
            </a:r>
            <a:r>
              <a:rPr lang="en-US" dirty="0"/>
              <a:t> å </a:t>
            </a:r>
            <a:r>
              <a:rPr lang="en-US" dirty="0" err="1"/>
              <a:t>organisere</a:t>
            </a:r>
            <a:r>
              <a:rPr lang="en-US" dirty="0"/>
              <a:t> </a:t>
            </a:r>
            <a:r>
              <a:rPr lang="en-US" dirty="0" err="1"/>
              <a:t>filene</a:t>
            </a:r>
            <a:r>
              <a:rPr lang="en-US" dirty="0"/>
              <a:t> </a:t>
            </a:r>
            <a:r>
              <a:rPr lang="en-US" dirty="0" err="1"/>
              <a:t>slik</a:t>
            </a:r>
            <a:r>
              <a:rPr lang="en-US" dirty="0"/>
              <a:t> at vi </a:t>
            </a:r>
            <a:r>
              <a:rPr lang="en-US" dirty="0" err="1"/>
              <a:t>finner</a:t>
            </a:r>
            <a:r>
              <a:rPr lang="en-US" dirty="0"/>
              <a:t> 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mappe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inneholde</a:t>
            </a:r>
            <a:r>
              <a:rPr lang="en-US" dirty="0"/>
              <a:t> filer </a:t>
            </a:r>
            <a:r>
              <a:rPr lang="en-US" dirty="0" err="1"/>
              <a:t>og</a:t>
            </a:r>
            <a:r>
              <a:rPr lang="en-US" dirty="0"/>
              <a:t> mapper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Disk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mappe</a:t>
            </a:r>
            <a:r>
              <a:rPr lang="en-US" dirty="0">
                <a:sym typeface="Wingdings" panose="05000000000000000000" pitchFamily="2" charset="2"/>
              </a:rPr>
              <a:t>  under-</a:t>
            </a:r>
            <a:r>
              <a:rPr lang="en-US" dirty="0" err="1">
                <a:sym typeface="Wingdings" panose="05000000000000000000" pitchFamily="2" charset="2"/>
              </a:rPr>
              <a:t>mappe</a:t>
            </a:r>
            <a:r>
              <a:rPr lang="en-US" dirty="0">
                <a:sym typeface="Wingdings" panose="05000000000000000000" pitchFamily="2" charset="2"/>
              </a:rPr>
              <a:t>  under-under-</a:t>
            </a:r>
            <a:r>
              <a:rPr lang="en-US" dirty="0" err="1">
                <a:sym typeface="Wingdings" panose="05000000000000000000" pitchFamily="2" charset="2"/>
              </a:rPr>
              <a:t>mappe</a:t>
            </a:r>
            <a:r>
              <a:rPr lang="en-US" dirty="0">
                <a:sym typeface="Wingdings" panose="05000000000000000000" pitchFamily="2" charset="2"/>
              </a:rPr>
              <a:t> 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Programmer </a:t>
            </a:r>
            <a:r>
              <a:rPr lang="en-US" dirty="0" err="1"/>
              <a:t>maskinen</a:t>
            </a:r>
            <a:r>
              <a:rPr lang="en-US" dirty="0"/>
              <a:t> </a:t>
            </a:r>
            <a:r>
              <a:rPr lang="en-US" dirty="0" err="1"/>
              <a:t>kjører</a:t>
            </a:r>
            <a:r>
              <a:rPr lang="en-US" dirty="0"/>
              <a:t> er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lagret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filer!</a:t>
            </a:r>
          </a:p>
        </p:txBody>
      </p:sp>
      <p:pic>
        <p:nvPicPr>
          <p:cNvPr id="5" name="Content Placeholder 4" descr="A computer screen shot of a computer folder&#10;&#10;Description automatically generated">
            <a:extLst>
              <a:ext uri="{FF2B5EF4-FFF2-40B4-BE49-F238E27FC236}">
                <a16:creationId xmlns:a16="http://schemas.microsoft.com/office/drawing/2014/main" id="{DC8E0E82-BDE6-5FE4-3DA9-61EEA1D8C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0" y="560491"/>
            <a:ext cx="5660211" cy="564605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B64F0A0-CC0B-018E-E057-A7D98C5A3003}"/>
              </a:ext>
            </a:extLst>
          </p:cNvPr>
          <p:cNvSpPr/>
          <p:nvPr/>
        </p:nvSpPr>
        <p:spPr>
          <a:xfrm>
            <a:off x="5735256" y="2286000"/>
            <a:ext cx="1301666" cy="1493029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BFFD-B3E6-98D6-45EE-5FD7FE85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Når</a:t>
            </a:r>
            <a:r>
              <a:rPr lang="en-US" dirty="0"/>
              <a:t> du jobber med filer:</a:t>
            </a:r>
            <a:br>
              <a:rPr lang="en-US" dirty="0"/>
            </a:br>
            <a:r>
              <a:rPr lang="en-US" dirty="0" err="1"/>
              <a:t>Lagre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ta backup!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E2C7-3A25-32DC-1828-E6E1B5C78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 er lite </a:t>
            </a:r>
            <a:r>
              <a:rPr lang="en-US" dirty="0" err="1"/>
              <a:t>som</a:t>
            </a:r>
            <a:r>
              <a:rPr lang="en-US" dirty="0"/>
              <a:t> er </a:t>
            </a:r>
            <a:r>
              <a:rPr lang="en-US" dirty="0" err="1"/>
              <a:t>kjedeligere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å </a:t>
            </a:r>
            <a:r>
              <a:rPr lang="en-US" dirty="0" err="1"/>
              <a:t>miste</a:t>
            </a:r>
            <a:r>
              <a:rPr lang="en-US" dirty="0"/>
              <a:t> 10 timers </a:t>
            </a:r>
            <a:r>
              <a:rPr lang="en-US" dirty="0" err="1"/>
              <a:t>arbeid</a:t>
            </a:r>
            <a:r>
              <a:rPr lang="en-US" dirty="0"/>
              <a:t> </a:t>
            </a:r>
            <a:r>
              <a:rPr lang="en-US" dirty="0" err="1"/>
              <a:t>fordi</a:t>
            </a:r>
            <a:r>
              <a:rPr lang="en-US" dirty="0"/>
              <a:t> du </a:t>
            </a:r>
            <a:r>
              <a:rPr lang="en-US" dirty="0" err="1"/>
              <a:t>glemte</a:t>
            </a:r>
            <a:r>
              <a:rPr lang="en-US" dirty="0"/>
              <a:t> å </a:t>
            </a:r>
            <a:r>
              <a:rPr lang="en-US" dirty="0" err="1"/>
              <a:t>lagre</a:t>
            </a:r>
            <a:r>
              <a:rPr lang="en-US" dirty="0"/>
              <a:t>, </a:t>
            </a:r>
            <a:r>
              <a:rPr lang="en-US" dirty="0" err="1"/>
              <a:t>slettet</a:t>
            </a:r>
            <a:r>
              <a:rPr lang="en-US" dirty="0"/>
              <a:t> </a:t>
            </a:r>
            <a:r>
              <a:rPr lang="en-US" dirty="0" err="1"/>
              <a:t>filen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et </a:t>
            </a:r>
            <a:r>
              <a:rPr lang="en-US" dirty="0" err="1"/>
              <a:t>uhell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søler</a:t>
            </a:r>
            <a:r>
              <a:rPr lang="en-US" dirty="0"/>
              <a:t> </a:t>
            </a:r>
            <a:r>
              <a:rPr lang="en-US" dirty="0" err="1"/>
              <a:t>kaffe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datamaskinen</a:t>
            </a:r>
            <a:r>
              <a:rPr lang="en-US" dirty="0"/>
              <a:t> </a:t>
            </a:r>
            <a:r>
              <a:rPr lang="en-US" dirty="0" err="1"/>
              <a:t>slik</a:t>
            </a:r>
            <a:r>
              <a:rPr lang="en-US" dirty="0"/>
              <a:t> at den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ødelagt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Mange programmer </a:t>
            </a:r>
            <a:r>
              <a:rPr lang="en-US" dirty="0" err="1"/>
              <a:t>lagrer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arbeidet</a:t>
            </a:r>
            <a:r>
              <a:rPr lang="en-US" dirty="0"/>
              <a:t> </a:t>
            </a:r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automatisk</a:t>
            </a:r>
            <a:r>
              <a:rPr lang="en-US" dirty="0"/>
              <a:t> – du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gjøre</a:t>
            </a:r>
            <a:r>
              <a:rPr lang="en-US" dirty="0"/>
              <a:t> det </a:t>
            </a:r>
            <a:r>
              <a:rPr lang="en-US" dirty="0" err="1"/>
              <a:t>selv</a:t>
            </a:r>
            <a:r>
              <a:rPr lang="en-US" dirty="0"/>
              <a:t> (Windows: Control + S) (Mac: Command +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sikkerhetskopi</a:t>
            </a:r>
            <a:r>
              <a:rPr lang="en-US" dirty="0"/>
              <a:t> (backup) av ting du jobber med: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Minnepinne</a:t>
            </a:r>
            <a:r>
              <a:rPr lang="en-US" dirty="0"/>
              <a:t> (</a:t>
            </a:r>
            <a:r>
              <a:rPr lang="en-US" dirty="0" err="1"/>
              <a:t>ekstern</a:t>
            </a:r>
            <a:r>
              <a:rPr lang="en-US" dirty="0"/>
              <a:t> </a:t>
            </a:r>
            <a:r>
              <a:rPr lang="en-US" dirty="0" err="1"/>
              <a:t>harddisk</a:t>
            </a:r>
            <a:r>
              <a:rPr lang="en-US" dirty="0"/>
              <a:t>) – </a:t>
            </a:r>
            <a:r>
              <a:rPr lang="en-US" dirty="0" err="1"/>
              <a:t>manuell</a:t>
            </a:r>
            <a:r>
              <a:rPr lang="en-US" dirty="0"/>
              <a:t> kopi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Skytjenester</a:t>
            </a:r>
            <a:r>
              <a:rPr lang="en-US" dirty="0"/>
              <a:t> (for </a:t>
            </a:r>
            <a:r>
              <a:rPr lang="en-US" dirty="0" err="1"/>
              <a:t>eksempel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UiO sin </a:t>
            </a:r>
            <a:r>
              <a:rPr lang="en-US" dirty="0" err="1">
                <a:hlinkClick r:id="rId2"/>
              </a:rPr>
              <a:t>versjon</a:t>
            </a:r>
            <a:r>
              <a:rPr lang="en-US" dirty="0">
                <a:hlinkClick r:id="rId2"/>
              </a:rPr>
              <a:t> av OneDrive</a:t>
            </a:r>
            <a:r>
              <a:rPr lang="en-US" dirty="0"/>
              <a:t>) – </a:t>
            </a:r>
            <a:r>
              <a:rPr lang="en-US" dirty="0" err="1"/>
              <a:t>automatisk</a:t>
            </a:r>
            <a:r>
              <a:rPr lang="en-US" dirty="0"/>
              <a:t> kopi over </a:t>
            </a:r>
            <a:r>
              <a:rPr lang="en-US" dirty="0" err="1"/>
              <a:t>nett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Skytjenester</a:t>
            </a:r>
            <a:r>
              <a:rPr lang="en-US" dirty="0"/>
              <a:t> lar deg </a:t>
            </a:r>
            <a:r>
              <a:rPr lang="en-US" dirty="0" err="1"/>
              <a:t>også</a:t>
            </a:r>
            <a:r>
              <a:rPr lang="en-US" dirty="0"/>
              <a:t> se alle </a:t>
            </a:r>
            <a:r>
              <a:rPr lang="en-US" dirty="0" err="1"/>
              <a:t>tidligere</a:t>
            </a:r>
            <a:r>
              <a:rPr lang="en-US" dirty="0"/>
              <a:t> </a:t>
            </a:r>
            <a:r>
              <a:rPr lang="en-US" dirty="0" err="1"/>
              <a:t>versjoner</a:t>
            </a:r>
            <a:r>
              <a:rPr lang="en-US" dirty="0"/>
              <a:t> av </a:t>
            </a:r>
            <a:r>
              <a:rPr lang="en-US" dirty="0" err="1"/>
              <a:t>filen</a:t>
            </a:r>
            <a:r>
              <a:rPr lang="en-US" dirty="0"/>
              <a:t> (</a:t>
            </a:r>
            <a:r>
              <a:rPr lang="en-US" dirty="0" err="1"/>
              <a:t>hver</a:t>
            </a:r>
            <a:r>
              <a:rPr lang="en-US" dirty="0"/>
              <a:t> gang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lagret</a:t>
            </a:r>
            <a:r>
              <a:rPr lang="en-US" dirty="0"/>
              <a:t>), </a:t>
            </a:r>
            <a:r>
              <a:rPr lang="en-US" dirty="0" err="1"/>
              <a:t>slik</a:t>
            </a:r>
            <a:r>
              <a:rPr lang="en-US" dirty="0"/>
              <a:t> at du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spole</a:t>
            </a:r>
            <a:r>
              <a:rPr lang="en-US" dirty="0"/>
              <a:t> </a:t>
            </a:r>
            <a:r>
              <a:rPr lang="en-US" dirty="0" err="1"/>
              <a:t>tilbake</a:t>
            </a:r>
            <a:r>
              <a:rPr lang="en-US" dirty="0"/>
              <a:t> i </a:t>
            </a:r>
            <a:r>
              <a:rPr lang="en-US" dirty="0" err="1"/>
              <a:t>tid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et </a:t>
            </a:r>
            <a:r>
              <a:rPr lang="en-US" dirty="0" err="1"/>
              <a:t>bestemt</a:t>
            </a:r>
            <a:r>
              <a:rPr lang="en-US" dirty="0"/>
              <a:t> </a:t>
            </a:r>
            <a:r>
              <a:rPr lang="en-US" dirty="0" err="1"/>
              <a:t>tidspunkt</a:t>
            </a:r>
            <a:r>
              <a:rPr lang="en-US" dirty="0"/>
              <a:t> om alt bare </a:t>
            </a:r>
            <a:r>
              <a:rPr lang="en-US" dirty="0" err="1"/>
              <a:t>blir</a:t>
            </a:r>
            <a:r>
              <a:rPr lang="en-US" dirty="0"/>
              <a:t> rot</a:t>
            </a:r>
          </a:p>
        </p:txBody>
      </p:sp>
    </p:spTree>
    <p:extLst>
      <p:ext uri="{BB962C8B-B14F-4D97-AF65-F5344CB8AC3E}">
        <p14:creationId xmlns:p14="http://schemas.microsoft.com/office/powerpoint/2010/main" val="27173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AFFB-0E9C-7542-79BA-30C9467B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Versjonshistorikk</a:t>
            </a:r>
            <a:r>
              <a:rPr lang="en-US" dirty="0"/>
              <a:t> (her </a:t>
            </a:r>
            <a:r>
              <a:rPr lang="en-US" dirty="0" err="1"/>
              <a:t>vist</a:t>
            </a:r>
            <a:r>
              <a:rPr lang="en-US" dirty="0"/>
              <a:t> i Windows)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92B90-1E12-09C6-0174-841A95CCD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8"/>
          <a:stretch/>
        </p:blipFill>
        <p:spPr>
          <a:xfrm>
            <a:off x="1059118" y="2697480"/>
            <a:ext cx="4385693" cy="3756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2B8B57-D98D-6196-F320-0086C68EC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94432"/>
            <a:ext cx="2940205" cy="3923026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7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C1D09-D748-12E3-87D1-10775CDE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>
            <a:normAutofit/>
          </a:bodyPr>
          <a:lstStyle/>
          <a:p>
            <a:r>
              <a:rPr lang="en-US" dirty="0"/>
              <a:t>GUI (Graphical User Interface)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7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4D38B9-6CF7-0CDE-9BD4-2B579C579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1" y="3310572"/>
            <a:ext cx="4767930" cy="27457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 del av </a:t>
            </a:r>
            <a:r>
              <a:rPr lang="en-US" dirty="0" err="1"/>
              <a:t>OSet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lar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mus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klikke</a:t>
            </a:r>
            <a:r>
              <a:rPr lang="en-US" dirty="0"/>
              <a:t>, </a:t>
            </a:r>
            <a:r>
              <a:rPr lang="en-US" dirty="0" err="1"/>
              <a:t>dra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manipulere</a:t>
            </a:r>
            <a:r>
              <a:rPr lang="en-US" dirty="0"/>
              <a:t> ting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skjermen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Men </a:t>
            </a: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gjorde</a:t>
            </a:r>
            <a:r>
              <a:rPr lang="en-US" dirty="0"/>
              <a:t> de </a:t>
            </a:r>
            <a:r>
              <a:rPr lang="en-US" dirty="0" err="1"/>
              <a:t>før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reise</a:t>
            </a:r>
            <a:r>
              <a:rPr lang="en-US" dirty="0"/>
              <a:t> </a:t>
            </a:r>
            <a:r>
              <a:rPr lang="en-US" dirty="0" err="1"/>
              <a:t>tilbake</a:t>
            </a:r>
            <a:r>
              <a:rPr lang="en-US" dirty="0"/>
              <a:t> i </a:t>
            </a:r>
            <a:r>
              <a:rPr lang="en-US" dirty="0" err="1"/>
              <a:t>tid</a:t>
            </a:r>
            <a:r>
              <a:rPr lang="en-US" dirty="0"/>
              <a:t>…</a:t>
            </a:r>
          </a:p>
        </p:txBody>
      </p:sp>
      <p:pic>
        <p:nvPicPr>
          <p:cNvPr id="5" name="Content Placeholder 4" descr="A computer screenshot of a computer&#10;&#10;Description automatically generated">
            <a:extLst>
              <a:ext uri="{FF2B5EF4-FFF2-40B4-BE49-F238E27FC236}">
                <a16:creationId xmlns:a16="http://schemas.microsoft.com/office/drawing/2014/main" id="{5E99ED51-0A16-AF3F-95F0-66E9E94AB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r="23683" b="1"/>
          <a:stretch/>
        </p:blipFill>
        <p:spPr>
          <a:xfrm>
            <a:off x="5980742" y="565167"/>
            <a:ext cx="5654663" cy="565466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4951350"/>
            <a:ext cx="4292956" cy="1927671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447993" y="5742897"/>
            <a:ext cx="886141" cy="802496"/>
            <a:chOff x="10948005" y="3272152"/>
            <a:chExt cx="868640" cy="78664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22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C224-24E4-50E0-34E9-1832A5A1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>
            <a:normAutofit/>
          </a:bodyPr>
          <a:lstStyle/>
          <a:p>
            <a:r>
              <a:rPr lang="en-US" dirty="0" err="1"/>
              <a:t>Terminalen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7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1B645B-8A17-034F-D7E8-24B0EC735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26" y="3253685"/>
            <a:ext cx="4767930" cy="36259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Kun </a:t>
            </a:r>
            <a:r>
              <a:rPr lang="en-US" dirty="0" err="1"/>
              <a:t>tastatur</a:t>
            </a:r>
            <a:r>
              <a:rPr lang="en-US" dirty="0"/>
              <a:t> (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brukes</a:t>
            </a:r>
            <a:r>
              <a:rPr lang="en-US" dirty="0"/>
              <a:t> </a:t>
            </a:r>
            <a:r>
              <a:rPr lang="en-US" dirty="0" err="1"/>
              <a:t>uten</a:t>
            </a:r>
            <a:r>
              <a:rPr lang="en-US" dirty="0"/>
              <a:t> </a:t>
            </a:r>
            <a:r>
              <a:rPr lang="en-US" dirty="0" err="1"/>
              <a:t>mus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dersom</a:t>
            </a:r>
            <a:r>
              <a:rPr lang="en-US" dirty="0"/>
              <a:t> </a:t>
            </a:r>
            <a:r>
              <a:rPr lang="en-US" dirty="0" err="1"/>
              <a:t>mus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virker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Kommandoer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skrives</a:t>
            </a:r>
            <a:r>
              <a:rPr lang="en-US" dirty="0"/>
              <a:t> inn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Kun </a:t>
            </a:r>
            <a:r>
              <a:rPr lang="en-US" dirty="0" err="1"/>
              <a:t>tekst</a:t>
            </a:r>
            <a:r>
              <a:rPr lang="en-US" dirty="0"/>
              <a:t>,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grafikk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Nettopp</a:t>
            </a:r>
            <a:r>
              <a:rPr lang="en-US" dirty="0"/>
              <a:t> </a:t>
            </a:r>
            <a:r>
              <a:rPr lang="en-US" dirty="0" err="1"/>
              <a:t>fordi</a:t>
            </a:r>
            <a:r>
              <a:rPr lang="en-US" dirty="0"/>
              <a:t> det er </a:t>
            </a:r>
            <a:r>
              <a:rPr lang="en-US" dirty="0" err="1"/>
              <a:t>enkelt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grunnleggende</a:t>
            </a:r>
            <a:r>
              <a:rPr lang="en-US" dirty="0"/>
              <a:t>,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programmene</a:t>
            </a:r>
            <a:r>
              <a:rPr lang="en-US" dirty="0"/>
              <a:t> vi lager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kjøre</a:t>
            </a:r>
            <a:r>
              <a:rPr lang="en-US" dirty="0"/>
              <a:t> i </a:t>
            </a:r>
            <a:r>
              <a:rPr lang="en-US" dirty="0" err="1"/>
              <a:t>terminalen</a:t>
            </a:r>
            <a:r>
              <a:rPr lang="en-US" dirty="0"/>
              <a:t> (GUI er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avansert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Terminalen</a:t>
            </a:r>
            <a:r>
              <a:rPr lang="en-US" dirty="0"/>
              <a:t> er din </a:t>
            </a:r>
            <a:r>
              <a:rPr lang="en-US" dirty="0" err="1"/>
              <a:t>venn</a:t>
            </a:r>
            <a:r>
              <a:rPr lang="en-US" dirty="0"/>
              <a:t>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6C4D27-55BC-DC82-B543-207847D8A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742" y="1512323"/>
            <a:ext cx="5654663" cy="376035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2884"/>
            <a:ext cx="4292956" cy="1255116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891063" y="573641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5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A5E2-6995-60A4-D3F6-2C1176B36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Noen</a:t>
            </a:r>
            <a:r>
              <a:rPr lang="en-US" dirty="0"/>
              <a:t> </a:t>
            </a:r>
            <a:r>
              <a:rPr lang="en-US" dirty="0" err="1"/>
              <a:t>nyttige</a:t>
            </a:r>
            <a:r>
              <a:rPr lang="en-US" dirty="0"/>
              <a:t> terminal-</a:t>
            </a:r>
            <a:r>
              <a:rPr lang="en-US" dirty="0" err="1"/>
              <a:t>kommandoer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91420-5B29-E950-A038-885F1F149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33611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pwd</a:t>
            </a:r>
            <a:br>
              <a:rPr lang="en-US" sz="3600" dirty="0"/>
            </a:br>
            <a:r>
              <a:rPr lang="en-US" sz="2200" dirty="0"/>
              <a:t>Print Working Directory</a:t>
            </a:r>
            <a:br>
              <a:rPr lang="en-US" sz="2200" dirty="0"/>
            </a:br>
            <a:r>
              <a:rPr lang="en-US" sz="2200" dirty="0"/>
              <a:t>(“</a:t>
            </a:r>
            <a:r>
              <a:rPr lang="en-US" sz="2200" dirty="0" err="1"/>
              <a:t>Hvor</a:t>
            </a:r>
            <a:r>
              <a:rPr lang="en-US" sz="2200" dirty="0"/>
              <a:t> er </a:t>
            </a:r>
            <a:r>
              <a:rPr lang="en-US" sz="2200" dirty="0" err="1"/>
              <a:t>jeg</a:t>
            </a:r>
            <a:r>
              <a:rPr lang="en-US" sz="2200" dirty="0"/>
              <a:t> </a:t>
            </a:r>
            <a:r>
              <a:rPr lang="en-US" sz="2200" dirty="0" err="1"/>
              <a:t>akkurat</a:t>
            </a:r>
            <a:r>
              <a:rPr lang="en-US" sz="2200" dirty="0"/>
              <a:t> </a:t>
            </a:r>
            <a:r>
              <a:rPr lang="en-US" sz="2200" dirty="0" err="1"/>
              <a:t>nå</a:t>
            </a:r>
            <a:r>
              <a:rPr lang="en-US" sz="2200" dirty="0"/>
              <a:t>?”)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br>
              <a:rPr lang="en-US" sz="3600" dirty="0"/>
            </a:br>
            <a:r>
              <a:rPr lang="en-US" sz="2200" dirty="0" err="1"/>
              <a:t>LiSt</a:t>
            </a:r>
            <a:br>
              <a:rPr lang="en-US" sz="2200" dirty="0"/>
            </a:br>
            <a:r>
              <a:rPr lang="en-US" sz="2200" dirty="0"/>
              <a:t>(“</a:t>
            </a:r>
            <a:r>
              <a:rPr lang="en-US" sz="2200" dirty="0" err="1"/>
              <a:t>Hva</a:t>
            </a:r>
            <a:r>
              <a:rPr lang="en-US" sz="2200" dirty="0"/>
              <a:t> er det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befinner</a:t>
            </a:r>
            <a:r>
              <a:rPr lang="en-US" sz="2200" dirty="0"/>
              <a:t> seg her?”)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br>
              <a:rPr lang="en-US" sz="3600" dirty="0"/>
            </a:br>
            <a:r>
              <a:rPr lang="en-US" sz="2200" dirty="0"/>
              <a:t>Change Directory</a:t>
            </a:r>
            <a:br>
              <a:rPr lang="en-US" sz="2200" dirty="0"/>
            </a:br>
            <a:r>
              <a:rPr lang="en-US" sz="2200" dirty="0"/>
              <a:t>(“</a:t>
            </a:r>
            <a:r>
              <a:rPr lang="en-US" sz="2200" dirty="0" err="1"/>
              <a:t>Gå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</a:t>
            </a:r>
            <a:r>
              <a:rPr lang="en-US" sz="2200" dirty="0" err="1"/>
              <a:t>denne</a:t>
            </a:r>
            <a:r>
              <a:rPr lang="en-US" sz="2200" dirty="0"/>
              <a:t> </a:t>
            </a:r>
            <a:r>
              <a:rPr lang="en-US" sz="2200" dirty="0" err="1"/>
              <a:t>mappen</a:t>
            </a:r>
            <a:r>
              <a:rPr lang="en-US" sz="2200" dirty="0"/>
              <a:t>…”)</a:t>
            </a:r>
          </a:p>
        </p:txBody>
      </p:sp>
    </p:spTree>
    <p:extLst>
      <p:ext uri="{BB962C8B-B14F-4D97-AF65-F5344CB8AC3E}">
        <p14:creationId xmlns:p14="http://schemas.microsoft.com/office/powerpoint/2010/main" val="8859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2FD46-4841-81B0-923A-47BA1112B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4892516" cy="1978346"/>
          </a:xfrm>
        </p:spPr>
        <p:txBody>
          <a:bodyPr>
            <a:normAutofit/>
          </a:bodyPr>
          <a:lstStyle/>
          <a:p>
            <a:r>
              <a:rPr lang="en-US" dirty="0" err="1"/>
              <a:t>Oppgaver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BEB37-47D6-0872-05D8-18F3A1808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4892516" cy="2719007"/>
          </a:xfrm>
        </p:spPr>
        <p:txBody>
          <a:bodyPr>
            <a:normAutofit/>
          </a:bodyPr>
          <a:lstStyle/>
          <a:p>
            <a:r>
              <a:rPr lang="en-US" dirty="0" err="1"/>
              <a:t>Spør</a:t>
            </a:r>
            <a:r>
              <a:rPr lang="en-US" dirty="0"/>
              <a:t> </a:t>
            </a:r>
            <a:r>
              <a:rPr lang="en-US" dirty="0" err="1"/>
              <a:t>først</a:t>
            </a:r>
            <a:r>
              <a:rPr lang="en-US" dirty="0"/>
              <a:t> </a:t>
            </a:r>
            <a:r>
              <a:rPr lang="en-US" dirty="0" err="1"/>
              <a:t>oraklene</a:t>
            </a:r>
            <a:r>
              <a:rPr lang="en-US" dirty="0"/>
              <a:t> (</a:t>
            </a:r>
            <a:r>
              <a:rPr lang="en-US" dirty="0" err="1"/>
              <a:t>hjelperne</a:t>
            </a:r>
            <a:r>
              <a:rPr lang="en-US" dirty="0"/>
              <a:t> på </a:t>
            </a:r>
            <a:r>
              <a:rPr lang="en-US" dirty="0" err="1"/>
              <a:t>gruppetimen</a:t>
            </a:r>
            <a:r>
              <a:rPr lang="en-US" dirty="0"/>
              <a:t>) om </a:t>
            </a:r>
            <a:r>
              <a:rPr lang="en-US" dirty="0" err="1"/>
              <a:t>hjelp</a:t>
            </a:r>
            <a:r>
              <a:rPr lang="en-US" dirty="0"/>
              <a:t>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står</a:t>
            </a:r>
            <a:r>
              <a:rPr lang="en-US" dirty="0"/>
              <a:t> fast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Trenger</a:t>
            </a:r>
            <a:r>
              <a:rPr lang="en-US" dirty="0">
                <a:sym typeface="Wingdings" panose="05000000000000000000" pitchFamily="2" charset="2"/>
              </a:rPr>
              <a:t> du </a:t>
            </a:r>
            <a:r>
              <a:rPr lang="en-US" dirty="0" err="1">
                <a:sym typeface="Wingdings" panose="05000000000000000000" pitchFamily="2" charset="2"/>
              </a:rPr>
              <a:t>hjelp</a:t>
            </a:r>
            <a:r>
              <a:rPr lang="en-US" dirty="0">
                <a:sym typeface="Wingdings" panose="05000000000000000000" pitchFamily="2" charset="2"/>
              </a:rPr>
              <a:t> med </a:t>
            </a:r>
            <a:r>
              <a:rPr lang="en-US" dirty="0" err="1">
                <a:sym typeface="Wingdings" panose="05000000000000000000" pitchFamily="2" charset="2"/>
              </a:rPr>
              <a:t>mer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tekniske</a:t>
            </a:r>
            <a:r>
              <a:rPr lang="en-US" dirty="0">
                <a:sym typeface="Wingdings" panose="05000000000000000000" pitchFamily="2" charset="2"/>
              </a:rPr>
              <a:t> ting, </a:t>
            </a:r>
            <a:r>
              <a:rPr lang="en-US" dirty="0" err="1">
                <a:sym typeface="Wingdings" panose="05000000000000000000" pitchFamily="2" charset="2"/>
              </a:rPr>
              <a:t>har</a:t>
            </a:r>
            <a:r>
              <a:rPr lang="en-US" dirty="0">
                <a:sym typeface="Wingdings" panose="05000000000000000000" pitchFamily="2" charset="2"/>
              </a:rPr>
              <a:t> IT-</a:t>
            </a:r>
            <a:r>
              <a:rPr lang="en-US" dirty="0" err="1">
                <a:sym typeface="Wingdings" panose="05000000000000000000" pitchFamily="2" charset="2"/>
              </a:rPr>
              <a:t>hjelp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ved</a:t>
            </a:r>
            <a:r>
              <a:rPr lang="en-US" dirty="0">
                <a:sym typeface="Wingdings" panose="05000000000000000000" pitchFamily="2" charset="2"/>
              </a:rPr>
              <a:t> UiO </a:t>
            </a:r>
            <a:r>
              <a:rPr lang="en-US" dirty="0" err="1">
                <a:sym typeface="Wingdings" panose="05000000000000000000" pitchFamily="2" charset="2"/>
                <a:hlinkClick r:id="rId3"/>
              </a:rPr>
              <a:t>en</a:t>
            </a:r>
            <a:r>
              <a:rPr lang="en-US" dirty="0">
                <a:sym typeface="Wingdings" panose="05000000000000000000" pitchFamily="2" charset="2"/>
                <a:hlinkClick r:id="rId3"/>
              </a:rPr>
              <a:t> chat-</a:t>
            </a:r>
            <a:r>
              <a:rPr lang="en-US" dirty="0" err="1">
                <a:sym typeface="Wingdings" panose="05000000000000000000" pitchFamily="2" charset="2"/>
                <a:hlinkClick r:id="rId3"/>
              </a:rPr>
              <a:t>tjeneste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som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hjelpe</a:t>
            </a:r>
            <a:r>
              <a:rPr lang="en-US" dirty="0">
                <a:sym typeface="Wingdings" panose="05000000000000000000" pitchFamily="2" charset="2"/>
              </a:rPr>
              <a:t> deg å </a:t>
            </a:r>
            <a:r>
              <a:rPr lang="en-US" dirty="0" err="1">
                <a:sym typeface="Wingdings" panose="05000000000000000000" pitchFamily="2" charset="2"/>
              </a:rPr>
              <a:t>løse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problemer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8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9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41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23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24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 descr="A splash of colors on a white surface">
            <a:extLst>
              <a:ext uri="{FF2B5EF4-FFF2-40B4-BE49-F238E27FC236}">
                <a16:creationId xmlns:a16="http://schemas.microsoft.com/office/drawing/2014/main" id="{9B06682A-CB1F-12B3-673A-0BF9358B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00"/>
          <a:stretch/>
        </p:blipFill>
        <p:spPr>
          <a:xfrm>
            <a:off x="5974872" y="555615"/>
            <a:ext cx="5677184" cy="567718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33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34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624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1: </a:t>
            </a:r>
            <a:r>
              <a:rPr lang="en-US" dirty="0" err="1"/>
              <a:t>Litt</a:t>
            </a:r>
            <a:r>
              <a:rPr lang="en-US" dirty="0"/>
              <a:t> om </a:t>
            </a:r>
            <a:r>
              <a:rPr lang="en-US" dirty="0" err="1"/>
              <a:t>passord</a:t>
            </a:r>
            <a:r>
              <a:rPr lang="en-US" dirty="0"/>
              <a:t> og </a:t>
            </a:r>
            <a:r>
              <a:rPr lang="en-US" dirty="0" err="1"/>
              <a:t>sikkerhet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glemmer</a:t>
            </a:r>
            <a:r>
              <a:rPr lang="en-US" dirty="0"/>
              <a:t> </a:t>
            </a:r>
            <a:r>
              <a:rPr lang="en-US" dirty="0" err="1"/>
              <a:t>passord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brukernavn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endre</a:t>
            </a:r>
            <a:r>
              <a:rPr lang="en-US" dirty="0"/>
              <a:t> </a:t>
            </a:r>
            <a:r>
              <a:rPr lang="en-US" dirty="0" err="1"/>
              <a:t>passord</a:t>
            </a:r>
            <a:r>
              <a:rPr lang="en-US" dirty="0"/>
              <a:t>,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passord.uio.no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Hvis</a:t>
            </a:r>
            <a:r>
              <a:rPr lang="en-US" b="1" dirty="0"/>
              <a:t> du </a:t>
            </a:r>
            <a:r>
              <a:rPr lang="en-US" b="1" dirty="0" err="1"/>
              <a:t>har</a:t>
            </a:r>
            <a:r>
              <a:rPr lang="en-US" b="1" dirty="0"/>
              <a:t> æ, ø, </a:t>
            </a:r>
            <a:r>
              <a:rPr lang="en-US" b="1" dirty="0" err="1"/>
              <a:t>eller</a:t>
            </a:r>
            <a:r>
              <a:rPr lang="en-US" b="1" dirty="0"/>
              <a:t> å </a:t>
            </a:r>
            <a:r>
              <a:rPr lang="en-US" dirty="0"/>
              <a:t>i </a:t>
            </a:r>
            <a:r>
              <a:rPr lang="en-US" dirty="0" err="1"/>
              <a:t>passordet</a:t>
            </a:r>
            <a:r>
              <a:rPr lang="en-US" dirty="0"/>
              <a:t>, </a:t>
            </a:r>
            <a:r>
              <a:rPr lang="en-US" dirty="0" err="1"/>
              <a:t>vil</a:t>
            </a:r>
            <a:r>
              <a:rPr lang="en-US" dirty="0"/>
              <a:t> det </a:t>
            </a:r>
            <a:r>
              <a:rPr lang="en-US" dirty="0" err="1"/>
              <a:t>sannsynligvis</a:t>
            </a:r>
            <a:r>
              <a:rPr lang="en-US" dirty="0"/>
              <a:t> </a:t>
            </a:r>
            <a:r>
              <a:rPr lang="en-US" dirty="0" err="1"/>
              <a:t>skape</a:t>
            </a:r>
            <a:r>
              <a:rPr lang="en-US" dirty="0"/>
              <a:t> </a:t>
            </a:r>
            <a:r>
              <a:rPr lang="en-US" dirty="0" err="1"/>
              <a:t>problemer</a:t>
            </a:r>
            <a:r>
              <a:rPr lang="en-US" dirty="0"/>
              <a:t> med </a:t>
            </a:r>
            <a:r>
              <a:rPr lang="en-US" dirty="0" err="1"/>
              <a:t>neste</a:t>
            </a:r>
            <a:r>
              <a:rPr lang="en-US" dirty="0"/>
              <a:t> </a:t>
            </a:r>
            <a:r>
              <a:rPr lang="en-US" dirty="0" err="1"/>
              <a:t>oppgave</a:t>
            </a:r>
            <a:r>
              <a:rPr lang="en-US" dirty="0"/>
              <a:t> – i </a:t>
            </a:r>
            <a:r>
              <a:rPr lang="en-US" dirty="0" err="1"/>
              <a:t>så</a:t>
            </a:r>
            <a:r>
              <a:rPr lang="en-US" dirty="0"/>
              <a:t> fall </a:t>
            </a:r>
            <a:r>
              <a:rPr lang="en-US" dirty="0" err="1"/>
              <a:t>bør</a:t>
            </a:r>
            <a:r>
              <a:rPr lang="en-US" dirty="0"/>
              <a:t> du </a:t>
            </a:r>
            <a:r>
              <a:rPr lang="en-US" dirty="0" err="1"/>
              <a:t>endre</a:t>
            </a:r>
            <a:r>
              <a:rPr lang="en-US" dirty="0"/>
              <a:t> det med </a:t>
            </a:r>
            <a:r>
              <a:rPr lang="en-US" dirty="0" err="1"/>
              <a:t>en</a:t>
            </a:r>
            <a:r>
              <a:rPr lang="en-US" dirty="0"/>
              <a:t> gang (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,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beholde</a:t>
            </a:r>
            <a:r>
              <a:rPr lang="en-US" dirty="0"/>
              <a:t> </a:t>
            </a:r>
            <a:r>
              <a:rPr lang="en-US" dirty="0" err="1"/>
              <a:t>passordet</a:t>
            </a:r>
            <a:r>
              <a:rPr lang="en-US" dirty="0"/>
              <a:t> du </a:t>
            </a:r>
            <a:r>
              <a:rPr lang="en-US" dirty="0" err="1"/>
              <a:t>har</a:t>
            </a:r>
            <a:r>
              <a:rPr lang="en-US" dirty="0"/>
              <a:t>)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Passordet</a:t>
            </a:r>
            <a:r>
              <a:rPr lang="en-US" dirty="0"/>
              <a:t> er </a:t>
            </a:r>
            <a:r>
              <a:rPr lang="en-US" dirty="0" err="1"/>
              <a:t>strengt</a:t>
            </a:r>
            <a:r>
              <a:rPr lang="en-US" dirty="0"/>
              <a:t> </a:t>
            </a:r>
            <a:r>
              <a:rPr lang="en-US" dirty="0" err="1"/>
              <a:t>fortrolig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aldri</a:t>
            </a:r>
            <a:r>
              <a:rPr lang="en-US" dirty="0"/>
              <a:t> </a:t>
            </a:r>
            <a:r>
              <a:rPr lang="en-US" dirty="0" err="1"/>
              <a:t>gis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noen</a:t>
            </a:r>
            <a:r>
              <a:rPr lang="en-US" dirty="0"/>
              <a:t> </a:t>
            </a:r>
            <a:r>
              <a:rPr lang="en-US" dirty="0" err="1"/>
              <a:t>andre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tror</a:t>
            </a:r>
            <a:r>
              <a:rPr lang="en-US" dirty="0"/>
              <a:t> </a:t>
            </a:r>
            <a:r>
              <a:rPr lang="en-US" dirty="0" err="1"/>
              <a:t>passordet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ha </a:t>
            </a:r>
            <a:r>
              <a:rPr lang="en-US" dirty="0" err="1"/>
              <a:t>kommet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avveie</a:t>
            </a:r>
            <a:r>
              <a:rPr lang="en-US" dirty="0"/>
              <a:t>, </a:t>
            </a:r>
            <a:r>
              <a:rPr lang="en-US" dirty="0" err="1"/>
              <a:t>bør</a:t>
            </a:r>
            <a:r>
              <a:rPr lang="en-US" dirty="0"/>
              <a:t> du </a:t>
            </a:r>
            <a:r>
              <a:rPr lang="en-US" dirty="0" err="1"/>
              <a:t>straks</a:t>
            </a:r>
            <a:r>
              <a:rPr lang="en-US" dirty="0"/>
              <a:t> </a:t>
            </a:r>
            <a:r>
              <a:rPr lang="en-US" dirty="0" err="1"/>
              <a:t>endre</a:t>
            </a:r>
            <a:r>
              <a:rPr lang="en-US" dirty="0"/>
              <a:t> 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IT-</a:t>
            </a:r>
            <a:r>
              <a:rPr lang="en-US" dirty="0" err="1">
                <a:hlinkClick r:id="rId3"/>
              </a:rPr>
              <a:t>sikkerhet</a:t>
            </a:r>
            <a:r>
              <a:rPr lang="en-US" dirty="0">
                <a:hlinkClick r:id="rId3"/>
              </a:rPr>
              <a:t> for </a:t>
            </a:r>
            <a:r>
              <a:rPr lang="en-US" dirty="0" err="1">
                <a:hlinkClick r:id="rId3"/>
              </a:rPr>
              <a:t>studenter</a:t>
            </a:r>
            <a:r>
              <a:rPr lang="en-US" dirty="0"/>
              <a:t> og les om </a:t>
            </a:r>
            <a:r>
              <a:rPr lang="en-US" dirty="0" err="1"/>
              <a:t>hvordan</a:t>
            </a:r>
            <a:r>
              <a:rPr lang="en-US" dirty="0"/>
              <a:t> data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behandles</a:t>
            </a:r>
            <a:r>
              <a:rPr lang="en-US" dirty="0"/>
              <a:t> på UiO</a:t>
            </a:r>
          </a:p>
        </p:txBody>
      </p:sp>
    </p:spTree>
    <p:extLst>
      <p:ext uri="{BB962C8B-B14F-4D97-AF65-F5344CB8AC3E}">
        <p14:creationId xmlns:p14="http://schemas.microsoft.com/office/powerpoint/2010/main" val="49987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E2AB-0C26-D53A-22AB-4FB9BF82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Innhold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B33CD-0465-D6C7-3772-E307C7CC4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Nett</a:t>
            </a:r>
            <a:r>
              <a:rPr lang="en-US" dirty="0"/>
              <a:t>, </a:t>
            </a:r>
            <a:r>
              <a:rPr lang="en-US" dirty="0" err="1"/>
              <a:t>utskrift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e-post </a:t>
            </a:r>
            <a:r>
              <a:rPr lang="en-US" dirty="0" err="1"/>
              <a:t>på</a:t>
            </a:r>
            <a:r>
              <a:rPr lang="en-US" dirty="0"/>
              <a:t> UiO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Hva</a:t>
            </a:r>
            <a:r>
              <a:rPr lang="en-US" dirty="0"/>
              <a:t> er et </a:t>
            </a:r>
            <a:r>
              <a:rPr lang="en-US" dirty="0" err="1"/>
              <a:t>operativsystem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Hvor</a:t>
            </a:r>
            <a:r>
              <a:rPr lang="en-US" dirty="0"/>
              <a:t> er </a:t>
            </a:r>
            <a:r>
              <a:rPr lang="en-US" dirty="0" err="1"/>
              <a:t>filene</a:t>
            </a:r>
            <a:r>
              <a:rPr lang="en-US" dirty="0"/>
              <a:t> mine?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terminalen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Backup av </a:t>
            </a:r>
            <a:r>
              <a:rPr lang="en-US" dirty="0" err="1"/>
              <a:t>viktige</a:t>
            </a:r>
            <a:r>
              <a:rPr lang="en-US" dirty="0"/>
              <a:t> ting</a:t>
            </a:r>
          </a:p>
        </p:txBody>
      </p:sp>
    </p:spTree>
    <p:extLst>
      <p:ext uri="{BB962C8B-B14F-4D97-AF65-F5344CB8AC3E}">
        <p14:creationId xmlns:p14="http://schemas.microsoft.com/office/powerpoint/2010/main" val="29163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0314-FB05-8AF7-8FA9-5B6B8558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2: </a:t>
            </a:r>
            <a:r>
              <a:rPr lang="en-US" dirty="0" err="1"/>
              <a:t>Sette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i="0" dirty="0" err="1"/>
              <a:t>eduroam</a:t>
            </a:r>
            <a:endParaRPr lang="en-US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4B79F-CD0E-A803-32DE-91C5408F7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Endret</a:t>
            </a:r>
            <a:r>
              <a:rPr lang="en-US" dirty="0"/>
              <a:t> du </a:t>
            </a:r>
            <a:r>
              <a:rPr lang="en-US" dirty="0" err="1"/>
              <a:t>passordet</a:t>
            </a:r>
            <a:r>
              <a:rPr lang="en-US" dirty="0"/>
              <a:t> i </a:t>
            </a:r>
            <a:r>
              <a:rPr lang="en-US" dirty="0" err="1"/>
              <a:t>oppgave</a:t>
            </a:r>
            <a:r>
              <a:rPr lang="en-US" dirty="0"/>
              <a:t> 1, </a:t>
            </a:r>
            <a:r>
              <a:rPr lang="en-US" dirty="0" err="1"/>
              <a:t>må</a:t>
            </a:r>
            <a:r>
              <a:rPr lang="en-US" dirty="0"/>
              <a:t> du vente </a:t>
            </a:r>
            <a:r>
              <a:rPr lang="en-US" dirty="0" err="1"/>
              <a:t>minst</a:t>
            </a:r>
            <a:r>
              <a:rPr lang="en-US" dirty="0"/>
              <a:t> 15 </a:t>
            </a:r>
            <a:r>
              <a:rPr lang="en-US" dirty="0" err="1"/>
              <a:t>minutter</a:t>
            </a:r>
            <a:r>
              <a:rPr lang="en-US" dirty="0"/>
              <a:t> </a:t>
            </a:r>
            <a:r>
              <a:rPr lang="en-US" dirty="0" err="1"/>
              <a:t>før</a:t>
            </a:r>
            <a:r>
              <a:rPr lang="en-US" dirty="0"/>
              <a:t> du </a:t>
            </a:r>
            <a:r>
              <a:rPr lang="en-US" dirty="0" err="1"/>
              <a:t>gjør</a:t>
            </a:r>
            <a:r>
              <a:rPr lang="en-US" dirty="0"/>
              <a:t> </a:t>
            </a:r>
            <a:r>
              <a:rPr lang="en-US" dirty="0" err="1"/>
              <a:t>oppgave</a:t>
            </a:r>
            <a:r>
              <a:rPr lang="en-US" dirty="0"/>
              <a:t> 2-5. </a:t>
            </a:r>
            <a:r>
              <a:rPr lang="en-US" dirty="0" err="1"/>
              <a:t>Gjør</a:t>
            </a:r>
            <a:r>
              <a:rPr lang="en-US" dirty="0"/>
              <a:t> da </a:t>
            </a:r>
            <a:r>
              <a:rPr lang="en-US" dirty="0" err="1"/>
              <a:t>oppgave</a:t>
            </a:r>
            <a:r>
              <a:rPr lang="en-US" dirty="0"/>
              <a:t> 6-11 </a:t>
            </a:r>
            <a:r>
              <a:rPr lang="en-US" dirty="0" err="1"/>
              <a:t>imens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vend </a:t>
            </a:r>
            <a:r>
              <a:rPr lang="en-US" dirty="0" err="1"/>
              <a:t>tilbake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2-6 </a:t>
            </a:r>
            <a:r>
              <a:rPr lang="en-US" dirty="0" err="1"/>
              <a:t>etterpå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/>
              <a:t>eduroam</a:t>
            </a:r>
            <a:r>
              <a:rPr lang="en-US" dirty="0"/>
              <a:t> er et </a:t>
            </a:r>
            <a:r>
              <a:rPr lang="en-US" dirty="0" err="1"/>
              <a:t>felles</a:t>
            </a:r>
            <a:r>
              <a:rPr lang="en-US" dirty="0"/>
              <a:t> </a:t>
            </a:r>
            <a:r>
              <a:rPr lang="en-US" dirty="0" err="1"/>
              <a:t>trådløst</a:t>
            </a:r>
            <a:r>
              <a:rPr lang="en-US" dirty="0"/>
              <a:t> </a:t>
            </a:r>
            <a:r>
              <a:rPr lang="en-US" dirty="0" err="1"/>
              <a:t>nett</a:t>
            </a:r>
            <a:r>
              <a:rPr lang="en-US" dirty="0"/>
              <a:t> for mange </a:t>
            </a:r>
            <a:r>
              <a:rPr lang="en-US" dirty="0" err="1"/>
              <a:t>utdanningsinstitusjoner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først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det </a:t>
            </a:r>
            <a:r>
              <a:rPr lang="en-US" dirty="0" err="1"/>
              <a:t>åpne</a:t>
            </a:r>
            <a:r>
              <a:rPr lang="en-US" dirty="0"/>
              <a:t> </a:t>
            </a:r>
            <a:r>
              <a:rPr lang="en-US" dirty="0" err="1"/>
              <a:t>nettverket</a:t>
            </a:r>
            <a:r>
              <a:rPr lang="en-US" dirty="0"/>
              <a:t> </a:t>
            </a:r>
            <a:r>
              <a:rPr lang="en-US" i="1" dirty="0" err="1"/>
              <a:t>uioguest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å </a:t>
            </a:r>
            <a:r>
              <a:rPr lang="en-US" dirty="0" err="1"/>
              <a:t>sette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, </a:t>
            </a:r>
            <a:r>
              <a:rPr lang="en-US" dirty="0" err="1"/>
              <a:t>følg</a:t>
            </a:r>
            <a:r>
              <a:rPr lang="en-US" dirty="0"/>
              <a:t> </a:t>
            </a:r>
            <a:r>
              <a:rPr lang="en-US" dirty="0" err="1"/>
              <a:t>riktig</a:t>
            </a:r>
            <a:r>
              <a:rPr lang="en-US" dirty="0"/>
              <a:t> link under (</a:t>
            </a:r>
            <a:r>
              <a:rPr lang="en-US" dirty="0" err="1"/>
              <a:t>har</a:t>
            </a:r>
            <a:r>
              <a:rPr lang="en-US" dirty="0"/>
              <a:t> du æ, ø, å i </a:t>
            </a:r>
            <a:r>
              <a:rPr lang="en-US" dirty="0" err="1"/>
              <a:t>passordet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virke</a:t>
            </a:r>
            <a:r>
              <a:rPr lang="en-US" dirty="0"/>
              <a:t>) :</a:t>
            </a:r>
          </a:p>
          <a:p>
            <a:pPr marL="800100" lvl="2" indent="-342900"/>
            <a:r>
              <a:rPr lang="en-US" dirty="0">
                <a:hlinkClick r:id="rId3"/>
              </a:rPr>
              <a:t>Windows </a:t>
            </a:r>
            <a:r>
              <a:rPr lang="en-US" dirty="0" err="1">
                <a:hlinkClick r:id="rId3"/>
              </a:rPr>
              <a:t>og</a:t>
            </a:r>
            <a:r>
              <a:rPr lang="en-US" dirty="0">
                <a:hlinkClick r:id="rId3"/>
              </a:rPr>
              <a:t> mobile </a:t>
            </a:r>
            <a:r>
              <a:rPr lang="en-US" dirty="0" err="1">
                <a:hlinkClick r:id="rId3"/>
              </a:rPr>
              <a:t>enheter</a:t>
            </a:r>
            <a:r>
              <a:rPr lang="en-US" dirty="0"/>
              <a:t> </a:t>
            </a:r>
          </a:p>
          <a:p>
            <a:pPr marL="800100" lvl="2" indent="-342900"/>
            <a:r>
              <a:rPr lang="en-US" dirty="0">
                <a:hlinkClick r:id="rId4"/>
              </a:rPr>
              <a:t>Mac </a:t>
            </a:r>
            <a:r>
              <a:rPr lang="en-US" dirty="0" err="1">
                <a:hlinkClick r:id="rId4"/>
              </a:rPr>
              <a:t>og</a:t>
            </a:r>
            <a:r>
              <a:rPr lang="en-US" dirty="0">
                <a:hlinkClick r:id="rId4"/>
              </a:rPr>
              <a:t> Linux (et </a:t>
            </a:r>
            <a:r>
              <a:rPr lang="en-US" dirty="0" err="1">
                <a:hlinkClick r:id="rId4"/>
              </a:rPr>
              <a:t>stykke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ned</a:t>
            </a:r>
            <a:r>
              <a:rPr lang="en-US" dirty="0">
                <a:hlinkClick r:id="rId4"/>
              </a:rPr>
              <a:t> på </a:t>
            </a:r>
            <a:r>
              <a:rPr lang="en-US" dirty="0" err="1">
                <a:hlinkClick r:id="rId4"/>
              </a:rPr>
              <a:t>siden</a:t>
            </a:r>
            <a:r>
              <a:rPr lang="en-US" dirty="0">
                <a:hlinkClick r:id="rId4"/>
              </a:rPr>
              <a:t>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Når</a:t>
            </a:r>
            <a:r>
              <a:rPr lang="en-US" dirty="0"/>
              <a:t> du er </a:t>
            </a:r>
            <a:r>
              <a:rPr lang="en-US" dirty="0" err="1"/>
              <a:t>koblet</a:t>
            </a:r>
            <a:r>
              <a:rPr lang="en-US" dirty="0"/>
              <a:t> på </a:t>
            </a:r>
            <a:r>
              <a:rPr lang="en-US" i="1" dirty="0" err="1"/>
              <a:t>eduroam</a:t>
            </a:r>
            <a:r>
              <a:rPr lang="en-US" dirty="0"/>
              <a:t>, er det </a:t>
            </a:r>
            <a:r>
              <a:rPr lang="en-US" dirty="0" err="1"/>
              <a:t>lurt</a:t>
            </a:r>
            <a:r>
              <a:rPr lang="en-US" dirty="0"/>
              <a:t> å</a:t>
            </a:r>
            <a:br>
              <a:rPr lang="en-US" dirty="0"/>
            </a:br>
            <a:r>
              <a:rPr lang="en-US" dirty="0" err="1"/>
              <a:t>fjerne</a:t>
            </a:r>
            <a:r>
              <a:rPr lang="en-US" dirty="0"/>
              <a:t> </a:t>
            </a:r>
            <a:r>
              <a:rPr lang="en-US" i="1" dirty="0" err="1"/>
              <a:t>uioguest</a:t>
            </a:r>
            <a:r>
              <a:rPr lang="en-US" i="1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lagrede</a:t>
            </a:r>
            <a:r>
              <a:rPr lang="en-US" dirty="0"/>
              <a:t> </a:t>
            </a:r>
            <a:r>
              <a:rPr lang="en-US" dirty="0" err="1"/>
              <a:t>nettverk</a:t>
            </a:r>
            <a:r>
              <a:rPr lang="en-US" dirty="0"/>
              <a:t>, </a:t>
            </a:r>
            <a:r>
              <a:rPr lang="en-US" dirty="0" err="1"/>
              <a:t>slik</a:t>
            </a:r>
            <a:br>
              <a:rPr lang="en-US" dirty="0"/>
            </a:br>
            <a:r>
              <a:rPr lang="en-US" dirty="0"/>
              <a:t>at det er </a:t>
            </a:r>
            <a:r>
              <a:rPr lang="en-US" i="1" dirty="0" err="1"/>
              <a:t>eduroam</a:t>
            </a:r>
            <a:r>
              <a:rPr lang="en-US" i="1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brukes</a:t>
            </a:r>
            <a:r>
              <a:rPr lang="en-US" dirty="0"/>
              <a:t> </a:t>
            </a:r>
            <a:r>
              <a:rPr lang="en-US" dirty="0" err="1"/>
              <a:t>senere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(og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i="1" dirty="0" err="1"/>
              <a:t>uioguest</a:t>
            </a:r>
            <a:r>
              <a:rPr lang="en-US" i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3: </a:t>
            </a:r>
            <a:r>
              <a:rPr lang="en-US" dirty="0" err="1"/>
              <a:t>Tofaktor-autentisering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allerede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satt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,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videre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neste</a:t>
            </a:r>
            <a:r>
              <a:rPr lang="en-US" dirty="0"/>
              <a:t> </a:t>
            </a:r>
            <a:r>
              <a:rPr lang="en-US" dirty="0" err="1"/>
              <a:t>oppgave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fått</a:t>
            </a:r>
            <a:r>
              <a:rPr lang="en-US" dirty="0"/>
              <a:t> </a:t>
            </a:r>
            <a:r>
              <a:rPr lang="en-US" dirty="0" err="1"/>
              <a:t>satt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, er det </a:t>
            </a:r>
            <a:r>
              <a:rPr lang="en-US" dirty="0" err="1"/>
              <a:t>viktig</a:t>
            </a:r>
            <a:r>
              <a:rPr lang="en-US" dirty="0"/>
              <a:t> å </a:t>
            </a:r>
            <a:r>
              <a:rPr lang="en-US" dirty="0" err="1"/>
              <a:t>gjøre</a:t>
            </a:r>
            <a:r>
              <a:rPr lang="en-US" dirty="0"/>
              <a:t> det </a:t>
            </a:r>
            <a:r>
              <a:rPr lang="en-US" dirty="0" err="1"/>
              <a:t>nå</a:t>
            </a:r>
            <a:r>
              <a:rPr lang="en-US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Mange </a:t>
            </a:r>
            <a:r>
              <a:rPr lang="en-US" dirty="0" err="1"/>
              <a:t>tjenester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UiO </a:t>
            </a:r>
            <a:r>
              <a:rPr lang="en-US" dirty="0" err="1"/>
              <a:t>krever</a:t>
            </a:r>
            <a:r>
              <a:rPr lang="en-US" dirty="0"/>
              <a:t> </a:t>
            </a:r>
            <a:r>
              <a:rPr lang="en-US" dirty="0" err="1"/>
              <a:t>ekstra</a:t>
            </a:r>
            <a:r>
              <a:rPr lang="en-US" dirty="0"/>
              <a:t> </a:t>
            </a:r>
            <a:r>
              <a:rPr lang="en-US" dirty="0" err="1"/>
              <a:t>sikkerhet</a:t>
            </a:r>
            <a:r>
              <a:rPr lang="en-US" dirty="0"/>
              <a:t> i </a:t>
            </a:r>
            <a:r>
              <a:rPr lang="en-US" dirty="0" err="1"/>
              <a:t>tillegg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passord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må</a:t>
            </a:r>
            <a:r>
              <a:rPr lang="en-US" dirty="0"/>
              <a:t> man </a:t>
            </a:r>
            <a:r>
              <a:rPr lang="en-US" dirty="0" err="1"/>
              <a:t>skrive</a:t>
            </a:r>
            <a:r>
              <a:rPr lang="en-US" dirty="0"/>
              <a:t> inn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bekrefte</a:t>
            </a:r>
            <a:r>
              <a:rPr lang="en-US" dirty="0"/>
              <a:t> </a:t>
            </a:r>
            <a:r>
              <a:rPr lang="en-US" dirty="0" err="1"/>
              <a:t>hvem</a:t>
            </a:r>
            <a:r>
              <a:rPr lang="en-US" dirty="0"/>
              <a:t> man er med </a:t>
            </a:r>
            <a:r>
              <a:rPr lang="en-US" dirty="0" err="1"/>
              <a:t>fingeravtrykk</a:t>
            </a:r>
            <a:r>
              <a:rPr lang="en-US" dirty="0"/>
              <a:t> på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Oppsett</a:t>
            </a:r>
            <a:r>
              <a:rPr lang="en-US" dirty="0"/>
              <a:t> av Microsoft Authenticator </a:t>
            </a:r>
            <a:r>
              <a:rPr lang="en-US" dirty="0" err="1"/>
              <a:t>finnes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her</a:t>
            </a:r>
            <a:r>
              <a:rPr lang="en-US" dirty="0"/>
              <a:t>.</a:t>
            </a:r>
          </a:p>
          <a:p>
            <a:pPr marL="800100" lvl="2" indent="-342900"/>
            <a:r>
              <a:rPr lang="en-US" dirty="0"/>
              <a:t>(</a:t>
            </a:r>
            <a:r>
              <a:rPr lang="en-US" dirty="0" err="1"/>
              <a:t>Alternativt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annen</a:t>
            </a:r>
            <a:r>
              <a:rPr lang="en-US" dirty="0"/>
              <a:t> app du </a:t>
            </a:r>
            <a:r>
              <a:rPr lang="en-US" dirty="0" err="1"/>
              <a:t>foretrekker</a:t>
            </a:r>
            <a:r>
              <a:rPr lang="en-US" dirty="0"/>
              <a:t> </a:t>
            </a:r>
            <a:r>
              <a:rPr lang="en-US" dirty="0" err="1">
                <a:hlinkClick r:id="rId4"/>
              </a:rPr>
              <a:t>hvis</a:t>
            </a:r>
            <a:r>
              <a:rPr lang="en-US" dirty="0">
                <a:hlinkClick r:id="rId4"/>
              </a:rPr>
              <a:t> den </a:t>
            </a:r>
            <a:r>
              <a:rPr lang="en-US" dirty="0" err="1">
                <a:hlinkClick r:id="rId4"/>
              </a:rPr>
              <a:t>støttes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285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6FBB-8913-CF84-E8B5-ED05461D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/>
              <a:t> 4: </a:t>
            </a:r>
            <a:r>
              <a:rPr lang="en-US" dirty="0" err="1"/>
              <a:t>Utskrift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369A5-4A35-7642-1EC1-F7DB6F66A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 student </a:t>
            </a:r>
            <a:r>
              <a:rPr lang="en-US" dirty="0" err="1"/>
              <a:t>har</a:t>
            </a:r>
            <a:r>
              <a:rPr lang="en-US" dirty="0"/>
              <a:t> du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kvote</a:t>
            </a:r>
            <a:r>
              <a:rPr lang="en-US" dirty="0"/>
              <a:t> med </a:t>
            </a:r>
            <a:r>
              <a:rPr lang="en-US" dirty="0" err="1"/>
              <a:t>utskrifter</a:t>
            </a:r>
            <a:r>
              <a:rPr lang="en-US" dirty="0"/>
              <a:t> </a:t>
            </a:r>
            <a:r>
              <a:rPr lang="en-US" dirty="0" err="1"/>
              <a:t>hvert</a:t>
            </a:r>
            <a:r>
              <a:rPr lang="en-US" dirty="0"/>
              <a:t> semester, men du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betale</a:t>
            </a:r>
            <a:r>
              <a:rPr lang="en-US" dirty="0"/>
              <a:t> for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utskrifter</a:t>
            </a:r>
            <a:r>
              <a:rPr lang="en-US" dirty="0"/>
              <a:t>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trenger</a:t>
            </a:r>
            <a:r>
              <a:rPr lang="en-US" dirty="0"/>
              <a:t> 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Legg </a:t>
            </a:r>
            <a:r>
              <a:rPr lang="en-US" dirty="0" err="1"/>
              <a:t>til</a:t>
            </a:r>
            <a:r>
              <a:rPr lang="en-US" dirty="0"/>
              <a:t> UiO sine </a:t>
            </a:r>
            <a:r>
              <a:rPr lang="en-US" dirty="0" err="1"/>
              <a:t>skrivere</a:t>
            </a:r>
            <a:r>
              <a:rPr lang="en-US" dirty="0"/>
              <a:t> (på PC/Linux/Mac) </a:t>
            </a:r>
            <a:r>
              <a:rPr lang="en-US" dirty="0" err="1"/>
              <a:t>etter</a:t>
            </a:r>
            <a:r>
              <a:rPr lang="en-US" dirty="0"/>
              <a:t> </a:t>
            </a:r>
            <a:r>
              <a:rPr lang="en-US" dirty="0" err="1"/>
              <a:t>oppskriften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her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Etterpå</a:t>
            </a:r>
            <a:r>
              <a:rPr lang="en-US" dirty="0"/>
              <a:t> </a:t>
            </a:r>
            <a:r>
              <a:rPr lang="en-US" dirty="0" err="1"/>
              <a:t>bruker</a:t>
            </a:r>
            <a:r>
              <a:rPr lang="en-US" dirty="0"/>
              <a:t> du </a:t>
            </a:r>
            <a:r>
              <a:rPr lang="en-US" dirty="0" err="1"/>
              <a:t>studentkortet</a:t>
            </a:r>
            <a:r>
              <a:rPr lang="en-US" dirty="0"/>
              <a:t> </a:t>
            </a:r>
            <a:r>
              <a:rPr lang="en-US" dirty="0" err="1"/>
              <a:t>ditt</a:t>
            </a:r>
            <a:r>
              <a:rPr lang="en-US" dirty="0"/>
              <a:t> på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kortleser</a:t>
            </a:r>
            <a:r>
              <a:rPr lang="en-US" dirty="0"/>
              <a:t> på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hvilken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helst</a:t>
            </a:r>
            <a:r>
              <a:rPr lang="en-US" dirty="0"/>
              <a:t> </a:t>
            </a:r>
            <a:r>
              <a:rPr lang="en-US" dirty="0" err="1"/>
              <a:t>skriver</a:t>
            </a:r>
            <a:r>
              <a:rPr lang="en-US" dirty="0"/>
              <a:t>  på </a:t>
            </a:r>
            <a:r>
              <a:rPr lang="en-US" dirty="0" err="1"/>
              <a:t>universitetet</a:t>
            </a:r>
            <a:r>
              <a:rPr lang="en-US" dirty="0"/>
              <a:t> –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utskriften</a:t>
            </a:r>
            <a:r>
              <a:rPr lang="en-US" dirty="0"/>
              <a:t> </a:t>
            </a:r>
            <a:r>
              <a:rPr lang="en-US" dirty="0" err="1"/>
              <a:t>komme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testside</a:t>
            </a:r>
            <a:r>
              <a:rPr lang="en-US" dirty="0"/>
              <a:t> på “UiO-Print” (</a:t>
            </a:r>
            <a:r>
              <a:rPr lang="en-US" dirty="0" err="1"/>
              <a:t>helst</a:t>
            </a:r>
            <a:r>
              <a:rPr lang="en-US" dirty="0"/>
              <a:t> bare </a:t>
            </a:r>
            <a:r>
              <a:rPr lang="en-US" dirty="0" err="1"/>
              <a:t>en</a:t>
            </a:r>
            <a:r>
              <a:rPr lang="en-US" dirty="0"/>
              <a:t> side –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et </a:t>
            </a:r>
            <a:r>
              <a:rPr lang="en-US" dirty="0" err="1"/>
              <a:t>stort</a:t>
            </a:r>
            <a:r>
              <a:rPr lang="en-US" dirty="0"/>
              <a:t> </a:t>
            </a:r>
            <a:r>
              <a:rPr lang="en-US" dirty="0" err="1"/>
              <a:t>dokument</a:t>
            </a:r>
            <a:r>
              <a:rPr lang="en-US" dirty="0"/>
              <a:t> og bruk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printerkvoten</a:t>
            </a:r>
            <a:r>
              <a:rPr lang="en-US" dirty="0"/>
              <a:t> </a:t>
            </a:r>
            <a:r>
              <a:rPr lang="en-US" dirty="0" err="1"/>
              <a:t>allerede</a:t>
            </a:r>
            <a:r>
              <a:rPr lang="en-US" dirty="0"/>
              <a:t> </a:t>
            </a:r>
            <a:r>
              <a:rPr lang="en-US" dirty="0" err="1"/>
              <a:t>nå</a:t>
            </a:r>
            <a:r>
              <a:rPr lang="en-US" dirty="0"/>
              <a:t>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slutt</a:t>
            </a:r>
            <a:r>
              <a:rPr lang="en-US" dirty="0"/>
              <a:t> på </a:t>
            </a:r>
            <a:r>
              <a:rPr lang="en-US" dirty="0" err="1">
                <a:hlinkClick r:id="rId4"/>
              </a:rPr>
              <a:t>infosiden</a:t>
            </a:r>
            <a:r>
              <a:rPr lang="en-US" dirty="0">
                <a:hlinkClick r:id="rId4"/>
              </a:rPr>
              <a:t> med all </a:t>
            </a:r>
            <a:r>
              <a:rPr lang="en-US" dirty="0" err="1">
                <a:hlinkClick r:id="rId4"/>
              </a:rPr>
              <a:t>informasjon</a:t>
            </a:r>
            <a:r>
              <a:rPr lang="en-US" dirty="0">
                <a:hlinkClick r:id="rId4"/>
              </a:rPr>
              <a:t> om </a:t>
            </a:r>
            <a:r>
              <a:rPr lang="en-US" dirty="0" err="1">
                <a:hlinkClick r:id="rId4"/>
              </a:rPr>
              <a:t>utskrift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Frivillig</a:t>
            </a:r>
            <a:r>
              <a:rPr lang="en-US" dirty="0"/>
              <a:t>: </a:t>
            </a:r>
            <a:r>
              <a:rPr lang="en-US" dirty="0" err="1"/>
              <a:t>Installere</a:t>
            </a:r>
            <a:r>
              <a:rPr lang="en-US" dirty="0"/>
              <a:t> Microsoft 365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0186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 student </a:t>
            </a:r>
            <a:r>
              <a:rPr lang="en-US" dirty="0" err="1"/>
              <a:t>har</a:t>
            </a:r>
            <a:r>
              <a:rPr lang="en-US" dirty="0"/>
              <a:t> du </a:t>
            </a:r>
            <a:r>
              <a:rPr lang="en-US" dirty="0" err="1"/>
              <a:t>tilgang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Microsoft 365 via din UiO-</a:t>
            </a:r>
            <a:r>
              <a:rPr lang="en-US" dirty="0" err="1"/>
              <a:t>konto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 </a:t>
            </a:r>
            <a:r>
              <a:rPr lang="en-US" dirty="0" err="1"/>
              <a:t>får</a:t>
            </a:r>
            <a:r>
              <a:rPr lang="en-US" dirty="0"/>
              <a:t> da gratis Word, Excel, PowerPoint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Office-programmer, </a:t>
            </a:r>
            <a:r>
              <a:rPr lang="en-US" dirty="0" err="1"/>
              <a:t>som</a:t>
            </a:r>
            <a:r>
              <a:rPr lang="en-US" dirty="0"/>
              <a:t> Outlook (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 deg UiO-</a:t>
            </a:r>
            <a:r>
              <a:rPr lang="en-US" dirty="0" err="1"/>
              <a:t>epost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privat</a:t>
            </a:r>
            <a:r>
              <a:rPr lang="en-US" dirty="0"/>
              <a:t> e-post i </a:t>
            </a:r>
            <a:r>
              <a:rPr lang="en-US" dirty="0" err="1"/>
              <a:t>samme</a:t>
            </a:r>
            <a:r>
              <a:rPr lang="en-US" dirty="0"/>
              <a:t> program) </a:t>
            </a:r>
            <a:r>
              <a:rPr lang="en-US" dirty="0" err="1"/>
              <a:t>og</a:t>
            </a:r>
            <a:r>
              <a:rPr lang="en-US" dirty="0"/>
              <a:t> OneDrive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sikker</a:t>
            </a:r>
            <a:r>
              <a:rPr lang="en-US" dirty="0"/>
              <a:t> backup og </a:t>
            </a:r>
            <a:r>
              <a:rPr lang="en-US" dirty="0" err="1"/>
              <a:t>deling</a:t>
            </a:r>
            <a:r>
              <a:rPr lang="en-US" dirty="0"/>
              <a:t> av filer (</a:t>
            </a:r>
            <a:r>
              <a:rPr lang="en-US" dirty="0" err="1"/>
              <a:t>betydelig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lagringsplass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privat</a:t>
            </a:r>
            <a:r>
              <a:rPr lang="en-US" dirty="0"/>
              <a:t> </a:t>
            </a:r>
            <a:r>
              <a:rPr lang="en-US" dirty="0" err="1"/>
              <a:t>konto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vil</a:t>
            </a:r>
            <a:r>
              <a:rPr lang="en-US" dirty="0"/>
              <a:t>,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installere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 for </a:t>
            </a:r>
            <a:r>
              <a:rPr lang="en-US" dirty="0">
                <a:hlinkClick r:id="rId3"/>
              </a:rPr>
              <a:t>PC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Mac</a:t>
            </a:r>
            <a:r>
              <a:rPr lang="en-US" dirty="0"/>
              <a:t>, men det 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obligatorisk</a:t>
            </a:r>
            <a:br>
              <a:rPr lang="en-US" dirty="0"/>
            </a:br>
            <a:r>
              <a:rPr lang="en-US" dirty="0"/>
              <a:t>(du </a:t>
            </a:r>
            <a:r>
              <a:rPr lang="en-US" dirty="0" err="1"/>
              <a:t>kan</a:t>
            </a:r>
            <a:r>
              <a:rPr lang="en-US" dirty="0"/>
              <a:t> lese e-post på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måter</a:t>
            </a:r>
            <a:r>
              <a:rPr lang="en-US" dirty="0"/>
              <a:t> og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metoder</a:t>
            </a:r>
            <a:r>
              <a:rPr lang="en-US" dirty="0"/>
              <a:t> for </a:t>
            </a:r>
            <a:r>
              <a:rPr lang="en-US" dirty="0" err="1"/>
              <a:t>sikkerhetskopi</a:t>
            </a:r>
            <a:r>
              <a:rPr lang="en-US" dirty="0"/>
              <a:t> av </a:t>
            </a:r>
            <a:r>
              <a:rPr lang="en-US" dirty="0" err="1"/>
              <a:t>filene</a:t>
            </a:r>
            <a:r>
              <a:rPr lang="en-US" dirty="0"/>
              <a:t> dine)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Under oppsett, fjern markeringen for "Tillat organisasjonen min å administrere enheten min". UiO har ikke noe opplegg for slik fjernadministrering, og hvis du ikke fjerner markeringen, vil oppsettet ta lenger tid.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862719" cy="1325563"/>
          </a:xfrm>
        </p:spPr>
        <p:txBody>
          <a:bodyPr/>
          <a:lstStyle/>
          <a:p>
            <a:r>
              <a:rPr lang="en-US" dirty="0" err="1"/>
              <a:t>Frivillig</a:t>
            </a:r>
            <a:r>
              <a:rPr lang="en-US" dirty="0"/>
              <a:t>: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bruker</a:t>
            </a:r>
            <a:r>
              <a:rPr lang="en-US" dirty="0"/>
              <a:t> Windows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privat</a:t>
            </a:r>
            <a:r>
              <a:rPr lang="en-US" dirty="0"/>
              <a:t> OneDrive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før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0186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Høyreklikk</a:t>
            </a:r>
            <a:r>
              <a:rPr lang="en-US" dirty="0"/>
              <a:t> på OneDrive-</a:t>
            </a:r>
            <a:r>
              <a:rPr lang="en-US" dirty="0" err="1"/>
              <a:t>ikonet</a:t>
            </a:r>
            <a:r>
              <a:rPr lang="en-US" dirty="0"/>
              <a:t> </a:t>
            </a:r>
            <a:r>
              <a:rPr lang="en-US" dirty="0" err="1"/>
              <a:t>nederst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høyre</a:t>
            </a:r>
            <a:r>
              <a:rPr lang="en-US" dirty="0"/>
              <a:t> på </a:t>
            </a:r>
            <a:r>
              <a:rPr lang="en-US" dirty="0" err="1"/>
              <a:t>skjemen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På </a:t>
            </a:r>
            <a:r>
              <a:rPr lang="en-US" dirty="0" err="1"/>
              <a:t>spørsmål</a:t>
            </a:r>
            <a:r>
              <a:rPr lang="en-US" dirty="0"/>
              <a:t> om du </a:t>
            </a:r>
            <a:r>
              <a:rPr lang="en-US" dirty="0" err="1"/>
              <a:t>vil</a:t>
            </a:r>
            <a:r>
              <a:rPr lang="en-US" dirty="0"/>
              <a:t> ta backup av mapper, </a:t>
            </a:r>
            <a:r>
              <a:rPr lang="en-US" dirty="0" err="1"/>
              <a:t>velg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alt </a:t>
            </a:r>
            <a:r>
              <a:rPr lang="en-US" dirty="0" err="1"/>
              <a:t>fungerte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du </a:t>
            </a:r>
            <a:r>
              <a:rPr lang="en-US" dirty="0" err="1"/>
              <a:t>nå</a:t>
            </a:r>
            <a:r>
              <a:rPr lang="en-US" dirty="0"/>
              <a:t> ha </a:t>
            </a:r>
            <a:r>
              <a:rPr lang="en-US" i="1" dirty="0"/>
              <a:t>to </a:t>
            </a:r>
            <a:r>
              <a:rPr lang="en-US" dirty="0"/>
              <a:t>OneDrive-</a:t>
            </a:r>
            <a:r>
              <a:rPr lang="en-US" dirty="0" err="1"/>
              <a:t>ikoner</a:t>
            </a:r>
            <a:r>
              <a:rPr lang="en-US" dirty="0"/>
              <a:t> </a:t>
            </a:r>
            <a:r>
              <a:rPr lang="en-US" dirty="0" err="1"/>
              <a:t>nederst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høyre</a:t>
            </a:r>
            <a:r>
              <a:rPr lang="en-US" dirty="0"/>
              <a:t> på </a:t>
            </a:r>
            <a:r>
              <a:rPr lang="en-US" dirty="0" err="1"/>
              <a:t>skjemen</a:t>
            </a:r>
            <a:r>
              <a:rPr lang="en-US" dirty="0"/>
              <a:t>: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2811170-D802-55D6-3C67-E372D2E2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" y="3123458"/>
            <a:ext cx="3018539" cy="976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B546A-E42C-4E78-ABAF-7DDADBD35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589" y="3018668"/>
            <a:ext cx="4233937" cy="1081663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A7543AD-A7D4-7203-0593-23C77077A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66" y="1933817"/>
            <a:ext cx="3532176" cy="3356154"/>
          </a:xfrm>
          <a:prstGeom prst="rect">
            <a:avLst/>
          </a:prstGeom>
        </p:spPr>
      </p:pic>
      <p:pic>
        <p:nvPicPr>
          <p:cNvPr id="13" name="Picture 12" descr="A close up of a message&#10;&#10;Description automatically generated">
            <a:extLst>
              <a:ext uri="{FF2B5EF4-FFF2-40B4-BE49-F238E27FC236}">
                <a16:creationId xmlns:a16="http://schemas.microsoft.com/office/drawing/2014/main" id="{3965E657-93DC-7EBF-8637-011CC3B39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1"/>
          <a:stretch/>
        </p:blipFill>
        <p:spPr>
          <a:xfrm>
            <a:off x="993784" y="4854633"/>
            <a:ext cx="2674852" cy="361666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id="{FB525D93-BA90-A7E0-BFF5-98D4414D1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11" y="5917765"/>
            <a:ext cx="227476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862719" cy="1325563"/>
          </a:xfrm>
        </p:spPr>
        <p:txBody>
          <a:bodyPr/>
          <a:lstStyle/>
          <a:p>
            <a:r>
              <a:rPr lang="en-US" dirty="0" err="1"/>
              <a:t>Frivillig</a:t>
            </a:r>
            <a:r>
              <a:rPr lang="en-US" dirty="0"/>
              <a:t>: Pass på at </a:t>
            </a:r>
            <a:r>
              <a:rPr lang="en-US" i="0" dirty="0"/>
              <a:t>alle</a:t>
            </a:r>
            <a:r>
              <a:rPr lang="en-US" dirty="0"/>
              <a:t> </a:t>
            </a:r>
            <a:r>
              <a:rPr lang="en-US" dirty="0" err="1"/>
              <a:t>mappene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synkronisert</a:t>
            </a:r>
            <a:r>
              <a:rPr lang="en-US" dirty="0"/>
              <a:t> i OneDrive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0186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Høyreklikk</a:t>
            </a:r>
            <a:r>
              <a:rPr lang="en-US" dirty="0"/>
              <a:t> på OneDrive-</a:t>
            </a:r>
            <a:r>
              <a:rPr lang="en-US" dirty="0" err="1"/>
              <a:t>ikonet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Onedrive</a:t>
            </a:r>
            <a:r>
              <a:rPr lang="en-US" dirty="0"/>
              <a:t> (UiO,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privat</a:t>
            </a:r>
            <a:r>
              <a:rPr lang="en-US" dirty="0"/>
              <a:t>,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begge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Kryss</a:t>
            </a:r>
            <a:r>
              <a:rPr lang="en-US" dirty="0"/>
              <a:t> av for alle </a:t>
            </a:r>
            <a:r>
              <a:rPr lang="en-US" dirty="0" err="1"/>
              <a:t>mappene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at alle filer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lastes</a:t>
            </a:r>
            <a:r>
              <a:rPr lang="en-US" dirty="0"/>
              <a:t> </a:t>
            </a:r>
            <a:r>
              <a:rPr lang="en-US" dirty="0" err="1"/>
              <a:t>ned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alt du jobber med </a:t>
            </a:r>
            <a:r>
              <a:rPr lang="en-US" dirty="0" err="1"/>
              <a:t>alltid</a:t>
            </a:r>
            <a:r>
              <a:rPr lang="en-US" dirty="0"/>
              <a:t> er </a:t>
            </a:r>
            <a:r>
              <a:rPr lang="en-US" dirty="0" err="1"/>
              <a:t>tilgjengelig</a:t>
            </a:r>
            <a:r>
              <a:rPr lang="en-US" dirty="0"/>
              <a:t> </a:t>
            </a:r>
            <a:r>
              <a:rPr lang="en-US" dirty="0" err="1"/>
              <a:t>lokalt</a:t>
            </a:r>
            <a:r>
              <a:rPr lang="en-US" dirty="0"/>
              <a:t> på </a:t>
            </a:r>
            <a:r>
              <a:rPr lang="en-US" dirty="0" err="1"/>
              <a:t>maskinen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noen</a:t>
            </a:r>
            <a:r>
              <a:rPr lang="en-US" dirty="0"/>
              <a:t> av </a:t>
            </a:r>
            <a:r>
              <a:rPr lang="en-US" dirty="0" err="1"/>
              <a:t>mappene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er </a:t>
            </a:r>
            <a:r>
              <a:rPr lang="en-US" dirty="0" err="1"/>
              <a:t>synkronisert</a:t>
            </a:r>
            <a:r>
              <a:rPr lang="en-US" dirty="0"/>
              <a:t>,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trøbbel</a:t>
            </a:r>
            <a:r>
              <a:rPr lang="en-US" dirty="0"/>
              <a:t> i </a:t>
            </a:r>
            <a:r>
              <a:rPr lang="en-US" dirty="0" err="1"/>
              <a:t>terminalen</a:t>
            </a:r>
            <a:br>
              <a:rPr lang="en-US" dirty="0"/>
            </a:br>
            <a:r>
              <a:rPr lang="en-US" dirty="0"/>
              <a:t>(“</a:t>
            </a:r>
            <a:r>
              <a:rPr lang="en-US" dirty="0" err="1"/>
              <a:t>spøkelsesfiler</a:t>
            </a:r>
            <a:r>
              <a:rPr lang="en-US" dirty="0"/>
              <a:t>” </a:t>
            </a:r>
            <a:r>
              <a:rPr lang="en-US" dirty="0" err="1"/>
              <a:t>uten</a:t>
            </a:r>
            <a:r>
              <a:rPr lang="en-US" dirty="0"/>
              <a:t> </a:t>
            </a:r>
            <a:r>
              <a:rPr lang="en-US" dirty="0" err="1"/>
              <a:t>innhold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gir</a:t>
            </a:r>
            <a:r>
              <a:rPr lang="en-US" dirty="0"/>
              <a:t> </a:t>
            </a:r>
            <a:r>
              <a:rPr lang="en-US" dirty="0" err="1"/>
              <a:t>feilmelding</a:t>
            </a:r>
            <a:r>
              <a:rPr lang="en-US" dirty="0"/>
              <a:t>)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551294C-7299-6981-9BC3-25649BA76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66" y="3163652"/>
            <a:ext cx="2049394" cy="156074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34DA4C6A-EEDE-C026-1FC3-85252DFC4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2" y="3163652"/>
            <a:ext cx="2476393" cy="1400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D614AF-C836-2FBA-A5EB-83E7F6D35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17" y="3163652"/>
            <a:ext cx="3589020" cy="1297975"/>
          </a:xfrm>
          <a:prstGeom prst="rect">
            <a:avLst/>
          </a:prstGeom>
        </p:spPr>
      </p:pic>
      <p:pic>
        <p:nvPicPr>
          <p:cNvPr id="21" name="Picture 20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E6C17BE1-81A5-241F-409C-1289DC485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28" y="3163652"/>
            <a:ext cx="3433472" cy="15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862719" cy="1325563"/>
          </a:xfrm>
        </p:spPr>
        <p:txBody>
          <a:bodyPr/>
          <a:lstStyle/>
          <a:p>
            <a:r>
              <a:rPr lang="en-US" dirty="0" err="1"/>
              <a:t>Frivillig</a:t>
            </a:r>
            <a:r>
              <a:rPr lang="en-US" dirty="0"/>
              <a:t>: </a:t>
            </a:r>
            <a:r>
              <a:rPr lang="en-US" dirty="0" err="1"/>
              <a:t>Få</a:t>
            </a:r>
            <a:r>
              <a:rPr lang="en-US" dirty="0"/>
              <a:t> alle e-</a:t>
            </a:r>
            <a:r>
              <a:rPr lang="en-US" dirty="0" err="1"/>
              <a:t>postkontoene</a:t>
            </a:r>
            <a:r>
              <a:rPr lang="en-US" dirty="0"/>
              <a:t> dine inn i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0186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Anbefaler</a:t>
            </a:r>
            <a:r>
              <a:rPr lang="en-US" dirty="0"/>
              <a:t> Outlook (Classic), Outlook (New) </a:t>
            </a:r>
            <a:r>
              <a:rPr lang="en-US" dirty="0" err="1"/>
              <a:t>kan</a:t>
            </a:r>
            <a:r>
              <a:rPr lang="en-US" dirty="0"/>
              <a:t> ha </a:t>
            </a:r>
            <a:r>
              <a:rPr lang="en-US" dirty="0" err="1"/>
              <a:t>problemer</a:t>
            </a:r>
            <a:r>
              <a:rPr lang="en-US" dirty="0"/>
              <a:t> med UiO-</a:t>
            </a:r>
            <a:r>
              <a:rPr lang="en-US" dirty="0" err="1"/>
              <a:t>epost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Oppskrift</a:t>
            </a:r>
            <a:r>
              <a:rPr lang="en-US" dirty="0"/>
              <a:t> på å </a:t>
            </a:r>
            <a:r>
              <a:rPr lang="en-US" dirty="0" err="1"/>
              <a:t>legge</a:t>
            </a:r>
            <a:r>
              <a:rPr lang="en-US" dirty="0"/>
              <a:t> inn UiO-</a:t>
            </a:r>
            <a:r>
              <a:rPr lang="en-US" dirty="0" err="1"/>
              <a:t>epost</a:t>
            </a:r>
            <a:r>
              <a:rPr lang="en-US" dirty="0"/>
              <a:t> </a:t>
            </a:r>
            <a:r>
              <a:rPr lang="en-US" dirty="0" err="1"/>
              <a:t>finner</a:t>
            </a:r>
            <a:r>
              <a:rPr lang="en-US" dirty="0"/>
              <a:t> du </a:t>
            </a:r>
            <a:r>
              <a:rPr lang="en-US" dirty="0">
                <a:hlinkClick r:id="rId3"/>
              </a:rPr>
              <a:t>her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privat</a:t>
            </a:r>
            <a:r>
              <a:rPr lang="en-US" dirty="0"/>
              <a:t>(e) </a:t>
            </a:r>
            <a:r>
              <a:rPr lang="en-US" dirty="0" err="1"/>
              <a:t>adresse</a:t>
            </a:r>
            <a:r>
              <a:rPr lang="en-US" dirty="0"/>
              <a:t>(r), </a:t>
            </a:r>
            <a:r>
              <a:rPr lang="en-US" dirty="0" err="1"/>
              <a:t>velg</a:t>
            </a:r>
            <a:r>
              <a:rPr lang="en-US" dirty="0"/>
              <a:t> “Fil” i Outlook-</a:t>
            </a:r>
            <a:r>
              <a:rPr lang="en-US" dirty="0" err="1"/>
              <a:t>menyen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Når</a:t>
            </a:r>
            <a:r>
              <a:rPr lang="en-US" dirty="0"/>
              <a:t>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lagt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startet</a:t>
            </a:r>
            <a:r>
              <a:rPr lang="en-US" dirty="0"/>
              <a:t> Outlook på </a:t>
            </a:r>
            <a:r>
              <a:rPr lang="en-US" dirty="0" err="1"/>
              <a:t>nytt</a:t>
            </a:r>
            <a:r>
              <a:rPr lang="en-US" dirty="0"/>
              <a:t>, pass på at du sender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riktig</a:t>
            </a:r>
            <a:r>
              <a:rPr lang="en-US" dirty="0"/>
              <a:t> </a:t>
            </a:r>
            <a:r>
              <a:rPr lang="en-US" dirty="0" err="1"/>
              <a:t>adresse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857B1-7083-51F7-6590-AB0749D7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698" y="3931787"/>
            <a:ext cx="1859482" cy="1223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8B671D-C9D9-1342-103D-4B550A952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092" y="5669558"/>
            <a:ext cx="2010056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6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5: </a:t>
            </a:r>
            <a:r>
              <a:rPr lang="en-US" dirty="0" err="1"/>
              <a:t>Sjekk</a:t>
            </a:r>
            <a:r>
              <a:rPr lang="en-US" dirty="0"/>
              <a:t> UiO-</a:t>
            </a:r>
            <a:r>
              <a:rPr lang="en-US" dirty="0" err="1"/>
              <a:t>kontoen</a:t>
            </a:r>
            <a:r>
              <a:rPr lang="en-US" dirty="0"/>
              <a:t> for e-post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 </a:t>
            </a:r>
            <a:r>
              <a:rPr lang="en-US" dirty="0" err="1"/>
              <a:t>finner</a:t>
            </a:r>
            <a:r>
              <a:rPr lang="en-US" dirty="0"/>
              <a:t> din student-e-post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mail.uio.no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 student er du </a:t>
            </a:r>
            <a:r>
              <a:rPr lang="en-US" dirty="0" err="1"/>
              <a:t>forpliktet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sjekke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for å </a:t>
            </a:r>
            <a:r>
              <a:rPr lang="en-US" dirty="0" err="1"/>
              <a:t>få</a:t>
            </a:r>
            <a:r>
              <a:rPr lang="en-US" dirty="0"/>
              <a:t> med deg </a:t>
            </a:r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informasjon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 </a:t>
            </a:r>
            <a:r>
              <a:rPr lang="en-US" dirty="0" err="1"/>
              <a:t>finner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e-</a:t>
            </a:r>
            <a:r>
              <a:rPr lang="en-US" dirty="0" err="1"/>
              <a:t>posten</a:t>
            </a:r>
            <a:r>
              <a:rPr lang="en-US" dirty="0"/>
              <a:t> i Outlook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installerte</a:t>
            </a:r>
            <a:r>
              <a:rPr lang="en-US" dirty="0"/>
              <a:t> Microsoft 365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D291A-FB6B-7039-DBE5-DE0E55E11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6: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kjent</a:t>
            </a:r>
            <a:r>
              <a:rPr lang="en-US" dirty="0"/>
              <a:t> med </a:t>
            </a:r>
            <a:r>
              <a:rPr lang="en-US" dirty="0" err="1"/>
              <a:t>emnesidene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47020-918C-60DD-CE6C-161F52B38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Søk</a:t>
            </a:r>
            <a:r>
              <a:rPr lang="en-US" dirty="0"/>
              <a:t> for </a:t>
            </a:r>
            <a:r>
              <a:rPr lang="en-US" dirty="0" err="1"/>
              <a:t>eksempel</a:t>
            </a:r>
            <a:r>
              <a:rPr lang="en-US" dirty="0"/>
              <a:t> på “INF0010 </a:t>
            </a:r>
            <a:r>
              <a:rPr lang="en-US" dirty="0" err="1"/>
              <a:t>uio</a:t>
            </a:r>
            <a:r>
              <a:rPr lang="en-US" dirty="0"/>
              <a:t>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  <a:hlinkClick r:id="rId3"/>
              </a:rPr>
              <a:t>emnesiden</a:t>
            </a:r>
            <a:r>
              <a:rPr lang="en-US" dirty="0">
                <a:sym typeface="Wingdings" panose="05000000000000000000" pitchFamily="2" charset="2"/>
                <a:hlinkClick r:id="rId3"/>
              </a:rPr>
              <a:t> </a:t>
            </a:r>
            <a:r>
              <a:rPr lang="en-US" dirty="0" err="1">
                <a:sym typeface="Wingdings" panose="05000000000000000000" pitchFamily="2" charset="2"/>
                <a:hlinkClick r:id="rId3"/>
              </a:rPr>
              <a:t>til</a:t>
            </a:r>
            <a:r>
              <a:rPr lang="en-US" dirty="0">
                <a:sym typeface="Wingdings" panose="05000000000000000000" pitchFamily="2" charset="2"/>
                <a:hlinkClick r:id="rId3"/>
              </a:rPr>
              <a:t> </a:t>
            </a:r>
            <a:r>
              <a:rPr lang="en-US" dirty="0" err="1">
                <a:sym typeface="Wingdings" panose="05000000000000000000" pitchFamily="2" charset="2"/>
                <a:hlinkClick r:id="rId3"/>
              </a:rPr>
              <a:t>forkurset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ym typeface="Wingdings" panose="05000000000000000000" pitchFamily="2" charset="2"/>
              </a:rPr>
              <a:t>Velg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riktig</a:t>
            </a:r>
            <a:r>
              <a:rPr lang="en-US" dirty="0">
                <a:sym typeface="Wingdings" panose="05000000000000000000" pitchFamily="2" charset="2"/>
              </a:rPr>
              <a:t> semester (</a:t>
            </a:r>
            <a:r>
              <a:rPr lang="en-US" dirty="0" err="1">
                <a:sym typeface="Wingdings" panose="05000000000000000000" pitchFamily="2" charset="2"/>
              </a:rPr>
              <a:t>høst</a:t>
            </a:r>
            <a:r>
              <a:rPr lang="en-US" dirty="0">
                <a:sym typeface="Wingdings" panose="05000000000000000000" pitchFamily="2" charset="2"/>
              </a:rPr>
              <a:t> 2024)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 </a:t>
            </a:r>
            <a:r>
              <a:rPr lang="en-US" dirty="0" err="1"/>
              <a:t>finnes</a:t>
            </a:r>
            <a:r>
              <a:rPr lang="en-US" dirty="0"/>
              <a:t> </a:t>
            </a:r>
            <a:r>
              <a:rPr lang="en-US" dirty="0" err="1"/>
              <a:t>informasjon</a:t>
            </a:r>
            <a:r>
              <a:rPr lang="en-US" dirty="0"/>
              <a:t> om </a:t>
            </a:r>
            <a:r>
              <a:rPr lang="en-US" dirty="0" err="1"/>
              <a:t>emner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det </a:t>
            </a:r>
            <a:r>
              <a:rPr lang="en-US" dirty="0" err="1"/>
              <a:t>tas</a:t>
            </a:r>
            <a:r>
              <a:rPr lang="en-US" dirty="0"/>
              <a:t> for </a:t>
            </a:r>
            <a:r>
              <a:rPr lang="en-US" dirty="0" err="1"/>
              <a:t>gitt</a:t>
            </a:r>
            <a:r>
              <a:rPr lang="en-US" dirty="0"/>
              <a:t> at du </a:t>
            </a:r>
            <a:r>
              <a:rPr lang="en-US" dirty="0" err="1"/>
              <a:t>får</a:t>
            </a:r>
            <a:r>
              <a:rPr lang="en-US" dirty="0"/>
              <a:t> med deg!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Finn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emnesidene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emne</a:t>
            </a:r>
            <a:r>
              <a:rPr lang="en-US" dirty="0"/>
              <a:t> (IN1900, </a:t>
            </a:r>
            <a:r>
              <a:rPr lang="en-GB" dirty="0"/>
              <a:t>IN-KJM1900, IN-GEO1900, MAT-IN1105 </a:t>
            </a:r>
            <a:r>
              <a:rPr lang="en-GB" dirty="0" err="1"/>
              <a:t>eller</a:t>
            </a:r>
            <a:r>
              <a:rPr lang="en-GB" dirty="0"/>
              <a:t> BIOS1100)</a:t>
            </a:r>
            <a:r>
              <a:rPr lang="en-US" dirty="0"/>
              <a:t> for i </a:t>
            </a:r>
            <a:r>
              <a:rPr lang="en-US" dirty="0" err="1"/>
              <a:t>høst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på </a:t>
            </a:r>
            <a:r>
              <a:rPr lang="en-US" dirty="0" err="1"/>
              <a:t>beskjedene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ligger </a:t>
            </a:r>
            <a:r>
              <a:rPr lang="en-US" dirty="0" err="1"/>
              <a:t>ute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på </a:t>
            </a:r>
            <a:r>
              <a:rPr lang="en-US" dirty="0" err="1"/>
              <a:t>timeplanen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på </a:t>
            </a:r>
            <a:r>
              <a:rPr lang="en-US" dirty="0" err="1"/>
              <a:t>dato</a:t>
            </a:r>
            <a:r>
              <a:rPr lang="en-US" dirty="0"/>
              <a:t> for </a:t>
            </a:r>
            <a:r>
              <a:rPr lang="en-US" dirty="0" err="1"/>
              <a:t>eksamen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7: </a:t>
            </a:r>
            <a:r>
              <a:rPr lang="en-US" dirty="0" err="1"/>
              <a:t>Opprett</a:t>
            </a:r>
            <a:r>
              <a:rPr lang="en-US" dirty="0"/>
              <a:t> mapper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emner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Åpne</a:t>
            </a:r>
            <a:r>
              <a:rPr lang="en-US" dirty="0"/>
              <a:t> File Explorer / Finder og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et </a:t>
            </a:r>
            <a:r>
              <a:rPr lang="en-US" dirty="0" err="1"/>
              <a:t>sted</a:t>
            </a:r>
            <a:r>
              <a:rPr lang="en-US" dirty="0"/>
              <a:t> du </a:t>
            </a:r>
            <a:r>
              <a:rPr lang="en-US" dirty="0" err="1"/>
              <a:t>finner</a:t>
            </a:r>
            <a:r>
              <a:rPr lang="en-US" dirty="0"/>
              <a:t> </a:t>
            </a:r>
            <a:r>
              <a:rPr lang="en-US" dirty="0" err="1"/>
              <a:t>igjen</a:t>
            </a:r>
            <a:r>
              <a:rPr lang="en-US" dirty="0"/>
              <a:t> </a:t>
            </a:r>
            <a:r>
              <a:rPr lang="en-US" dirty="0" err="1"/>
              <a:t>lett</a:t>
            </a:r>
            <a:r>
              <a:rPr lang="en-US" dirty="0"/>
              <a:t> </a:t>
            </a:r>
            <a:r>
              <a:rPr lang="en-US" dirty="0" err="1"/>
              <a:t>senere</a:t>
            </a:r>
            <a:r>
              <a:rPr lang="en-US" dirty="0"/>
              <a:t> (</a:t>
            </a:r>
            <a:r>
              <a:rPr lang="en-US" dirty="0" err="1"/>
              <a:t>gjerne</a:t>
            </a:r>
            <a:r>
              <a:rPr lang="en-US" dirty="0"/>
              <a:t> OneDrive-</a:t>
            </a:r>
            <a:r>
              <a:rPr lang="en-US" dirty="0" err="1"/>
              <a:t>mappa</a:t>
            </a:r>
            <a:r>
              <a:rPr lang="en-US" dirty="0"/>
              <a:t>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slik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Lag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mappe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heter</a:t>
            </a:r>
            <a:r>
              <a:rPr lang="en-US" dirty="0"/>
              <a:t> “UiO”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Gå</a:t>
            </a:r>
            <a:r>
              <a:rPr lang="en-US" dirty="0"/>
              <a:t> inn i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mappa</a:t>
            </a:r>
            <a:r>
              <a:rPr lang="en-US" dirty="0"/>
              <a:t> og lag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undemappe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heter</a:t>
            </a:r>
            <a:r>
              <a:rPr lang="en-US" dirty="0"/>
              <a:t> “H24”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Gå</a:t>
            </a:r>
            <a:r>
              <a:rPr lang="en-US" dirty="0"/>
              <a:t> inn i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mappa</a:t>
            </a:r>
            <a:r>
              <a:rPr lang="en-US" dirty="0"/>
              <a:t> og lag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undermappe</a:t>
            </a:r>
            <a:r>
              <a:rPr lang="en-US" dirty="0"/>
              <a:t> for </a:t>
            </a:r>
            <a:r>
              <a:rPr lang="en-US" dirty="0" err="1"/>
              <a:t>hvert</a:t>
            </a:r>
            <a:r>
              <a:rPr lang="en-US" dirty="0"/>
              <a:t> </a:t>
            </a:r>
            <a:r>
              <a:rPr lang="en-US" dirty="0" err="1"/>
              <a:t>kurs</a:t>
            </a:r>
            <a:r>
              <a:rPr lang="en-US" dirty="0"/>
              <a:t> du tar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semesteret</a:t>
            </a:r>
            <a:r>
              <a:rPr lang="en-US" dirty="0"/>
              <a:t> (for </a:t>
            </a:r>
            <a:r>
              <a:rPr lang="en-US" dirty="0" err="1"/>
              <a:t>eksempel</a:t>
            </a:r>
            <a:r>
              <a:rPr lang="en-US" dirty="0"/>
              <a:t> “IN1900”), og i </a:t>
            </a:r>
            <a:r>
              <a:rPr lang="en-US" dirty="0" err="1"/>
              <a:t>tillegg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mappe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heter</a:t>
            </a:r>
            <a:r>
              <a:rPr lang="en-US" dirty="0"/>
              <a:t> “</a:t>
            </a:r>
            <a:r>
              <a:rPr lang="en-US" dirty="0" err="1"/>
              <a:t>Forkurs</a:t>
            </a:r>
            <a:r>
              <a:rPr lang="en-US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Høyreklikk</a:t>
            </a:r>
            <a:r>
              <a:rPr lang="en-US" dirty="0"/>
              <a:t> på </a:t>
            </a:r>
            <a:r>
              <a:rPr lang="en-US" dirty="0" err="1"/>
              <a:t>forkursmappa</a:t>
            </a:r>
            <a:r>
              <a:rPr lang="en-US" dirty="0"/>
              <a:t> og </a:t>
            </a:r>
            <a:r>
              <a:rPr lang="en-US" dirty="0" err="1"/>
              <a:t>velg</a:t>
            </a:r>
            <a:r>
              <a:rPr lang="en-US" dirty="0"/>
              <a:t> “Open in Terminal” (Windows) / “New Terminal at Folder” (Mac)</a:t>
            </a:r>
          </a:p>
        </p:txBody>
      </p:sp>
    </p:spTree>
    <p:extLst>
      <p:ext uri="{BB962C8B-B14F-4D97-AF65-F5344CB8AC3E}">
        <p14:creationId xmlns:p14="http://schemas.microsoft.com/office/powerpoint/2010/main" val="8619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5BB28-261D-817A-108D-3F08C774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2" y="971398"/>
            <a:ext cx="10410572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/>
              <a:t>Utgangspunkt</a:t>
            </a:r>
            <a:r>
              <a:rPr lang="en-US" sz="4000" dirty="0"/>
              <a:t>: </a:t>
            </a:r>
          </a:p>
        </p:txBody>
      </p:sp>
      <p:grpSp>
        <p:nvGrpSpPr>
          <p:cNvPr id="32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795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3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cartoon of a person and person&#10;&#10;Description automatically generated">
            <a:extLst>
              <a:ext uri="{FF2B5EF4-FFF2-40B4-BE49-F238E27FC236}">
                <a16:creationId xmlns:a16="http://schemas.microsoft.com/office/drawing/2014/main" id="{273AC598-D71C-D4D5-BD1A-71633F92E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42" y="2851111"/>
            <a:ext cx="7862742" cy="3400637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555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7 ½: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bruker</a:t>
            </a:r>
            <a:r>
              <a:rPr lang="en-US" dirty="0"/>
              <a:t> Windows…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Står</a:t>
            </a:r>
            <a:r>
              <a:rPr lang="en-US" dirty="0"/>
              <a:t> det Windows PowerShell </a:t>
            </a:r>
            <a:r>
              <a:rPr lang="en-US" dirty="0" err="1"/>
              <a:t>øverst</a:t>
            </a:r>
            <a:r>
              <a:rPr lang="en-US" dirty="0"/>
              <a:t> i </a:t>
            </a:r>
            <a:r>
              <a:rPr lang="en-US" dirty="0" err="1"/>
              <a:t>vinduet</a:t>
            </a:r>
            <a:r>
              <a:rPr lang="en-US" dirty="0"/>
              <a:t>? </a:t>
            </a:r>
            <a:r>
              <a:rPr lang="en-US" dirty="0" err="1"/>
              <a:t>Hvis</a:t>
            </a:r>
            <a:r>
              <a:rPr lang="en-US" dirty="0"/>
              <a:t> ja,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oppgave</a:t>
            </a:r>
            <a:r>
              <a:rPr lang="en-US" dirty="0"/>
              <a:t> 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, </a:t>
            </a:r>
            <a:r>
              <a:rPr lang="en-US" dirty="0" err="1"/>
              <a:t>trykk</a:t>
            </a:r>
            <a:r>
              <a:rPr lang="en-US" dirty="0"/>
              <a:t> på: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Velg</a:t>
            </a:r>
            <a:r>
              <a:rPr lang="en-US" dirty="0"/>
              <a:t> Windows PowerShell </a:t>
            </a:r>
            <a:r>
              <a:rPr lang="en-US" dirty="0" err="1"/>
              <a:t>som</a:t>
            </a:r>
            <a:r>
              <a:rPr lang="en-US" dirty="0"/>
              <a:t> standard, </a:t>
            </a:r>
            <a:r>
              <a:rPr lang="en-US" dirty="0" err="1"/>
              <a:t>lukk</a:t>
            </a:r>
            <a:r>
              <a:rPr lang="en-US" dirty="0"/>
              <a:t> </a:t>
            </a:r>
            <a:r>
              <a:rPr lang="en-US" dirty="0" err="1"/>
              <a:t>terminalvinduet</a:t>
            </a:r>
            <a:r>
              <a:rPr lang="en-US" dirty="0"/>
              <a:t> og </a:t>
            </a:r>
            <a:r>
              <a:rPr lang="en-US" dirty="0" err="1"/>
              <a:t>åpne</a:t>
            </a:r>
            <a:r>
              <a:rPr lang="en-US" dirty="0"/>
              <a:t> det på </a:t>
            </a:r>
            <a:r>
              <a:rPr lang="en-US" dirty="0" err="1"/>
              <a:t>nytt</a:t>
            </a:r>
            <a:r>
              <a:rPr lang="en-US" dirty="0"/>
              <a:t> (</a:t>
            </a:r>
            <a:r>
              <a:rPr lang="en-US" dirty="0" err="1"/>
              <a:t>som</a:t>
            </a:r>
            <a:r>
              <a:rPr lang="en-US" dirty="0"/>
              <a:t> du </a:t>
            </a:r>
            <a:r>
              <a:rPr lang="en-US" dirty="0" err="1"/>
              <a:t>gjorde</a:t>
            </a:r>
            <a:r>
              <a:rPr lang="en-US" dirty="0"/>
              <a:t> i </a:t>
            </a:r>
            <a:r>
              <a:rPr lang="en-US" dirty="0" err="1"/>
              <a:t>oppgave</a:t>
            </a:r>
            <a:r>
              <a:rPr lang="en-US" dirty="0"/>
              <a:t> 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8A32605-59FF-E77E-447C-A73E54ABE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64"/>
          <a:stretch/>
        </p:blipFill>
        <p:spPr>
          <a:xfrm>
            <a:off x="3562735" y="3158522"/>
            <a:ext cx="6356769" cy="1336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8A105-92A7-AAD1-8244-FD2C7B2B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74" y="5640675"/>
            <a:ext cx="766638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8: I </a:t>
            </a:r>
            <a:r>
              <a:rPr lang="en-US" dirty="0" err="1"/>
              <a:t>terminalvinduet</a:t>
            </a:r>
            <a:r>
              <a:rPr lang="en-US" dirty="0"/>
              <a:t>, </a:t>
            </a: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følgende</a:t>
            </a:r>
            <a:r>
              <a:rPr lang="en-US" dirty="0"/>
              <a:t> </a:t>
            </a:r>
            <a:r>
              <a:rPr lang="en-US" dirty="0" err="1"/>
              <a:t>kommandoer</a:t>
            </a:r>
            <a:r>
              <a:rPr lang="en-US" dirty="0"/>
              <a:t> (ENTER </a:t>
            </a:r>
            <a:r>
              <a:rPr lang="en-US" dirty="0" err="1"/>
              <a:t>etter</a:t>
            </a:r>
            <a:r>
              <a:rPr lang="en-US" dirty="0"/>
              <a:t> </a:t>
            </a:r>
            <a:r>
              <a:rPr lang="en-US" dirty="0" err="1"/>
              <a:t>hver</a:t>
            </a:r>
            <a:r>
              <a:rPr lang="en-US" dirty="0"/>
              <a:t>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39367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 err="1"/>
              <a:t>pwd</a:t>
            </a:r>
            <a:r>
              <a:rPr lang="en-US" b="1" dirty="0"/>
              <a:t> </a:t>
            </a:r>
            <a:r>
              <a:rPr lang="en-US" dirty="0"/>
              <a:t>for å </a:t>
            </a:r>
            <a:r>
              <a:rPr lang="en-US" dirty="0" err="1"/>
              <a:t>finne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du er på </a:t>
            </a:r>
            <a:r>
              <a:rPr lang="en-US" dirty="0" err="1"/>
              <a:t>disken</a:t>
            </a:r>
            <a:br>
              <a:rPr lang="en-US" dirty="0"/>
            </a:br>
            <a:r>
              <a:rPr lang="en-US" dirty="0"/>
              <a:t>\</a:t>
            </a:r>
            <a:r>
              <a:rPr lang="en-US" dirty="0" err="1"/>
              <a:t>mappe</a:t>
            </a:r>
            <a:r>
              <a:rPr lang="en-US" dirty="0"/>
              <a:t>\</a:t>
            </a:r>
            <a:r>
              <a:rPr lang="en-US" dirty="0" err="1"/>
              <a:t>undermappe</a:t>
            </a:r>
            <a:r>
              <a:rPr lang="en-US" dirty="0"/>
              <a:t>\under-</a:t>
            </a:r>
            <a:r>
              <a:rPr lang="en-US" dirty="0" err="1"/>
              <a:t>undermappe</a:t>
            </a:r>
            <a:r>
              <a:rPr lang="en-US" dirty="0"/>
              <a:t>\...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ls </a:t>
            </a:r>
            <a:r>
              <a:rPr lang="en-US" dirty="0"/>
              <a:t>for å se </a:t>
            </a: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ligger her (</a:t>
            </a:r>
            <a:r>
              <a:rPr lang="en-US" b="1" dirty="0"/>
              <a:t>ls –l</a:t>
            </a:r>
            <a:r>
              <a:rPr lang="en-US" dirty="0"/>
              <a:t> på Mac/Linux)</a:t>
            </a:r>
            <a:br>
              <a:rPr lang="en-US" dirty="0"/>
            </a:br>
            <a:r>
              <a:rPr lang="en-US" dirty="0"/>
              <a:t>her er det </a:t>
            </a:r>
            <a:r>
              <a:rPr lang="en-US" dirty="0" err="1"/>
              <a:t>ingenting</a:t>
            </a:r>
            <a:r>
              <a:rPr lang="en-US" dirty="0"/>
              <a:t> – </a:t>
            </a:r>
            <a:r>
              <a:rPr lang="en-US" dirty="0" err="1"/>
              <a:t>mappa</a:t>
            </a:r>
            <a:r>
              <a:rPr lang="en-US" dirty="0"/>
              <a:t> “</a:t>
            </a:r>
            <a:r>
              <a:rPr lang="en-US" dirty="0" err="1"/>
              <a:t>Forkurs</a:t>
            </a:r>
            <a:r>
              <a:rPr lang="en-US" dirty="0"/>
              <a:t>”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cd .. </a:t>
            </a:r>
            <a:r>
              <a:rPr lang="en-US" dirty="0"/>
              <a:t>for å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mappa</a:t>
            </a:r>
            <a:r>
              <a:rPr lang="en-US" dirty="0"/>
              <a:t> over (“H24”)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kommandoen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viser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du er </a:t>
            </a:r>
            <a:r>
              <a:rPr lang="en-US" dirty="0" err="1"/>
              <a:t>nå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mappe</a:t>
            </a:r>
            <a:r>
              <a:rPr lang="en-US" dirty="0"/>
              <a:t> </a:t>
            </a:r>
            <a:r>
              <a:rPr lang="en-US" dirty="0" err="1"/>
              <a:t>nærmere</a:t>
            </a:r>
            <a:r>
              <a:rPr lang="en-US" dirty="0"/>
              <a:t> </a:t>
            </a:r>
            <a:r>
              <a:rPr lang="en-US" dirty="0" err="1"/>
              <a:t>roten</a:t>
            </a:r>
            <a:r>
              <a:rPr lang="en-US" dirty="0"/>
              <a:t> av </a:t>
            </a:r>
            <a:r>
              <a:rPr lang="en-US" dirty="0" err="1"/>
              <a:t>disken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kommandoen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viser</a:t>
            </a:r>
            <a:r>
              <a:rPr lang="en-US" dirty="0"/>
              <a:t> </a:t>
            </a:r>
            <a:r>
              <a:rPr lang="en-US" dirty="0" err="1"/>
              <a:t>hva</a:t>
            </a:r>
            <a:r>
              <a:rPr lang="en-US" dirty="0"/>
              <a:t> ser her</a:t>
            </a:r>
            <a:br>
              <a:rPr lang="en-US" dirty="0"/>
            </a:br>
            <a:r>
              <a:rPr lang="en-US" dirty="0"/>
              <a:t>(her </a:t>
            </a:r>
            <a:r>
              <a:rPr lang="en-US" dirty="0" err="1"/>
              <a:t>bør</a:t>
            </a:r>
            <a:r>
              <a:rPr lang="en-US" dirty="0"/>
              <a:t> det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undermapper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cd IN1900 </a:t>
            </a:r>
            <a:r>
              <a:rPr lang="en-US" i="1" dirty="0"/>
              <a:t>(</a:t>
            </a:r>
            <a:r>
              <a:rPr lang="en-US" i="1" dirty="0" err="1"/>
              <a:t>eller</a:t>
            </a:r>
            <a:r>
              <a:rPr lang="en-US" i="1" dirty="0"/>
              <a:t> </a:t>
            </a:r>
            <a:r>
              <a:rPr lang="en-US" i="1" dirty="0" err="1"/>
              <a:t>bytt</a:t>
            </a:r>
            <a:r>
              <a:rPr lang="en-US" i="1" dirty="0"/>
              <a:t> </a:t>
            </a:r>
            <a:r>
              <a:rPr lang="en-US" i="1" dirty="0" err="1"/>
              <a:t>ut</a:t>
            </a:r>
            <a:r>
              <a:rPr lang="en-US" i="1" dirty="0"/>
              <a:t> IN1900 med </a:t>
            </a:r>
            <a:r>
              <a:rPr lang="en-US" i="1" dirty="0" err="1"/>
              <a:t>koden</a:t>
            </a:r>
            <a:r>
              <a:rPr lang="en-US" i="1" dirty="0"/>
              <a:t> på </a:t>
            </a:r>
            <a:r>
              <a:rPr lang="en-US" i="1" dirty="0" err="1"/>
              <a:t>ditt</a:t>
            </a:r>
            <a:r>
              <a:rPr lang="en-US" i="1" dirty="0"/>
              <a:t> </a:t>
            </a:r>
            <a:r>
              <a:rPr lang="en-US" i="1" dirty="0" err="1"/>
              <a:t>programmeringsemne</a:t>
            </a:r>
            <a:r>
              <a:rPr lang="en-US" i="1" dirty="0"/>
              <a:t> her </a:t>
            </a:r>
            <a:r>
              <a:rPr lang="en-US" i="1" dirty="0" err="1"/>
              <a:t>og</a:t>
            </a:r>
            <a:r>
              <a:rPr lang="en-US" i="1" dirty="0"/>
              <a:t> på de </a:t>
            </a:r>
            <a:r>
              <a:rPr lang="en-US" i="1" dirty="0" err="1"/>
              <a:t>kommende</a:t>
            </a:r>
            <a:r>
              <a:rPr lang="en-US" i="1" dirty="0"/>
              <a:t> </a:t>
            </a:r>
            <a:r>
              <a:rPr lang="en-US" i="1" dirty="0" err="1"/>
              <a:t>sidene</a:t>
            </a:r>
            <a:r>
              <a:rPr lang="en-US" i="1" dirty="0"/>
              <a:t>)</a:t>
            </a:r>
            <a:r>
              <a:rPr lang="en-US" dirty="0"/>
              <a:t> for å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annen</a:t>
            </a:r>
            <a:r>
              <a:rPr lang="en-US" dirty="0"/>
              <a:t> </a:t>
            </a:r>
            <a:r>
              <a:rPr lang="en-US" dirty="0" err="1"/>
              <a:t>undermappe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9: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terminalkommandoer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29560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cd / </a:t>
            </a:r>
            <a:r>
              <a:rPr lang="en-US" dirty="0"/>
              <a:t>for å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roten</a:t>
            </a:r>
            <a:r>
              <a:rPr lang="en-US" dirty="0"/>
              <a:t> av </a:t>
            </a:r>
            <a:r>
              <a:rPr lang="en-US" dirty="0" err="1"/>
              <a:t>disken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ls</a:t>
            </a:r>
            <a:r>
              <a:rPr lang="en-US" dirty="0"/>
              <a:t> (</a:t>
            </a:r>
            <a:r>
              <a:rPr lang="en-US" dirty="0" err="1"/>
              <a:t>eller</a:t>
            </a:r>
            <a:r>
              <a:rPr lang="en-US" b="1" dirty="0"/>
              <a:t> ls –l</a:t>
            </a:r>
            <a:r>
              <a:rPr lang="en-US" dirty="0"/>
              <a:t>) for å se </a:t>
            </a: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ligger 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cd IN1900 </a:t>
            </a:r>
            <a:r>
              <a:rPr lang="en-US" dirty="0"/>
              <a:t>(</a:t>
            </a:r>
            <a:r>
              <a:rPr lang="en-US" dirty="0" err="1"/>
              <a:t>gir</a:t>
            </a:r>
            <a:r>
              <a:rPr lang="en-US" dirty="0"/>
              <a:t> </a:t>
            </a:r>
            <a:r>
              <a:rPr lang="en-US" dirty="0" err="1"/>
              <a:t>feilmelding</a:t>
            </a:r>
            <a:r>
              <a:rPr lang="en-US" dirty="0"/>
              <a:t>, for på </a:t>
            </a:r>
            <a:r>
              <a:rPr lang="en-US" dirty="0" err="1"/>
              <a:t>roten</a:t>
            </a:r>
            <a:r>
              <a:rPr lang="en-US" dirty="0"/>
              <a:t> av </a:t>
            </a:r>
            <a:r>
              <a:rPr lang="en-US" dirty="0" err="1"/>
              <a:t>disken</a:t>
            </a:r>
            <a:r>
              <a:rPr lang="en-US" dirty="0"/>
              <a:t> </a:t>
            </a:r>
            <a:r>
              <a:rPr lang="en-US" dirty="0" err="1"/>
              <a:t>finnes</a:t>
            </a:r>
            <a:r>
              <a:rPr lang="en-US" dirty="0"/>
              <a:t> </a:t>
            </a:r>
            <a:r>
              <a:rPr lang="en-US" dirty="0" err="1"/>
              <a:t>ingen</a:t>
            </a:r>
            <a:r>
              <a:rPr lang="en-US" dirty="0"/>
              <a:t> </a:t>
            </a:r>
            <a:r>
              <a:rPr lang="en-US" dirty="0" err="1"/>
              <a:t>mappe</a:t>
            </a:r>
            <a:r>
              <a:rPr lang="en-US" dirty="0"/>
              <a:t> med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navnet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scroll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der du var </a:t>
            </a:r>
            <a:r>
              <a:rPr lang="en-US" dirty="0" err="1"/>
              <a:t>tidligere</a:t>
            </a:r>
            <a:r>
              <a:rPr lang="en-US" dirty="0"/>
              <a:t> og </a:t>
            </a:r>
            <a:r>
              <a:rPr lang="en-US" dirty="0" err="1"/>
              <a:t>skrev</a:t>
            </a:r>
            <a:r>
              <a:rPr lang="en-US" dirty="0"/>
              <a:t> </a:t>
            </a:r>
            <a:r>
              <a:rPr lang="en-US" b="1" dirty="0" err="1"/>
              <a:t>pwd</a:t>
            </a:r>
            <a:r>
              <a:rPr lang="en-US" dirty="0"/>
              <a:t> – </a:t>
            </a:r>
            <a:r>
              <a:rPr lang="en-US" dirty="0" err="1"/>
              <a:t>hvis</a:t>
            </a:r>
            <a:r>
              <a:rPr lang="en-US" dirty="0"/>
              <a:t> det for </a:t>
            </a:r>
            <a:r>
              <a:rPr lang="en-US" dirty="0" err="1"/>
              <a:t>eksempel</a:t>
            </a:r>
            <a:r>
              <a:rPr lang="en-US" dirty="0"/>
              <a:t> </a:t>
            </a:r>
            <a:r>
              <a:rPr lang="en-US" dirty="0" err="1"/>
              <a:t>står</a:t>
            </a:r>
            <a:br>
              <a:rPr lang="en-US" dirty="0"/>
            </a:br>
            <a:r>
              <a:rPr lang="nn-NO" b="1" dirty="0"/>
              <a:t>C:\Users\brukernavn\OneDrive - Universitetet i Oslo\UiO\H24\IN1900</a:t>
            </a:r>
            <a:br>
              <a:rPr lang="nn-NO" b="1" dirty="0"/>
            </a:br>
            <a:r>
              <a:rPr lang="nn-NO" dirty="0" err="1"/>
              <a:t>skriver</a:t>
            </a:r>
            <a:r>
              <a:rPr lang="nn-NO" dirty="0"/>
              <a:t> du </a:t>
            </a:r>
            <a:r>
              <a:rPr lang="nn-NO" dirty="0" err="1"/>
              <a:t>følgende</a:t>
            </a:r>
            <a:r>
              <a:rPr lang="nn-NO" dirty="0"/>
              <a:t> </a:t>
            </a:r>
            <a:r>
              <a:rPr lang="nn-NO" dirty="0" err="1"/>
              <a:t>kommandoer</a:t>
            </a:r>
            <a:r>
              <a:rPr lang="nn-NO" dirty="0"/>
              <a:t>:</a:t>
            </a:r>
            <a:br>
              <a:rPr lang="nn-NO" dirty="0"/>
            </a:br>
            <a:r>
              <a:rPr lang="nn-NO" b="1" dirty="0"/>
              <a:t>cd Users</a:t>
            </a:r>
            <a:br>
              <a:rPr lang="nn-NO" b="1" dirty="0"/>
            </a:br>
            <a:r>
              <a:rPr lang="nn-NO" b="1" dirty="0"/>
              <a:t>cd </a:t>
            </a:r>
            <a:r>
              <a:rPr lang="nn-NO" b="1" dirty="0" err="1"/>
              <a:t>brukernavn</a:t>
            </a:r>
            <a:br>
              <a:rPr lang="nn-NO" b="1" dirty="0"/>
            </a:br>
            <a:r>
              <a:rPr lang="nn-NO" b="1" dirty="0"/>
              <a:t>cd "OneDrive – Universitetet i Oslo" </a:t>
            </a:r>
            <a:r>
              <a:rPr lang="nn-NO" dirty="0"/>
              <a:t>(prøv </a:t>
            </a:r>
            <a:r>
              <a:rPr lang="nn-NO" dirty="0" err="1"/>
              <a:t>uten</a:t>
            </a:r>
            <a:r>
              <a:rPr lang="nn-NO" dirty="0"/>
              <a:t> " først for å </a:t>
            </a:r>
            <a:r>
              <a:rPr lang="nn-NO" dirty="0" err="1"/>
              <a:t>se</a:t>
            </a:r>
            <a:r>
              <a:rPr lang="nn-NO" dirty="0"/>
              <a:t> </a:t>
            </a:r>
            <a:r>
              <a:rPr lang="nn-NO" dirty="0" err="1"/>
              <a:t>hva</a:t>
            </a:r>
            <a:r>
              <a:rPr lang="nn-NO" dirty="0"/>
              <a:t> som skjer)</a:t>
            </a:r>
            <a:br>
              <a:rPr lang="nn-NO" dirty="0"/>
            </a:br>
            <a:r>
              <a:rPr lang="nn-NO" dirty="0"/>
              <a:t>… og så videre til du er tilbake i IN1900-mappa</a:t>
            </a:r>
            <a:br>
              <a:rPr lang="nn-NO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21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10: Enda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terminalkommandoer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2956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cd \ </a:t>
            </a:r>
            <a:r>
              <a:rPr lang="en-US" dirty="0"/>
              <a:t>for å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roten</a:t>
            </a:r>
            <a:r>
              <a:rPr lang="en-US" dirty="0"/>
              <a:t> av </a:t>
            </a:r>
            <a:r>
              <a:rPr lang="en-US" dirty="0" err="1"/>
              <a:t>disken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scroll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der du var </a:t>
            </a:r>
            <a:r>
              <a:rPr lang="en-US" dirty="0" err="1"/>
              <a:t>tidligere</a:t>
            </a:r>
            <a:r>
              <a:rPr lang="en-US" dirty="0"/>
              <a:t> og </a:t>
            </a:r>
            <a:r>
              <a:rPr lang="en-US" dirty="0" err="1"/>
              <a:t>skrev</a:t>
            </a:r>
            <a:r>
              <a:rPr lang="en-US" dirty="0"/>
              <a:t> </a:t>
            </a:r>
            <a:r>
              <a:rPr lang="en-US" b="1" dirty="0" err="1"/>
              <a:t>pwd</a:t>
            </a:r>
            <a:r>
              <a:rPr lang="en-US" dirty="0"/>
              <a:t> – </a:t>
            </a:r>
            <a:r>
              <a:rPr lang="en-US" dirty="0" err="1"/>
              <a:t>hvis</a:t>
            </a:r>
            <a:r>
              <a:rPr lang="en-US" dirty="0"/>
              <a:t> det for </a:t>
            </a:r>
            <a:r>
              <a:rPr lang="en-US" dirty="0" err="1"/>
              <a:t>eksempel</a:t>
            </a:r>
            <a:r>
              <a:rPr lang="en-US" dirty="0"/>
              <a:t> </a:t>
            </a:r>
            <a:r>
              <a:rPr lang="en-US" dirty="0" err="1"/>
              <a:t>står</a:t>
            </a:r>
            <a:br>
              <a:rPr lang="en-US" dirty="0"/>
            </a:br>
            <a:r>
              <a:rPr lang="nn-NO" b="1" dirty="0"/>
              <a:t>C:\Users\brukernavn\OneDrive - Universitetet i Oslo\UiO\H24\IN1900</a:t>
            </a:r>
            <a:br>
              <a:rPr lang="nn-NO" b="1" dirty="0"/>
            </a:br>
            <a:r>
              <a:rPr lang="nn-NO" dirty="0" err="1"/>
              <a:t>skriver</a:t>
            </a:r>
            <a:r>
              <a:rPr lang="nn-NO" dirty="0"/>
              <a:t> du (vær obs på / i </a:t>
            </a:r>
            <a:r>
              <a:rPr lang="nn-NO" dirty="0" err="1"/>
              <a:t>stedet</a:t>
            </a:r>
            <a:r>
              <a:rPr lang="nn-NO" dirty="0"/>
              <a:t> for \):</a:t>
            </a:r>
            <a:br>
              <a:rPr lang="nn-NO" dirty="0"/>
            </a:br>
            <a:r>
              <a:rPr lang="nn-NO" b="1" dirty="0"/>
              <a:t>cd "Users/</a:t>
            </a:r>
            <a:r>
              <a:rPr lang="nn-NO" b="1" dirty="0" err="1"/>
              <a:t>brukernavn</a:t>
            </a:r>
            <a:r>
              <a:rPr lang="nn-NO" b="1" dirty="0"/>
              <a:t>/OneDrive - Universitetet i Oslo/UiO/H24/IN1900"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dirty="0"/>
              <a:t>vær obs på at </a:t>
            </a:r>
            <a:r>
              <a:rPr lang="nn-NO" b="1" dirty="0"/>
              <a:t>" </a:t>
            </a:r>
            <a:r>
              <a:rPr lang="nn-NO" dirty="0"/>
              <a:t>når mappene har mellomrom i </a:t>
            </a:r>
            <a:r>
              <a:rPr lang="nn-NO" dirty="0" err="1"/>
              <a:t>navnet</a:t>
            </a:r>
            <a:r>
              <a:rPr lang="nn-NO" dirty="0"/>
              <a:t>, og ved bruk av </a:t>
            </a:r>
            <a:r>
              <a:rPr lang="nn-NO" b="1" dirty="0"/>
              <a:t>/ </a:t>
            </a:r>
            <a:r>
              <a:rPr lang="nn-NO" dirty="0"/>
              <a:t>kan vi gå hele </a:t>
            </a:r>
            <a:r>
              <a:rPr lang="nn-NO" dirty="0" err="1"/>
              <a:t>veien</a:t>
            </a:r>
            <a:r>
              <a:rPr lang="nn-NO" dirty="0"/>
              <a:t> gjennom undermappene i en kommando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dirty="0"/>
              <a:t>skriv </a:t>
            </a:r>
            <a:r>
              <a:rPr lang="nn-NO" b="1" dirty="0"/>
              <a:t>cd Users </a:t>
            </a:r>
            <a:r>
              <a:rPr lang="nn-NO" dirty="0"/>
              <a:t>(gir feilmelding, det finnes ingen slik mappe her)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dirty="0"/>
              <a:t>skriv </a:t>
            </a:r>
            <a:r>
              <a:rPr lang="nn-NO" b="1" dirty="0"/>
              <a:t>cd /Users </a:t>
            </a:r>
            <a:r>
              <a:rPr lang="nn-NO" dirty="0"/>
              <a:t>(/ helt til å begynne med betyr: gå til roten av disken først</a:t>
            </a:r>
            <a:br>
              <a:rPr lang="nn-NO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Oppgave</a:t>
            </a:r>
            <a:r>
              <a:rPr lang="en-US" dirty="0"/>
              <a:t> 11: </a:t>
            </a:r>
            <a:r>
              <a:rPr lang="en-US" dirty="0" err="1"/>
              <a:t>Absolutt</a:t>
            </a:r>
            <a:r>
              <a:rPr lang="en-US" dirty="0"/>
              <a:t> og </a:t>
            </a:r>
            <a:r>
              <a:rPr lang="en-US" dirty="0" err="1"/>
              <a:t>relativ</a:t>
            </a:r>
            <a:r>
              <a:rPr lang="en-US" dirty="0"/>
              <a:t> </a:t>
            </a:r>
            <a:r>
              <a:rPr lang="en-US" dirty="0" err="1"/>
              <a:t>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2956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b="1" dirty="0"/>
              <a:t>H24</a:t>
            </a:r>
            <a:r>
              <a:rPr lang="en-US" dirty="0"/>
              <a:t>-mappa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hjelp</a:t>
            </a:r>
            <a:r>
              <a:rPr lang="en-US" dirty="0"/>
              <a:t> av </a:t>
            </a:r>
            <a:r>
              <a:rPr lang="en-US" b="1" dirty="0"/>
              <a:t>cd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gir</a:t>
            </a:r>
            <a:r>
              <a:rPr lang="en-US" dirty="0"/>
              <a:t> </a:t>
            </a:r>
            <a:r>
              <a:rPr lang="en-US" b="1" dirty="0"/>
              <a:t>cd IN1900</a:t>
            </a:r>
            <a:br>
              <a:rPr lang="en-US" b="1" dirty="0"/>
            </a:br>
            <a:r>
              <a:rPr lang="en-US" dirty="0"/>
              <a:t>og </a:t>
            </a:r>
            <a:r>
              <a:rPr lang="en-US" b="1" dirty="0"/>
              <a:t>cd </a:t>
            </a:r>
            <a:r>
              <a:rPr lang="nn-NO" b="1" dirty="0"/>
              <a:t>"/Users/</a:t>
            </a:r>
            <a:r>
              <a:rPr lang="nn-NO" b="1" dirty="0" err="1"/>
              <a:t>brukernavn</a:t>
            </a:r>
            <a:r>
              <a:rPr lang="nn-NO" b="1" dirty="0"/>
              <a:t>/OneDrive - Universitetet i Oslo/UiO/H24/IN1900"</a:t>
            </a:r>
            <a:br>
              <a:rPr lang="nn-NO" b="1" dirty="0"/>
            </a:br>
            <a:r>
              <a:rPr lang="nn-NO" dirty="0" err="1"/>
              <a:t>samme</a:t>
            </a:r>
            <a:r>
              <a:rPr lang="nn-NO" dirty="0"/>
              <a:t> resultat 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dirty="0"/>
              <a:t>skriv </a:t>
            </a:r>
            <a:r>
              <a:rPr lang="nn-NO" b="1" dirty="0"/>
              <a:t>cd ../.. </a:t>
            </a:r>
            <a:r>
              <a:rPr lang="nn-NO" dirty="0"/>
              <a:t>(for å gå tilbake to mapper til </a:t>
            </a:r>
            <a:r>
              <a:rPr lang="nn-NO" b="1" dirty="0"/>
              <a:t>UiO</a:t>
            </a:r>
            <a:r>
              <a:rPr lang="nn-NO" dirty="0"/>
              <a:t>-mappa)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gir</a:t>
            </a:r>
            <a:r>
              <a:rPr lang="en-US" dirty="0"/>
              <a:t> </a:t>
            </a:r>
            <a:r>
              <a:rPr lang="en-US" b="1" dirty="0"/>
              <a:t>cd IN1900</a:t>
            </a:r>
            <a:br>
              <a:rPr lang="en-US" b="1" dirty="0"/>
            </a:br>
            <a:r>
              <a:rPr lang="en-US" dirty="0"/>
              <a:t>og </a:t>
            </a:r>
            <a:r>
              <a:rPr lang="en-US" b="1" dirty="0"/>
              <a:t>cd </a:t>
            </a:r>
            <a:r>
              <a:rPr lang="nn-NO" b="1" dirty="0"/>
              <a:t>"/Users/</a:t>
            </a:r>
            <a:r>
              <a:rPr lang="nn-NO" b="1" dirty="0" err="1"/>
              <a:t>brukernavn</a:t>
            </a:r>
            <a:r>
              <a:rPr lang="nn-NO" b="1" dirty="0"/>
              <a:t>/OneDrive - Universitetet i Oslo/UiO/H24/IN1900"</a:t>
            </a:r>
            <a:br>
              <a:rPr lang="nn-NO" b="1" dirty="0"/>
            </a:br>
            <a:r>
              <a:rPr lang="nn-NO" dirty="0" err="1"/>
              <a:t>samme</a:t>
            </a:r>
            <a:r>
              <a:rPr lang="nn-NO" dirty="0"/>
              <a:t> resultat her?</a:t>
            </a:r>
            <a:endParaRPr lang="nn-NO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dirty="0"/>
              <a:t>En sti som </a:t>
            </a:r>
            <a:r>
              <a:rPr lang="nn-NO" dirty="0" err="1"/>
              <a:t>starter</a:t>
            </a:r>
            <a:r>
              <a:rPr lang="nn-NO" dirty="0"/>
              <a:t> med / </a:t>
            </a:r>
            <a:r>
              <a:rPr lang="nn-NO" dirty="0" err="1"/>
              <a:t>kalles</a:t>
            </a:r>
            <a:r>
              <a:rPr lang="nn-NO" dirty="0"/>
              <a:t> en absolutt sti (gir hele </a:t>
            </a:r>
            <a:r>
              <a:rPr lang="nn-NO" dirty="0" err="1"/>
              <a:t>adressen</a:t>
            </a:r>
            <a:r>
              <a:rPr lang="nn-NO" dirty="0"/>
              <a:t> </a:t>
            </a:r>
            <a:r>
              <a:rPr lang="nn-NO" dirty="0" err="1"/>
              <a:t>fra</a:t>
            </a:r>
            <a:r>
              <a:rPr lang="nn-NO" dirty="0"/>
              <a:t> roten av disken)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dirty="0"/>
              <a:t>En sti </a:t>
            </a:r>
            <a:r>
              <a:rPr lang="nn-NO" dirty="0" err="1"/>
              <a:t>uten</a:t>
            </a:r>
            <a:r>
              <a:rPr lang="nn-NO" dirty="0"/>
              <a:t> / er en relativ sti (gir </a:t>
            </a:r>
            <a:r>
              <a:rPr lang="nn-NO" dirty="0" err="1"/>
              <a:t>bare</a:t>
            </a:r>
            <a:r>
              <a:rPr lang="nn-NO" dirty="0"/>
              <a:t> </a:t>
            </a:r>
            <a:r>
              <a:rPr lang="nn-NO" dirty="0" err="1"/>
              <a:t>veien</a:t>
            </a:r>
            <a:r>
              <a:rPr lang="nn-NO" dirty="0"/>
              <a:t> videre </a:t>
            </a:r>
            <a:r>
              <a:rPr lang="nn-NO" dirty="0" err="1"/>
              <a:t>fra</a:t>
            </a:r>
            <a:r>
              <a:rPr lang="nn-NO" dirty="0"/>
              <a:t> der du </a:t>
            </a:r>
            <a:r>
              <a:rPr lang="nn-NO" dirty="0" err="1"/>
              <a:t>befinner</a:t>
            </a:r>
            <a:r>
              <a:rPr lang="nn-NO" dirty="0"/>
              <a:t> deg)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E58F-CF88-4FAC-328B-507895BE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Hva</a:t>
            </a:r>
            <a:r>
              <a:rPr lang="en-US" dirty="0"/>
              <a:t> er </a:t>
            </a:r>
            <a:r>
              <a:rPr lang="en-US" dirty="0" err="1"/>
              <a:t>poenget</a:t>
            </a:r>
            <a:r>
              <a:rPr lang="en-US" dirty="0"/>
              <a:t> med </a:t>
            </a:r>
            <a:r>
              <a:rPr lang="en-US" dirty="0" err="1"/>
              <a:t>terminaloppgavene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7976-EC63-85E6-CFE3-100FFA9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10077557" cy="42956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Gjøre</a:t>
            </a:r>
            <a:r>
              <a:rPr lang="en-US" dirty="0"/>
              <a:t> deg </a:t>
            </a:r>
            <a:r>
              <a:rPr lang="en-US" dirty="0" err="1"/>
              <a:t>kjent</a:t>
            </a:r>
            <a:r>
              <a:rPr lang="en-US" dirty="0"/>
              <a:t> med </a:t>
            </a:r>
            <a:r>
              <a:rPr lang="en-US" dirty="0" err="1"/>
              <a:t>terminalen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Gjøre</a:t>
            </a:r>
            <a:r>
              <a:rPr lang="en-US" dirty="0"/>
              <a:t> deg </a:t>
            </a:r>
            <a:r>
              <a:rPr lang="en-US" dirty="0" err="1"/>
              <a:t>bevisst</a:t>
            </a:r>
            <a:r>
              <a:rPr lang="en-US" dirty="0"/>
              <a:t> på </a:t>
            </a:r>
            <a:r>
              <a:rPr lang="en-US" dirty="0" err="1"/>
              <a:t>hvor</a:t>
            </a:r>
            <a:r>
              <a:rPr lang="en-US" dirty="0"/>
              <a:t> du er på </a:t>
            </a:r>
            <a:r>
              <a:rPr lang="en-US" dirty="0" err="1"/>
              <a:t>disken</a:t>
            </a:r>
            <a:r>
              <a:rPr lang="en-US" dirty="0"/>
              <a:t> (</a:t>
            </a:r>
            <a:r>
              <a:rPr lang="en-US" b="1" dirty="0" err="1"/>
              <a:t>pwd</a:t>
            </a:r>
            <a:r>
              <a:rPr lang="en-US" dirty="0"/>
              <a:t>) og </a:t>
            </a: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befinner</a:t>
            </a:r>
            <a:r>
              <a:rPr lang="en-US" dirty="0"/>
              <a:t> seg der (</a:t>
            </a:r>
            <a:r>
              <a:rPr lang="en-US" b="1" dirty="0"/>
              <a:t>ls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Hvordan</a:t>
            </a:r>
            <a:r>
              <a:rPr lang="en-US" dirty="0"/>
              <a:t> du </a:t>
            </a:r>
            <a:r>
              <a:rPr lang="en-US" dirty="0" err="1"/>
              <a:t>går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undermappe</a:t>
            </a:r>
            <a:r>
              <a:rPr lang="en-US" dirty="0"/>
              <a:t> (</a:t>
            </a:r>
            <a:r>
              <a:rPr lang="en-US" b="1" dirty="0"/>
              <a:t>cd </a:t>
            </a:r>
            <a:r>
              <a:rPr lang="en-US" b="1" dirty="0" err="1"/>
              <a:t>mappenavn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Hvordan</a:t>
            </a:r>
            <a:r>
              <a:rPr lang="en-US" dirty="0"/>
              <a:t> du </a:t>
            </a:r>
            <a:r>
              <a:rPr lang="en-US" dirty="0" err="1"/>
              <a:t>går</a:t>
            </a:r>
            <a:r>
              <a:rPr lang="en-US" dirty="0"/>
              <a:t> </a:t>
            </a:r>
            <a:r>
              <a:rPr lang="en-US" dirty="0" err="1"/>
              <a:t>tilbake</a:t>
            </a:r>
            <a:r>
              <a:rPr lang="en-US" dirty="0"/>
              <a:t> (</a:t>
            </a:r>
            <a:r>
              <a:rPr lang="en-US" b="1" dirty="0"/>
              <a:t>cd ..</a:t>
            </a:r>
            <a:r>
              <a:rPr lang="en-US" dirty="0"/>
              <a:t>)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roten</a:t>
            </a:r>
            <a:r>
              <a:rPr lang="en-US" dirty="0"/>
              <a:t> av </a:t>
            </a:r>
            <a:r>
              <a:rPr lang="en-US" dirty="0" err="1"/>
              <a:t>disken</a:t>
            </a:r>
            <a:r>
              <a:rPr lang="en-US" dirty="0"/>
              <a:t> (</a:t>
            </a:r>
            <a:r>
              <a:rPr lang="en-US" b="1" dirty="0"/>
              <a:t>cd /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Hvordan</a:t>
            </a:r>
            <a:r>
              <a:rPr lang="en-US" dirty="0"/>
              <a:t> du </a:t>
            </a:r>
            <a:r>
              <a:rPr lang="en-US" dirty="0" err="1"/>
              <a:t>går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bestemt</a:t>
            </a:r>
            <a:r>
              <a:rPr lang="en-US" dirty="0"/>
              <a:t> </a:t>
            </a:r>
            <a:r>
              <a:rPr lang="en-US" dirty="0" err="1"/>
              <a:t>adresse</a:t>
            </a:r>
            <a:r>
              <a:rPr lang="en-US" dirty="0"/>
              <a:t> </a:t>
            </a:r>
            <a:r>
              <a:rPr lang="en-US" i="1" dirty="0" err="1"/>
              <a:t>uansett</a:t>
            </a:r>
            <a:r>
              <a:rPr lang="en-US" i="1" dirty="0"/>
              <a:t> </a:t>
            </a:r>
            <a:r>
              <a:rPr lang="en-US" dirty="0" err="1"/>
              <a:t>hvor</a:t>
            </a:r>
            <a:r>
              <a:rPr lang="en-US" dirty="0"/>
              <a:t> du er på </a:t>
            </a:r>
            <a:r>
              <a:rPr lang="en-US" dirty="0" err="1"/>
              <a:t>disken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cd /</a:t>
            </a:r>
            <a:r>
              <a:rPr lang="en-US" b="1" dirty="0" err="1"/>
              <a:t>mappe</a:t>
            </a:r>
            <a:r>
              <a:rPr lang="en-US" b="1" dirty="0"/>
              <a:t>/</a:t>
            </a:r>
            <a:r>
              <a:rPr lang="en-US" b="1" dirty="0" err="1"/>
              <a:t>undermappe</a:t>
            </a:r>
            <a:r>
              <a:rPr lang="en-US" b="1" dirty="0"/>
              <a:t>/</a:t>
            </a:r>
            <a:r>
              <a:rPr lang="en-US" b="1" dirty="0" err="1"/>
              <a:t>underundermappe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glem</a:t>
            </a:r>
            <a:r>
              <a:rPr lang="en-US" dirty="0"/>
              <a:t> </a:t>
            </a:r>
            <a:r>
              <a:rPr lang="nn-NO" b="1" dirty="0"/>
              <a:t>" </a:t>
            </a:r>
            <a:r>
              <a:rPr lang="nn-NO" dirty="0" err="1"/>
              <a:t>hvis</a:t>
            </a:r>
            <a:r>
              <a:rPr lang="nn-NO" dirty="0"/>
              <a:t> </a:t>
            </a:r>
            <a:r>
              <a:rPr lang="nn-NO" dirty="0" err="1"/>
              <a:t>mappenavn</a:t>
            </a:r>
            <a:r>
              <a:rPr lang="nn-NO" dirty="0"/>
              <a:t> har mellomrom i seg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Målet</a:t>
            </a:r>
            <a:r>
              <a:rPr lang="en-US" dirty="0"/>
              <a:t> er </a:t>
            </a:r>
            <a:r>
              <a:rPr lang="en-US" dirty="0" err="1"/>
              <a:t>altså</a:t>
            </a:r>
            <a:r>
              <a:rPr lang="en-US" dirty="0"/>
              <a:t> at du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</a:t>
            </a:r>
            <a:r>
              <a:rPr lang="en-US" dirty="0" err="1"/>
              <a:t>vite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du er og </a:t>
            </a:r>
            <a:r>
              <a:rPr lang="en-US" dirty="0" err="1"/>
              <a:t>navigere</a:t>
            </a:r>
            <a:r>
              <a:rPr lang="en-US" dirty="0"/>
              <a:t> i </a:t>
            </a:r>
            <a:r>
              <a:rPr lang="en-US" dirty="0" err="1"/>
              <a:t>terminalen</a:t>
            </a:r>
            <a:r>
              <a:rPr lang="en-US" dirty="0"/>
              <a:t> </a:t>
            </a:r>
            <a:r>
              <a:rPr lang="en-US" dirty="0" err="1"/>
              <a:t>akkurat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du </a:t>
            </a:r>
            <a:r>
              <a:rPr lang="en-US" dirty="0" err="1"/>
              <a:t>gjør</a:t>
            </a:r>
            <a:r>
              <a:rPr lang="en-US" dirty="0"/>
              <a:t> i File Explorer / Finder (og </a:t>
            </a:r>
            <a:r>
              <a:rPr lang="en-US" dirty="0" err="1"/>
              <a:t>kunne</a:t>
            </a:r>
            <a:r>
              <a:rPr lang="en-US" dirty="0"/>
              <a:t> </a:t>
            </a:r>
            <a:r>
              <a:rPr lang="en-US" dirty="0" err="1"/>
              <a:t>åpne</a:t>
            </a:r>
            <a:r>
              <a:rPr lang="en-US" dirty="0"/>
              <a:t> </a:t>
            </a:r>
            <a:r>
              <a:rPr lang="en-US" dirty="0" err="1"/>
              <a:t>terminalen</a:t>
            </a:r>
            <a:r>
              <a:rPr lang="en-US" dirty="0"/>
              <a:t> </a:t>
            </a:r>
            <a:r>
              <a:rPr lang="en-US" dirty="0" err="1"/>
              <a:t>derfra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19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0314-FB05-8AF7-8FA9-5B6B8558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Wi-Fi-</a:t>
            </a:r>
            <a:r>
              <a:rPr lang="en-US" dirty="0" err="1"/>
              <a:t>kapasieten</a:t>
            </a:r>
            <a:r>
              <a:rPr lang="en-US" dirty="0"/>
              <a:t> i Sophus Lie er </a:t>
            </a:r>
            <a:r>
              <a:rPr lang="en-US" dirty="0" err="1"/>
              <a:t>begrenset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4B79F-CD0E-A803-32DE-91C5408F7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 </a:t>
            </a:r>
            <a:r>
              <a:rPr lang="en-US" dirty="0" err="1"/>
              <a:t>forventes</a:t>
            </a:r>
            <a:r>
              <a:rPr lang="en-US" dirty="0"/>
              <a:t> at vi er for mange på </a:t>
            </a:r>
            <a:r>
              <a:rPr lang="en-US" dirty="0" err="1"/>
              <a:t>forkurset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det </a:t>
            </a:r>
            <a:r>
              <a:rPr lang="en-US" dirty="0" err="1"/>
              <a:t>trådløse</a:t>
            </a:r>
            <a:r>
              <a:rPr lang="en-US" dirty="0"/>
              <a:t> </a:t>
            </a:r>
            <a:r>
              <a:rPr lang="en-US" dirty="0" err="1"/>
              <a:t>nettet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brukes</a:t>
            </a:r>
            <a:r>
              <a:rPr lang="en-US" dirty="0"/>
              <a:t> </a:t>
            </a:r>
            <a:r>
              <a:rPr lang="en-US" dirty="0" err="1"/>
              <a:t>normalt</a:t>
            </a:r>
            <a:r>
              <a:rPr lang="en-US" dirty="0"/>
              <a:t> (det </a:t>
            </a:r>
            <a:r>
              <a:rPr lang="en-US" dirty="0" err="1"/>
              <a:t>bruker</a:t>
            </a:r>
            <a:r>
              <a:rPr lang="en-US" dirty="0"/>
              <a:t> å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på </a:t>
            </a:r>
            <a:r>
              <a:rPr lang="en-US" dirty="0" err="1"/>
              <a:t>forelesningene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Bruk </a:t>
            </a:r>
            <a:r>
              <a:rPr lang="en-US" dirty="0" err="1"/>
              <a:t>mobilnett</a:t>
            </a:r>
            <a:r>
              <a:rPr lang="en-US" dirty="0"/>
              <a:t> </a:t>
            </a:r>
            <a:r>
              <a:rPr lang="en-US" dirty="0" err="1"/>
              <a:t>hvis</a:t>
            </a:r>
            <a:r>
              <a:rPr lang="en-US" dirty="0"/>
              <a:t> du </a:t>
            </a:r>
            <a:r>
              <a:rPr lang="en-US" dirty="0" err="1"/>
              <a:t>kan</a:t>
            </a:r>
            <a:r>
              <a:rPr lang="en-US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71C48-508D-9D91-0477-B063C7B4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en-US" dirty="0" err="1"/>
              <a:t>Operativsystem</a:t>
            </a:r>
            <a:r>
              <a:rPr lang="en-US" dirty="0"/>
              <a:t> (OS)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5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9B31D-DD08-21FE-2C91-9778139AB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Hovedprogrammet</a:t>
            </a:r>
            <a:r>
              <a:rPr lang="en-US" dirty="0"/>
              <a:t> (“</a:t>
            </a:r>
            <a:r>
              <a:rPr lang="en-US" dirty="0" err="1"/>
              <a:t>nervesystemet</a:t>
            </a:r>
            <a:r>
              <a:rPr lang="en-US" dirty="0"/>
              <a:t>”)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styrer</a:t>
            </a:r>
            <a:r>
              <a:rPr lang="en-US" dirty="0"/>
              <a:t> </a:t>
            </a:r>
            <a:r>
              <a:rPr lang="en-US" dirty="0" err="1"/>
              <a:t>datamaskinen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Alle </a:t>
            </a:r>
            <a:r>
              <a:rPr lang="en-US" dirty="0" err="1"/>
              <a:t>andre</a:t>
            </a:r>
            <a:r>
              <a:rPr lang="en-US" dirty="0"/>
              <a:t> programmer er </a:t>
            </a:r>
            <a:r>
              <a:rPr lang="en-US" dirty="0" err="1"/>
              <a:t>avhengig</a:t>
            </a:r>
            <a:r>
              <a:rPr lang="en-US" dirty="0"/>
              <a:t> av </a:t>
            </a:r>
            <a:r>
              <a:rPr lang="en-US" dirty="0" err="1"/>
              <a:t>dette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maskinen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gjøre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hvilke</a:t>
            </a:r>
            <a:r>
              <a:rPr lang="en-US" dirty="0"/>
              <a:t> programmer </a:t>
            </a:r>
            <a:r>
              <a:rPr lang="en-US" dirty="0" err="1"/>
              <a:t>som</a:t>
            </a:r>
            <a:r>
              <a:rPr lang="en-US" dirty="0"/>
              <a:t> er </a:t>
            </a:r>
            <a:r>
              <a:rPr lang="en-US" dirty="0" err="1"/>
              <a:t>tilgjengelig</a:t>
            </a:r>
            <a:r>
              <a:rPr lang="en-US" dirty="0"/>
              <a:t> </a:t>
            </a:r>
            <a:r>
              <a:rPr lang="en-US" dirty="0" err="1"/>
              <a:t>avhenger</a:t>
            </a:r>
            <a:r>
              <a:rPr lang="en-US" dirty="0"/>
              <a:t> av </a:t>
            </a:r>
            <a:r>
              <a:rPr lang="en-US" dirty="0" err="1"/>
              <a:t>hvilket</a:t>
            </a:r>
            <a:r>
              <a:rPr lang="en-US" dirty="0"/>
              <a:t> OS </a:t>
            </a:r>
            <a:r>
              <a:rPr lang="en-US" dirty="0" err="1"/>
              <a:t>maskinen</a:t>
            </a:r>
            <a:r>
              <a:rPr lang="en-US" dirty="0"/>
              <a:t> </a:t>
            </a:r>
            <a:r>
              <a:rPr lang="en-US" dirty="0" err="1"/>
              <a:t>har</a:t>
            </a:r>
            <a:endParaRPr lang="en-US" dirty="0"/>
          </a:p>
        </p:txBody>
      </p:sp>
      <p:pic>
        <p:nvPicPr>
          <p:cNvPr id="5" name="Picture 4" descr="A blue brain with white lines and dots&#10;&#10;Description automatically generated">
            <a:extLst>
              <a:ext uri="{FF2B5EF4-FFF2-40B4-BE49-F238E27FC236}">
                <a16:creationId xmlns:a16="http://schemas.microsoft.com/office/drawing/2014/main" id="{EA858FED-AD95-B3C7-AAAA-BDC2A37EB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r="23999"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08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6B45-AAFC-4B29-8AA8-7FE63D59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15EFD-E6ED-3666-EC4A-DA350DA00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573" y="2525445"/>
            <a:ext cx="6876854" cy="38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6B45-AAFC-4B29-8AA8-7FE63D59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799693C-1435-5040-B7EE-B68E86FC6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43" y="2398563"/>
            <a:ext cx="7635074" cy="40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6B45-AAFC-4B29-8AA8-7FE63D59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macOS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6B152FA-2EBD-52E8-3758-9B88B9535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02" y="1824360"/>
            <a:ext cx="7079499" cy="47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3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6B45-AAFC-4B29-8AA8-7FE63D59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Mobiltelefoner</a:t>
            </a:r>
            <a:r>
              <a:rPr lang="en-US" dirty="0"/>
              <a:t>: Android / iOS)</a:t>
            </a:r>
          </a:p>
        </p:txBody>
      </p:sp>
      <p:pic>
        <p:nvPicPr>
          <p:cNvPr id="5" name="Picture 4" descr="A pair of hands holding cell phones&#10;&#10;Description automatically generated">
            <a:extLst>
              <a:ext uri="{FF2B5EF4-FFF2-40B4-BE49-F238E27FC236}">
                <a16:creationId xmlns:a16="http://schemas.microsoft.com/office/drawing/2014/main" id="{B740115A-54DC-E7B7-63BD-49A4037A1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08" y="2781863"/>
            <a:ext cx="5714214" cy="36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0929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5667</TotalTime>
  <Words>2389</Words>
  <Application>Microsoft Office PowerPoint</Application>
  <PresentationFormat>Widescreen</PresentationFormat>
  <Paragraphs>183</Paragraphs>
  <Slides>35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Avenir Next LT Pro</vt:lpstr>
      <vt:lpstr>Avenir Next LT Pro Light</vt:lpstr>
      <vt:lpstr>Calibri</vt:lpstr>
      <vt:lpstr>Courier New</vt:lpstr>
      <vt:lpstr>Georgia Pro Semibold</vt:lpstr>
      <vt:lpstr>Wingdings</vt:lpstr>
      <vt:lpstr>RocaVTI</vt:lpstr>
      <vt:lpstr>Forkurs IN1900, IN-KJM1900, IN-GEO1900, MAT-IN1105 og BIOS1100</vt:lpstr>
      <vt:lpstr>Innhold dag 1:</vt:lpstr>
      <vt:lpstr>Utgangspunkt: </vt:lpstr>
      <vt:lpstr>Wi-Fi-kapasieten i Sophus Lie er begrenset!</vt:lpstr>
      <vt:lpstr>Operativsystem (OS)</vt:lpstr>
      <vt:lpstr>Windows</vt:lpstr>
      <vt:lpstr>Linux</vt:lpstr>
      <vt:lpstr>macOS</vt:lpstr>
      <vt:lpstr>(Mobiltelefoner: Android / iOS)</vt:lpstr>
      <vt:lpstr>“Hvilket OS kan/bør jeg bruke?”</vt:lpstr>
      <vt:lpstr>“Hvor finner jeg ting på maskinen?”</vt:lpstr>
      <vt:lpstr>Hva finnes på disken?</vt:lpstr>
      <vt:lpstr>Når du jobber med filer: Lagre ofte og ta backup!</vt:lpstr>
      <vt:lpstr>Versjonshistorikk (her vist i Windows)</vt:lpstr>
      <vt:lpstr>GUI (Graphical User Interface)</vt:lpstr>
      <vt:lpstr>Terminalen</vt:lpstr>
      <vt:lpstr>Noen nyttige terminal-kommandoer</vt:lpstr>
      <vt:lpstr>Oppgaver</vt:lpstr>
      <vt:lpstr>Oppgave 1: Litt om passord og sikkerhet</vt:lpstr>
      <vt:lpstr>Oppgave 2: Sette opp eduroam</vt:lpstr>
      <vt:lpstr>Oppgave 3: Tofaktor-autentisering</vt:lpstr>
      <vt:lpstr>Oppgave 4: Utskrift</vt:lpstr>
      <vt:lpstr>Frivillig: Installere Microsoft 365</vt:lpstr>
      <vt:lpstr>Frivillig: Hvis du bruker Windows og har privat OneDrive fra før</vt:lpstr>
      <vt:lpstr>Frivillig: Pass på at alle mappene blir synkronisert i OneDrive</vt:lpstr>
      <vt:lpstr>Frivillig: Få alle e-postkontoene dine inn i Outlook</vt:lpstr>
      <vt:lpstr>Oppgave 5: Sjekk UiO-kontoen for e-post</vt:lpstr>
      <vt:lpstr>Oppgave 6: Bli kjent med emnesidene</vt:lpstr>
      <vt:lpstr>Oppgave 7: Opprett mapper til emner</vt:lpstr>
      <vt:lpstr>Oppgave 7 ½: Hvis du bruker Windows…</vt:lpstr>
      <vt:lpstr>Oppgave 8: I terminalvinduet, skriv følgende kommandoer (ENTER etter hver):</vt:lpstr>
      <vt:lpstr>Oppgave 9: Flere terminalkommandoer</vt:lpstr>
      <vt:lpstr>Oppgave 10: Enda flere terminalkommandoer</vt:lpstr>
      <vt:lpstr>Oppgave 11: Absolutt og relativ sti</vt:lpstr>
      <vt:lpstr>Hva er poenget med terminaloppgavene?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Forkurs IN1000</dc:title>
  <dc:creator>Odd Petter Sand</dc:creator>
  <cp:lastModifiedBy>Odd Petter Sand</cp:lastModifiedBy>
  <cp:revision>2</cp:revision>
  <cp:lastPrinted>2024-07-26T13:12:52Z</cp:lastPrinted>
  <dcterms:created xsi:type="dcterms:W3CDTF">2023-07-19T07:34:15Z</dcterms:created>
  <dcterms:modified xsi:type="dcterms:W3CDTF">2024-08-13T09:54:26Z</dcterms:modified>
</cp:coreProperties>
</file>