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313" r:id="rId4"/>
    <p:sldId id="339" r:id="rId5"/>
    <p:sldId id="307" r:id="rId6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8" autoAdjust="0"/>
    <p:restoredTop sz="73577" autoAdjust="0"/>
  </p:normalViewPr>
  <p:slideViewPr>
    <p:cSldViewPr>
      <p:cViewPr varScale="1">
        <p:scale>
          <a:sx n="93" d="100"/>
          <a:sy n="93" d="100"/>
        </p:scale>
        <p:origin x="2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8381A-44A2-4B27-8CBA-8378F9FDCEC7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3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BFA3-C550-41C6-87EF-B16DB87CC3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46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59258-DC92-47F2-A00E-376660E0494D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3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3C087-8304-4F26-98B1-3FE41A570A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8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C087-8304-4F26-98B1-3FE41A570A7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07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sz="1200" smtClean="0">
              <a:latin typeface="Lucida Fax"/>
              <a:cs typeface="Lucida Fax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C087-8304-4F26-98B1-3FE41A570A7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47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=&gt; kunne jobbe effektivt med minst mulig «hassle»  resten av semesteret!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C087-8304-4F26-98B1-3FE41A570A7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144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C087-8304-4F26-98B1-3FE41A570A7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070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C087-8304-4F26-98B1-3FE41A570A7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782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Lucida Fax" panose="02060602050505020204" pitchFamily="18" charset="0"/>
              </a:defRPr>
            </a:lvl1pPr>
          </a:lstStyle>
          <a:p>
            <a:r>
              <a:rPr lang="en-US" smtClean="0"/>
              <a:t>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8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Fax"/>
                <a:cs typeface="Lucida Fax"/>
              </a:rPr>
              <a:t>Overskrift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Fax"/>
              </a:rPr>
              <a:t>Første nivå</a:t>
            </a:r>
            <a:endParaRPr lang="nb-NO" smtClean="0"/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latin typeface="Lucida Fax"/>
                <a:cs typeface="Lucida Fax"/>
              </a:rPr>
              <a:t>INF1000: Grunnkurs i objektorientert programmering</a:t>
            </a:r>
            <a:endParaRPr lang="en-US" b="1" dirty="0">
              <a:latin typeface="Lucida Fax"/>
              <a:cs typeface="Lucida Fax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656184"/>
          </a:xfrm>
        </p:spPr>
        <p:txBody>
          <a:bodyPr/>
          <a:lstStyle/>
          <a:p>
            <a:r>
              <a:rPr lang="en-US" dirty="0" smtClean="0">
                <a:latin typeface="Lucida Fax"/>
                <a:cs typeface="Lucida Fax"/>
              </a:rPr>
              <a:t>Uke </a:t>
            </a:r>
            <a:r>
              <a:rPr lang="en-US" dirty="0" smtClean="0">
                <a:latin typeface="Lucida Fax"/>
                <a:cs typeface="Lucida Fax"/>
              </a:rPr>
              <a:t>7, </a:t>
            </a:r>
            <a:r>
              <a:rPr lang="en-US" dirty="0" err="1" smtClean="0">
                <a:latin typeface="Lucida Fax"/>
                <a:cs typeface="Lucida Fax"/>
              </a:rPr>
              <a:t>høst</a:t>
            </a:r>
            <a:r>
              <a:rPr lang="en-US" dirty="0" smtClean="0">
                <a:latin typeface="Lucida Fax"/>
                <a:cs typeface="Lucida Fax"/>
              </a:rPr>
              <a:t> </a:t>
            </a:r>
            <a:r>
              <a:rPr lang="en-US" dirty="0" smtClean="0">
                <a:latin typeface="Lucida Fax"/>
                <a:cs typeface="Lucida Fax"/>
              </a:rPr>
              <a:t>2016</a:t>
            </a:r>
          </a:p>
          <a:p>
            <a:r>
              <a:rPr lang="en-US" dirty="0" smtClean="0">
                <a:latin typeface="Lucida Fax"/>
                <a:cs typeface="Lucida Fax"/>
              </a:rPr>
              <a:t>Eric Jul</a:t>
            </a:r>
            <a:endParaRPr lang="en-US" dirty="0">
              <a:latin typeface="Lucida Fax"/>
              <a:cs typeface="Lucida Fax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t="40777" r="35947" b="27279"/>
          <a:stretch/>
        </p:blipFill>
        <p:spPr>
          <a:xfrm>
            <a:off x="179512" y="3861048"/>
            <a:ext cx="8712968" cy="25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latin typeface="Lucida Fax" panose="02060602050505020204" pitchFamily="18" charset="0"/>
              </a:rPr>
              <a:t>More Object </a:t>
            </a:r>
            <a:r>
              <a:rPr lang="nb-NO" dirty="0" err="1" smtClean="0">
                <a:latin typeface="Lucida Fax" panose="02060602050505020204" pitchFamily="18" charset="0"/>
              </a:rPr>
              <a:t>Oriented</a:t>
            </a:r>
            <a:r>
              <a:rPr lang="nb-NO" dirty="0" smtClean="0">
                <a:latin typeface="Lucida Fax" panose="02060602050505020204" pitchFamily="18" charset="0"/>
              </a:rPr>
              <a:t> Programming</a:t>
            </a:r>
            <a:endParaRPr lang="en-US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b-NO" sz="2000" dirty="0" smtClean="0">
                <a:latin typeface="Lucida Fax" panose="02060602050505020204" pitchFamily="18" charset="0"/>
              </a:rPr>
              <a:t>OO is </a:t>
            </a:r>
            <a:r>
              <a:rPr lang="nb-NO" sz="2000" dirty="0" err="1" smtClean="0">
                <a:latin typeface="Lucida Fax" panose="02060602050505020204" pitchFamily="18" charset="0"/>
              </a:rPr>
              <a:t>about</a:t>
            </a:r>
            <a:r>
              <a:rPr lang="nb-NO" sz="2000" dirty="0" smtClean="0">
                <a:latin typeface="Lucida Fax" panose="02060602050505020204" pitchFamily="18" charset="0"/>
              </a:rPr>
              <a:t> </a:t>
            </a:r>
            <a:r>
              <a:rPr lang="nb-NO" sz="2000" dirty="0" err="1" smtClean="0">
                <a:latin typeface="Lucida Fax" panose="02060602050505020204" pitchFamily="18" charset="0"/>
              </a:rPr>
              <a:t>Modelling</a:t>
            </a:r>
            <a:endParaRPr lang="nb-NO" sz="2000" dirty="0" smtClean="0">
              <a:latin typeface="Lucida Fax" panose="02060602050505020204" pitchFamily="18" charset="0"/>
            </a:endParaRPr>
          </a:p>
          <a:p>
            <a:r>
              <a:rPr lang="nb-NO" sz="2000" dirty="0" err="1" smtClean="0">
                <a:latin typeface="Lucida Fax" panose="02060602050505020204" pitchFamily="18" charset="0"/>
              </a:rPr>
              <a:t>Abstraction</a:t>
            </a:r>
            <a:r>
              <a:rPr lang="nb-NO" sz="2000" dirty="0" smtClean="0">
                <a:latin typeface="Lucida Fax" panose="02060602050505020204" pitchFamily="18" charset="0"/>
              </a:rPr>
              <a:t> as a </a:t>
            </a:r>
            <a:r>
              <a:rPr lang="nb-NO" sz="2000" dirty="0" err="1" smtClean="0">
                <a:latin typeface="Lucida Fax" panose="02060602050505020204" pitchFamily="18" charset="0"/>
              </a:rPr>
              <a:t>concept</a:t>
            </a:r>
            <a:endParaRPr lang="nb-NO" sz="2000" dirty="0" smtClean="0">
              <a:latin typeface="Lucida Fax" panose="02060602050505020204" pitchFamily="18" charset="0"/>
            </a:endParaRPr>
          </a:p>
          <a:p>
            <a:r>
              <a:rPr lang="nb-NO" sz="2000" dirty="0" smtClean="0">
                <a:latin typeface="Lucida Fax" panose="02060602050505020204" pitchFamily="18" charset="0"/>
              </a:rPr>
              <a:t>Object </a:t>
            </a:r>
            <a:r>
              <a:rPr lang="nb-NO" sz="2000" dirty="0" err="1" smtClean="0">
                <a:latin typeface="Lucida Fax" panose="02060602050505020204" pitchFamily="18" charset="0"/>
              </a:rPr>
              <a:t>Constructors</a:t>
            </a:r>
            <a:endParaRPr lang="nb-NO" sz="2000" dirty="0" smtClean="0">
              <a:latin typeface="Lucida Fax" panose="02060602050505020204" pitchFamily="18" charset="0"/>
            </a:endParaRPr>
          </a:p>
          <a:p>
            <a:r>
              <a:rPr lang="nb-NO" sz="2000" dirty="0" err="1" smtClean="0">
                <a:latin typeface="Lucida Fax" panose="02060602050505020204" pitchFamily="18" charset="0"/>
              </a:rPr>
              <a:t>Encapsulation</a:t>
            </a:r>
            <a:endParaRPr lang="nb-NO" sz="2000" dirty="0" smtClean="0">
              <a:latin typeface="Lucida Fax" panose="02060602050505020204" pitchFamily="18" charset="0"/>
            </a:endParaRPr>
          </a:p>
          <a:p>
            <a:r>
              <a:rPr lang="nb-NO" sz="2000" dirty="0" err="1" smtClean="0">
                <a:latin typeface="Lucida Fax" panose="02060602050505020204" pitchFamily="18" charset="0"/>
              </a:rPr>
              <a:t>Arrays</a:t>
            </a:r>
            <a:r>
              <a:rPr lang="nb-NO" sz="2000" dirty="0" smtClean="0">
                <a:latin typeface="Lucida Fax" panose="02060602050505020204" pitchFamily="18" charset="0"/>
              </a:rPr>
              <a:t> </a:t>
            </a:r>
            <a:r>
              <a:rPr lang="nb-NO" sz="2000" dirty="0" err="1" smtClean="0">
                <a:latin typeface="Lucida Fax" panose="02060602050505020204" pitchFamily="18" charset="0"/>
              </a:rPr>
              <a:t>revisited</a:t>
            </a:r>
            <a:r>
              <a:rPr lang="nb-NO" sz="2000" dirty="0" smtClean="0">
                <a:latin typeface="Lucida Fax" panose="02060602050505020204" pitchFamily="18" charset="0"/>
              </a:rPr>
              <a:t>: </a:t>
            </a:r>
            <a:r>
              <a:rPr lang="nb-NO" sz="2000" dirty="0" err="1" smtClean="0">
                <a:latin typeface="Lucida Fax" panose="02060602050505020204" pitchFamily="18" charset="0"/>
              </a:rPr>
              <a:t>ArrayList</a:t>
            </a:r>
            <a:endParaRPr lang="nb-NO" sz="2000" dirty="0" smtClean="0">
              <a:latin typeface="Lucida Fax" panose="02060602050505020204" pitchFamily="18" charset="0"/>
            </a:endParaRPr>
          </a:p>
          <a:p>
            <a:endParaRPr lang="nb-NO" sz="2000" dirty="0"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lecture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have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Have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modelling</a:t>
            </a:r>
            <a:r>
              <a:rPr lang="nb-NO" dirty="0" smtClean="0"/>
              <a:t>, </a:t>
            </a:r>
            <a:r>
              <a:rPr lang="nb-NO" dirty="0" err="1" smtClean="0"/>
              <a:t>abstraction</a:t>
            </a:r>
            <a:r>
              <a:rPr lang="nb-NO" dirty="0" smtClean="0"/>
              <a:t>, </a:t>
            </a:r>
            <a:r>
              <a:rPr lang="nb-NO" dirty="0" err="1" smtClean="0"/>
              <a:t>class</a:t>
            </a:r>
            <a:r>
              <a:rPr lang="nb-NO" dirty="0" smtClean="0"/>
              <a:t>, </a:t>
            </a:r>
            <a:r>
              <a:rPr lang="nb-NO" dirty="0" err="1" smtClean="0"/>
              <a:t>object</a:t>
            </a:r>
            <a:r>
              <a:rPr lang="nb-NO" dirty="0" err="1" smtClean="0"/>
              <a:t>s</a:t>
            </a:r>
            <a:r>
              <a:rPr lang="nb-NO" dirty="0" smtClean="0"/>
              <a:t>, </a:t>
            </a:r>
            <a:r>
              <a:rPr lang="nb-NO" dirty="0" err="1" smtClean="0"/>
              <a:t>object</a:t>
            </a:r>
            <a:r>
              <a:rPr lang="nb-NO" dirty="0" smtClean="0"/>
              <a:t> </a:t>
            </a:r>
            <a:r>
              <a:rPr lang="nb-NO" dirty="0" err="1" smtClean="0"/>
              <a:t>constructors</a:t>
            </a:r>
            <a:r>
              <a:rPr lang="nb-NO" dirty="0" smtClean="0"/>
              <a:t>, and </a:t>
            </a:r>
            <a:r>
              <a:rPr lang="nb-NO" dirty="0" err="1" smtClean="0"/>
              <a:t>encapsulation</a:t>
            </a:r>
            <a:endParaRPr lang="nb-NO" dirty="0" smtClean="0"/>
          </a:p>
          <a:p>
            <a:r>
              <a:rPr lang="nb-NO" dirty="0" err="1" smtClean="0"/>
              <a:t>Learned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write</a:t>
            </a:r>
            <a:r>
              <a:rPr lang="nb-NO" dirty="0" smtClean="0"/>
              <a:t> simple </a:t>
            </a:r>
            <a:r>
              <a:rPr lang="nb-NO" dirty="0" err="1" smtClean="0"/>
              <a:t>classes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have a </a:t>
            </a:r>
            <a:r>
              <a:rPr lang="nb-NO" dirty="0" err="1" smtClean="0"/>
              <a:t>constructor</a:t>
            </a:r>
            <a:endParaRPr lang="nb-NO" dirty="0" smtClean="0"/>
          </a:p>
          <a:p>
            <a:r>
              <a:rPr lang="nb-NO" dirty="0" err="1" smtClean="0"/>
              <a:t>Learned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object</a:t>
            </a:r>
            <a:r>
              <a:rPr lang="nb-NO" dirty="0" smtClean="0"/>
              <a:t> </a:t>
            </a:r>
            <a:r>
              <a:rPr lang="nb-NO" dirty="0" err="1" smtClean="0"/>
              <a:t>references</a:t>
            </a:r>
            <a:endParaRPr lang="nb-NO" dirty="0" smtClean="0"/>
          </a:p>
          <a:p>
            <a:r>
              <a:rPr lang="nb-NO" dirty="0" err="1" smtClean="0"/>
              <a:t>Learned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ArrayList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842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 </a:t>
            </a:r>
            <a:r>
              <a:rPr lang="nb-NO" dirty="0" err="1" smtClean="0"/>
              <a:t>now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blackboard</a:t>
            </a:r>
            <a:r>
              <a:rPr lang="nb-NO" dirty="0" smtClean="0"/>
              <a:t> </a:t>
            </a:r>
            <a:r>
              <a:rPr lang="nb-NO" dirty="0" smtClean="0">
                <a:sym typeface="Wingdings"/>
              </a:rPr>
              <a:t>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Lucida Fax" panose="02060602050505020204" pitchFamily="18" charset="0"/>
              </a:rPr>
              <a:t>OO is </a:t>
            </a:r>
            <a:r>
              <a:rPr lang="nb-NO" dirty="0" err="1">
                <a:latin typeface="Lucida Fax" panose="02060602050505020204" pitchFamily="18" charset="0"/>
              </a:rPr>
              <a:t>about</a:t>
            </a:r>
            <a:r>
              <a:rPr lang="nb-NO" dirty="0">
                <a:latin typeface="Lucida Fax" panose="02060602050505020204" pitchFamily="18" charset="0"/>
              </a:rPr>
              <a:t> </a:t>
            </a:r>
            <a:r>
              <a:rPr lang="nb-NO" dirty="0" err="1">
                <a:latin typeface="Lucida Fax" panose="02060602050505020204" pitchFamily="18" charset="0"/>
              </a:rPr>
              <a:t>Modelling</a:t>
            </a:r>
            <a:endParaRPr lang="nb-NO" dirty="0">
              <a:latin typeface="Lucida Fax" panose="02060602050505020204" pitchFamily="18" charset="0"/>
            </a:endParaRPr>
          </a:p>
          <a:p>
            <a:r>
              <a:rPr lang="nb-NO" dirty="0" err="1">
                <a:latin typeface="Lucida Fax" panose="02060602050505020204" pitchFamily="18" charset="0"/>
              </a:rPr>
              <a:t>Abstraction</a:t>
            </a:r>
            <a:r>
              <a:rPr lang="nb-NO" dirty="0">
                <a:latin typeface="Lucida Fax" panose="02060602050505020204" pitchFamily="18" charset="0"/>
              </a:rPr>
              <a:t> as a </a:t>
            </a:r>
            <a:r>
              <a:rPr lang="nb-NO" dirty="0" err="1">
                <a:latin typeface="Lucida Fax" panose="02060602050505020204" pitchFamily="18" charset="0"/>
              </a:rPr>
              <a:t>concept</a:t>
            </a:r>
            <a:endParaRPr lang="nb-NO" dirty="0">
              <a:latin typeface="Lucida Fax" panose="02060602050505020204" pitchFamily="18" charset="0"/>
            </a:endParaRPr>
          </a:p>
          <a:p>
            <a:r>
              <a:rPr lang="nb-NO" dirty="0">
                <a:latin typeface="Lucida Fax" panose="02060602050505020204" pitchFamily="18" charset="0"/>
              </a:rPr>
              <a:t>Object </a:t>
            </a:r>
            <a:r>
              <a:rPr lang="nb-NO" dirty="0" err="1">
                <a:latin typeface="Lucida Fax" panose="02060602050505020204" pitchFamily="18" charset="0"/>
              </a:rPr>
              <a:t>Constructors</a:t>
            </a:r>
            <a:endParaRPr lang="nb-NO" dirty="0">
              <a:latin typeface="Lucida Fax" panose="02060602050505020204" pitchFamily="18" charset="0"/>
            </a:endParaRPr>
          </a:p>
          <a:p>
            <a:r>
              <a:rPr lang="nb-NO" dirty="0" err="1">
                <a:latin typeface="Lucida Fax" panose="02060602050505020204" pitchFamily="18" charset="0"/>
              </a:rPr>
              <a:t>Encapsulation</a:t>
            </a:r>
            <a:endParaRPr lang="nb-NO" dirty="0">
              <a:latin typeface="Lucida Fax" panose="02060602050505020204" pitchFamily="18" charset="0"/>
            </a:endParaRPr>
          </a:p>
          <a:p>
            <a:r>
              <a:rPr lang="nb-NO" dirty="0" err="1">
                <a:latin typeface="Lucida Fax" panose="02060602050505020204" pitchFamily="18" charset="0"/>
              </a:rPr>
              <a:t>Arrays</a:t>
            </a:r>
            <a:r>
              <a:rPr lang="nb-NO" dirty="0">
                <a:latin typeface="Lucida Fax" panose="02060602050505020204" pitchFamily="18" charset="0"/>
              </a:rPr>
              <a:t> </a:t>
            </a:r>
            <a:r>
              <a:rPr lang="nb-NO" dirty="0" err="1">
                <a:latin typeface="Lucida Fax" panose="02060602050505020204" pitchFamily="18" charset="0"/>
              </a:rPr>
              <a:t>revisited</a:t>
            </a:r>
            <a:r>
              <a:rPr lang="nb-NO" dirty="0">
                <a:latin typeface="Lucida Fax" panose="02060602050505020204" pitchFamily="18" charset="0"/>
              </a:rPr>
              <a:t>: </a:t>
            </a:r>
            <a:r>
              <a:rPr lang="nb-NO" dirty="0" err="1">
                <a:latin typeface="Lucida Fax" panose="02060602050505020204" pitchFamily="18" charset="0"/>
              </a:rPr>
              <a:t>ArrayList</a:t>
            </a:r>
            <a:endParaRPr lang="nb-NO" dirty="0">
              <a:latin typeface="Lucida Fax" panose="02060602050505020204" pitchFamily="18" charset="0"/>
            </a:endParaRPr>
          </a:p>
          <a:p>
            <a:endParaRPr lang="nb-NO" dirty="0"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>
                <a:latin typeface="Lucida Fax" panose="02060602050505020204" pitchFamily="18" charset="0"/>
              </a:rPr>
              <a:t>Next</a:t>
            </a:r>
            <a:r>
              <a:rPr lang="nb-NO" b="1" dirty="0" smtClean="0">
                <a:latin typeface="Lucida Fax" panose="02060602050505020204" pitchFamily="18" charset="0"/>
              </a:rPr>
              <a:t> </a:t>
            </a:r>
            <a:r>
              <a:rPr lang="nb-NO" b="1" dirty="0" err="1" smtClean="0">
                <a:latin typeface="Lucida Fax" panose="02060602050505020204" pitchFamily="18" charset="0"/>
              </a:rPr>
              <a:t>week</a:t>
            </a:r>
            <a:endParaRPr lang="nb-NO" b="1" dirty="0">
              <a:latin typeface="Lucida Fax" panose="02060602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>
                <a:latin typeface="Lucida Fax" panose="02060602050505020204" pitchFamily="18" charset="0"/>
              </a:rPr>
              <a:t>A </a:t>
            </a:r>
            <a:r>
              <a:rPr lang="nb-NO" sz="2400" dirty="0" err="1" smtClean="0">
                <a:latin typeface="Lucida Fax" panose="02060602050505020204" pitchFamily="18" charset="0"/>
              </a:rPr>
              <a:t>large</a:t>
            </a:r>
            <a:r>
              <a:rPr lang="nb-NO" sz="2400" dirty="0" smtClean="0">
                <a:latin typeface="Lucida Fax" panose="02060602050505020204" pitchFamily="18" charset="0"/>
              </a:rPr>
              <a:t> program </a:t>
            </a:r>
            <a:r>
              <a:rPr lang="nb-NO" sz="2400" dirty="0" err="1" smtClean="0">
                <a:latin typeface="Lucida Fax" panose="02060602050505020204" pitchFamily="18" charset="0"/>
              </a:rPr>
              <a:t>example</a:t>
            </a:r>
            <a:endParaRPr lang="nb-NO" sz="1800" dirty="0">
              <a:latin typeface="Lucida Fax" panose="02060602050505020204" pitchFamily="18" charset="0"/>
            </a:endParaRPr>
          </a:p>
          <a:p>
            <a:pPr lvl="1"/>
            <a:endParaRPr lang="nb-NO" sz="1800" dirty="0" smtClean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 smtClean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 smtClean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 smtClean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 smtClean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>
              <a:latin typeface="Lucida Fax" panose="02060602050505020204" pitchFamily="18" charset="0"/>
            </a:endParaRPr>
          </a:p>
          <a:p>
            <a:pPr marL="57150" indent="0">
              <a:buNone/>
            </a:pPr>
            <a:endParaRPr lang="nb-NO" sz="2200" dirty="0" smtClean="0">
              <a:latin typeface="Lucida Fax" panose="02060602050505020204" pitchFamily="18" charset="0"/>
            </a:endParaRPr>
          </a:p>
          <a:p>
            <a:pPr marL="57150" indent="0" algn="ctr">
              <a:buNone/>
            </a:pPr>
            <a:r>
              <a:rPr lang="nb-NO" sz="2200" dirty="0" smtClean="0">
                <a:latin typeface="Lucida Fax" panose="02060602050505020204" pitchFamily="18" charset="0"/>
              </a:rPr>
              <a:t>Have </a:t>
            </a:r>
            <a:r>
              <a:rPr lang="nb-NO" sz="2200" dirty="0" err="1" smtClean="0">
                <a:latin typeface="Lucida Fax" panose="02060602050505020204" pitchFamily="18" charset="0"/>
              </a:rPr>
              <a:t>fun</a:t>
            </a:r>
            <a:r>
              <a:rPr lang="nb-NO" sz="2200" dirty="0" smtClean="0">
                <a:latin typeface="Lucida Fax" panose="02060602050505020204" pitchFamily="18" charset="0"/>
              </a:rPr>
              <a:t>!</a:t>
            </a:r>
            <a:endParaRPr lang="nb-NO" sz="2200" dirty="0">
              <a:latin typeface="Lucida Fax" panose="02060602050505020204" pitchFamily="18" charset="0"/>
            </a:endParaRPr>
          </a:p>
          <a:p>
            <a:endParaRPr lang="nb-NO" dirty="0"/>
          </a:p>
        </p:txBody>
      </p:sp>
      <p:pic>
        <p:nvPicPr>
          <p:cNvPr id="4" name="Picture 5" descr="C:\Users\siriamj\AppData\Local\Microsoft\Windows\Temporary Internet Files\Content.IE5\NTNL1FC0\MC9003267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3794376" cy="22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61555</TotalTime>
  <Words>123</Words>
  <Application>Microsoft Macintosh PowerPoint</Application>
  <PresentationFormat>Skjermfremvisning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Calibri</vt:lpstr>
      <vt:lpstr>Lucida Fax</vt:lpstr>
      <vt:lpstr>Wingdings</vt:lpstr>
      <vt:lpstr>Arial</vt:lpstr>
      <vt:lpstr>Kontortema</vt:lpstr>
      <vt:lpstr>INF1000: Grunnkurs i objektorientert programmering</vt:lpstr>
      <vt:lpstr>More Object Oriented Programming</vt:lpstr>
      <vt:lpstr>After this lecture you should have</vt:lpstr>
      <vt:lpstr>And now to the blackboard </vt:lpstr>
      <vt:lpstr>Next week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INF1000</dc:title>
  <dc:creator>Siri Annethe Moe Jensen</dc:creator>
  <cp:lastModifiedBy>Microsoft Office-bruker</cp:lastModifiedBy>
  <cp:revision>415</cp:revision>
  <cp:lastPrinted>2015-08-16T14:21:45Z</cp:lastPrinted>
  <dcterms:created xsi:type="dcterms:W3CDTF">2014-05-07T14:42:28Z</dcterms:created>
  <dcterms:modified xsi:type="dcterms:W3CDTF">2016-10-04T15:16:33Z</dcterms:modified>
</cp:coreProperties>
</file>