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Default Extension="jpeg" ContentType="image/jpeg"/>
  <Default Extension="xml" ContentType="application/xml"/>
  <Override PartName="/ppt/diagrams/data2.xml" ContentType="application/vnd.openxmlformats-officedocument.drawingml.diagramData+xml"/>
  <Override PartName="/ppt/tableStyles.xml" ContentType="application/vnd.openxmlformats-officedocument.presentationml.tableStyles+xml"/>
  <Override PartName="/ppt/diagrams/drawing2.xml" ContentType="application/vnd.ms-office.drawingml.diagramDrawing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layout2.xml" ContentType="application/vnd.openxmlformats-officedocument.drawingml.diagramLayout+xml"/>
  <Override PartName="/ppt/slideLayouts/slideLayout6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ppt/diagrams/quickStyle1.xml" ContentType="application/vnd.openxmlformats-officedocument.drawingml.diagramStyl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Default Extension="bin" ContentType="application/vnd.openxmlformats-officedocument.presentationml.printerSettings"/>
  <Override PartName="/ppt/diagrams/colors1.xml" ContentType="application/vnd.openxmlformats-officedocument.drawingml.diagramColors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presentation.xml" ContentType="application/vnd.openxmlformats-officedocument.presentationml.presentation.main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diagrams/layout1.xml" ContentType="application/vnd.openxmlformats-officedocument.drawingml.diagramLayout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diagrams/quickStyle2.xml" ContentType="application/vnd.openxmlformats-officedocument.drawingml.diagramStyl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71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6845300" cy="9131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b="1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CCECFF"/>
    <a:srgbClr val="66CCFF"/>
    <a:srgbClr val="C0C0C0"/>
    <a:srgbClr val="DDDDDD"/>
    <a:srgbClr val="CC0000"/>
    <a:srgbClr val="FF9933"/>
    <a:srgbClr val="CC0099"/>
    <a:srgbClr val="008000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9862" autoAdjust="0"/>
    <p:restoredTop sz="93375" autoAdjust="0"/>
  </p:normalViewPr>
  <p:slideViewPr>
    <p:cSldViewPr snapToGrid="0">
      <p:cViewPr varScale="1">
        <p:scale>
          <a:sx n="121" d="100"/>
          <a:sy n="121" d="100"/>
        </p:scale>
        <p:origin x="-79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3DF50-72CF-E545-AF92-9514858BD66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DF94D0-C73A-1A4B-A3CD-824FD01FF7BE}">
      <dgm:prSet phldrT="[Text]" custT="1"/>
      <dgm:spPr/>
      <dgm:t>
        <a:bodyPr/>
        <a:lstStyle/>
        <a:p>
          <a:r>
            <a:rPr lang="en-US" sz="1200" dirty="0" smtClean="0"/>
            <a:t>OS</a:t>
          </a:r>
          <a:endParaRPr lang="en-US" sz="1200" dirty="0"/>
        </a:p>
      </dgm:t>
    </dgm:pt>
    <dgm:pt modelId="{5CC9D6FB-6878-B549-90F9-C7E00935084A}" type="parTrans" cxnId="{E886A6CF-F263-5C4D-9AA1-8DD79F4D5D20}">
      <dgm:prSet/>
      <dgm:spPr/>
      <dgm:t>
        <a:bodyPr/>
        <a:lstStyle/>
        <a:p>
          <a:endParaRPr lang="en-US" sz="1200"/>
        </a:p>
      </dgm:t>
    </dgm:pt>
    <dgm:pt modelId="{449AC463-F4B4-9444-9891-11B5ABD0B5D4}" type="sibTrans" cxnId="{E886A6CF-F263-5C4D-9AA1-8DD79F4D5D20}">
      <dgm:prSet/>
      <dgm:spPr/>
      <dgm:t>
        <a:bodyPr/>
        <a:lstStyle/>
        <a:p>
          <a:endParaRPr lang="en-US" sz="1200"/>
        </a:p>
      </dgm:t>
    </dgm:pt>
    <dgm:pt modelId="{30794A15-3DAF-6A42-A020-514C6D303AD6}">
      <dgm:prSet phldrT="[Text]" custT="1"/>
      <dgm:spPr/>
      <dgm:t>
        <a:bodyPr/>
        <a:lstStyle/>
        <a:p>
          <a:r>
            <a:rPr lang="en-US" sz="1200" dirty="0" smtClean="0"/>
            <a:t>Processes</a:t>
          </a:r>
          <a:endParaRPr lang="en-US" sz="1200" dirty="0"/>
        </a:p>
      </dgm:t>
    </dgm:pt>
    <dgm:pt modelId="{CAC5815A-C785-A84E-97AF-0754CB00548F}" type="parTrans" cxnId="{40781C7A-7B93-044E-9598-8FC888795B00}">
      <dgm:prSet/>
      <dgm:spPr/>
      <dgm:t>
        <a:bodyPr/>
        <a:lstStyle/>
        <a:p>
          <a:endParaRPr lang="en-US" sz="1200"/>
        </a:p>
      </dgm:t>
    </dgm:pt>
    <dgm:pt modelId="{C6D6F9A5-4BCA-1743-B55F-CEBF95723A97}" type="sibTrans" cxnId="{40781C7A-7B93-044E-9598-8FC888795B00}">
      <dgm:prSet/>
      <dgm:spPr/>
      <dgm:t>
        <a:bodyPr/>
        <a:lstStyle/>
        <a:p>
          <a:endParaRPr lang="en-US" sz="1200"/>
        </a:p>
      </dgm:t>
    </dgm:pt>
    <dgm:pt modelId="{D2BC01BB-B0B3-A442-8621-9EEED03934F0}">
      <dgm:prSet phldrT="[Text]" custT="1"/>
      <dgm:spPr/>
      <dgm:t>
        <a:bodyPr/>
        <a:lstStyle/>
        <a:p>
          <a:r>
            <a:rPr lang="en-US" sz="1200" dirty="0" smtClean="0"/>
            <a:t>Storage</a:t>
          </a:r>
          <a:endParaRPr lang="en-US" sz="1200" dirty="0"/>
        </a:p>
      </dgm:t>
    </dgm:pt>
    <dgm:pt modelId="{DEBB703B-B650-A146-8B7D-9B37880E82D7}" type="parTrans" cxnId="{A80D3198-89F2-7F41-901B-7E12B6FA4F98}">
      <dgm:prSet/>
      <dgm:spPr/>
      <dgm:t>
        <a:bodyPr/>
        <a:lstStyle/>
        <a:p>
          <a:endParaRPr lang="en-US" sz="1200"/>
        </a:p>
      </dgm:t>
    </dgm:pt>
    <dgm:pt modelId="{10B76ABD-2496-F14F-8B85-D8849D2F73ED}" type="sibTrans" cxnId="{A80D3198-89F2-7F41-901B-7E12B6FA4F98}">
      <dgm:prSet/>
      <dgm:spPr/>
      <dgm:t>
        <a:bodyPr/>
        <a:lstStyle/>
        <a:p>
          <a:endParaRPr lang="en-US" sz="1200"/>
        </a:p>
      </dgm:t>
    </dgm:pt>
    <dgm:pt modelId="{99F5E9D8-CB93-6F45-B2D2-FF175320F84A}">
      <dgm:prSet phldrT="[Text]" custT="1"/>
      <dgm:spPr/>
      <dgm:t>
        <a:bodyPr/>
        <a:lstStyle/>
        <a:p>
          <a:r>
            <a:rPr lang="en-US" sz="1200" dirty="0" smtClean="0"/>
            <a:t>Devices</a:t>
          </a:r>
          <a:endParaRPr lang="en-US" sz="1200" dirty="0"/>
        </a:p>
      </dgm:t>
    </dgm:pt>
    <dgm:pt modelId="{DB2AF9EE-2833-B045-8711-7AE0BCCDEE64}" type="parTrans" cxnId="{043CD4C1-7A19-D746-BD08-843263E108C2}">
      <dgm:prSet/>
      <dgm:spPr/>
      <dgm:t>
        <a:bodyPr/>
        <a:lstStyle/>
        <a:p>
          <a:endParaRPr lang="en-US" sz="1200"/>
        </a:p>
      </dgm:t>
    </dgm:pt>
    <dgm:pt modelId="{56FA471D-A5B8-CA46-BB49-EFFF69D7EBA3}" type="sibTrans" cxnId="{043CD4C1-7A19-D746-BD08-843263E108C2}">
      <dgm:prSet/>
      <dgm:spPr/>
      <dgm:t>
        <a:bodyPr/>
        <a:lstStyle/>
        <a:p>
          <a:endParaRPr lang="en-US" sz="1200"/>
        </a:p>
      </dgm:t>
    </dgm:pt>
    <dgm:pt modelId="{D55DB424-10DD-F440-8BE8-1AF3907A4D02}">
      <dgm:prSet phldrT="[Text]" custT="1"/>
      <dgm:spPr/>
      <dgm:t>
        <a:bodyPr/>
        <a:lstStyle/>
        <a:p>
          <a:r>
            <a:rPr lang="en-US" sz="1200" dirty="0" smtClean="0"/>
            <a:t>primitives</a:t>
          </a:r>
          <a:endParaRPr lang="en-US" sz="1200" dirty="0"/>
        </a:p>
      </dgm:t>
    </dgm:pt>
    <dgm:pt modelId="{1D996821-F01A-F645-89D9-8CE9302C829F}" type="parTrans" cxnId="{972F9229-18FB-9743-A24E-37350E98AE23}">
      <dgm:prSet/>
      <dgm:spPr/>
      <dgm:t>
        <a:bodyPr/>
        <a:lstStyle/>
        <a:p>
          <a:endParaRPr lang="en-US" sz="1200"/>
        </a:p>
      </dgm:t>
    </dgm:pt>
    <dgm:pt modelId="{51D38B24-47AB-9B46-8150-C7033EB8C611}" type="sibTrans" cxnId="{972F9229-18FB-9743-A24E-37350E98AE23}">
      <dgm:prSet/>
      <dgm:spPr/>
      <dgm:t>
        <a:bodyPr/>
        <a:lstStyle/>
        <a:p>
          <a:endParaRPr lang="en-US" sz="1200"/>
        </a:p>
      </dgm:t>
    </dgm:pt>
    <dgm:pt modelId="{9C026D40-2E0C-AA4B-823F-0743E8A991ED}">
      <dgm:prSet phldrT="[Text]" custT="1"/>
      <dgm:spPr/>
      <dgm:t>
        <a:bodyPr/>
        <a:lstStyle/>
        <a:p>
          <a:r>
            <a:rPr lang="en-US" sz="1200" dirty="0" smtClean="0"/>
            <a:t>context switches</a:t>
          </a:r>
          <a:endParaRPr lang="en-US" sz="1200" dirty="0"/>
        </a:p>
      </dgm:t>
    </dgm:pt>
    <dgm:pt modelId="{83A39B9E-AE26-BC4E-84E4-89D8B2C6A65D}" type="parTrans" cxnId="{EFE564AE-371F-F04E-AB6B-5E2DFA5C23D7}">
      <dgm:prSet/>
      <dgm:spPr/>
      <dgm:t>
        <a:bodyPr/>
        <a:lstStyle/>
        <a:p>
          <a:endParaRPr lang="en-US" sz="1200"/>
        </a:p>
      </dgm:t>
    </dgm:pt>
    <dgm:pt modelId="{C88796A1-0EC0-E24A-A7E8-B34C7F1992C1}" type="sibTrans" cxnId="{EFE564AE-371F-F04E-AB6B-5E2DFA5C23D7}">
      <dgm:prSet/>
      <dgm:spPr/>
      <dgm:t>
        <a:bodyPr/>
        <a:lstStyle/>
        <a:p>
          <a:endParaRPr lang="en-US" sz="1200"/>
        </a:p>
      </dgm:t>
    </dgm:pt>
    <dgm:pt modelId="{5AAC38A9-EB0F-5943-9F48-9E22E2A08DC3}">
      <dgm:prSet phldrT="[Text]" custT="1"/>
      <dgm:spPr/>
      <dgm:t>
        <a:bodyPr/>
        <a:lstStyle/>
        <a:p>
          <a:r>
            <a:rPr lang="en-US" sz="1200" dirty="0" smtClean="0"/>
            <a:t>threads</a:t>
          </a:r>
          <a:endParaRPr lang="en-US" sz="1200" dirty="0"/>
        </a:p>
      </dgm:t>
    </dgm:pt>
    <dgm:pt modelId="{1E65E522-1868-E44C-A853-2160AFD0D1B3}" type="parTrans" cxnId="{FF5A461A-F7AF-7644-8E73-BC91839B3D95}">
      <dgm:prSet/>
      <dgm:spPr/>
      <dgm:t>
        <a:bodyPr/>
        <a:lstStyle/>
        <a:p>
          <a:endParaRPr lang="en-US" sz="1200"/>
        </a:p>
      </dgm:t>
    </dgm:pt>
    <dgm:pt modelId="{8F6241BC-4FD2-D14D-A9E9-5E47364A6182}" type="sibTrans" cxnId="{FF5A461A-F7AF-7644-8E73-BC91839B3D95}">
      <dgm:prSet/>
      <dgm:spPr/>
      <dgm:t>
        <a:bodyPr/>
        <a:lstStyle/>
        <a:p>
          <a:endParaRPr lang="en-US" sz="1200"/>
        </a:p>
      </dgm:t>
    </dgm:pt>
    <dgm:pt modelId="{3B3FED39-D2DD-104F-B550-6506C8232F97}">
      <dgm:prSet phldrT="[Text]" custT="1"/>
      <dgm:spPr/>
      <dgm:t>
        <a:bodyPr/>
        <a:lstStyle/>
        <a:p>
          <a:r>
            <a:rPr lang="en-US" sz="1200" dirty="0" smtClean="0"/>
            <a:t>scheduling</a:t>
          </a:r>
          <a:endParaRPr lang="en-US" sz="1200" dirty="0"/>
        </a:p>
      </dgm:t>
    </dgm:pt>
    <dgm:pt modelId="{3DABCE65-43A6-C040-BBF4-BF849BE80BE9}" type="parTrans" cxnId="{95925098-74C9-7149-B86C-277C86BFF2C8}">
      <dgm:prSet/>
      <dgm:spPr/>
      <dgm:t>
        <a:bodyPr/>
        <a:lstStyle/>
        <a:p>
          <a:endParaRPr lang="en-US" sz="1200"/>
        </a:p>
      </dgm:t>
    </dgm:pt>
    <dgm:pt modelId="{8A53CA22-AB5E-D149-A5E8-8DAEF633E94F}" type="sibTrans" cxnId="{95925098-74C9-7149-B86C-277C86BFF2C8}">
      <dgm:prSet/>
      <dgm:spPr/>
      <dgm:t>
        <a:bodyPr/>
        <a:lstStyle/>
        <a:p>
          <a:endParaRPr lang="en-US" sz="1200"/>
        </a:p>
      </dgm:t>
    </dgm:pt>
    <dgm:pt modelId="{A756B4A2-93DC-7F40-81BE-D289C68380B3}">
      <dgm:prSet phldrT="[Text]" custT="1"/>
      <dgm:spPr/>
      <dgm:t>
        <a:bodyPr/>
        <a:lstStyle/>
        <a:p>
          <a:r>
            <a:rPr lang="en-US" sz="1200" dirty="0" smtClean="0"/>
            <a:t>Interfaces</a:t>
          </a:r>
          <a:endParaRPr lang="en-US" sz="1200" dirty="0"/>
        </a:p>
      </dgm:t>
    </dgm:pt>
    <dgm:pt modelId="{619FC4CE-E0E3-B042-8F33-D4DBE383F132}" type="parTrans" cxnId="{4DC4FBC2-2E42-4B4D-B31F-23B1C5240422}">
      <dgm:prSet/>
      <dgm:spPr/>
      <dgm:t>
        <a:bodyPr/>
        <a:lstStyle/>
        <a:p>
          <a:endParaRPr lang="en-US" sz="1200"/>
        </a:p>
      </dgm:t>
    </dgm:pt>
    <dgm:pt modelId="{86D3C5D6-E078-4740-BB10-D922A3EBF33E}" type="sibTrans" cxnId="{4DC4FBC2-2E42-4B4D-B31F-23B1C5240422}">
      <dgm:prSet/>
      <dgm:spPr/>
      <dgm:t>
        <a:bodyPr/>
        <a:lstStyle/>
        <a:p>
          <a:endParaRPr lang="en-US" sz="1200"/>
        </a:p>
      </dgm:t>
    </dgm:pt>
    <dgm:pt modelId="{86E38768-DB61-544E-80EA-C08801BE3A20}">
      <dgm:prSet phldrT="[Text]" custT="1"/>
      <dgm:spPr/>
      <dgm:t>
        <a:bodyPr/>
        <a:lstStyle/>
        <a:p>
          <a:r>
            <a:rPr lang="en-US" sz="1200" dirty="0" smtClean="0"/>
            <a:t>system calls</a:t>
          </a:r>
          <a:endParaRPr lang="en-US" sz="1200" dirty="0"/>
        </a:p>
      </dgm:t>
    </dgm:pt>
    <dgm:pt modelId="{AC1192F6-61E4-B345-887C-8763919DD97A}" type="parTrans" cxnId="{ECD3AF26-C33E-544B-9C8F-E5B181CE830B}">
      <dgm:prSet/>
      <dgm:spPr/>
      <dgm:t>
        <a:bodyPr/>
        <a:lstStyle/>
        <a:p>
          <a:endParaRPr lang="en-US" sz="1200"/>
        </a:p>
      </dgm:t>
    </dgm:pt>
    <dgm:pt modelId="{F92F0DAB-4FBE-D54F-A735-2FA668ED99F4}" type="sibTrans" cxnId="{ECD3AF26-C33E-544B-9C8F-E5B181CE830B}">
      <dgm:prSet/>
      <dgm:spPr/>
      <dgm:t>
        <a:bodyPr/>
        <a:lstStyle/>
        <a:p>
          <a:endParaRPr lang="en-US" sz="1200"/>
        </a:p>
      </dgm:t>
    </dgm:pt>
    <dgm:pt modelId="{569263DE-28CD-2F40-AF74-CFF16C857504}">
      <dgm:prSet phldrT="[Text]" custT="1"/>
      <dgm:spPr/>
      <dgm:t>
        <a:bodyPr/>
        <a:lstStyle/>
        <a:p>
          <a:r>
            <a:rPr lang="en-US" sz="1200" dirty="0" smtClean="0"/>
            <a:t>mechanical disks</a:t>
          </a:r>
          <a:endParaRPr lang="en-US" sz="1200" dirty="0"/>
        </a:p>
      </dgm:t>
    </dgm:pt>
    <dgm:pt modelId="{1257780E-9E3C-004B-9696-43900169CCF8}" type="parTrans" cxnId="{85CD09DD-67BF-F743-BCE8-C3237A3EB2F6}">
      <dgm:prSet/>
      <dgm:spPr/>
      <dgm:t>
        <a:bodyPr/>
        <a:lstStyle/>
        <a:p>
          <a:endParaRPr lang="en-US" sz="1200"/>
        </a:p>
      </dgm:t>
    </dgm:pt>
    <dgm:pt modelId="{98038D0A-E684-6349-A136-AB0B978AF35A}" type="sibTrans" cxnId="{85CD09DD-67BF-F743-BCE8-C3237A3EB2F6}">
      <dgm:prSet/>
      <dgm:spPr/>
      <dgm:t>
        <a:bodyPr/>
        <a:lstStyle/>
        <a:p>
          <a:endParaRPr lang="en-US" sz="1200"/>
        </a:p>
      </dgm:t>
    </dgm:pt>
    <dgm:pt modelId="{FED996DD-A712-C446-95F4-38D2B3ED0CD5}">
      <dgm:prSet phldrT="[Text]" custT="1"/>
      <dgm:spPr/>
      <dgm:t>
        <a:bodyPr/>
        <a:lstStyle/>
        <a:p>
          <a:r>
            <a:rPr lang="en-US" sz="1200" dirty="0" smtClean="0"/>
            <a:t>scheduling</a:t>
          </a:r>
          <a:endParaRPr lang="en-US" sz="1200" dirty="0"/>
        </a:p>
      </dgm:t>
    </dgm:pt>
    <dgm:pt modelId="{C41E07A6-35DD-5440-A28E-B6F3ECA09A36}" type="parTrans" cxnId="{BF012685-9E6B-0842-898C-FA787DC08178}">
      <dgm:prSet/>
      <dgm:spPr/>
      <dgm:t>
        <a:bodyPr/>
        <a:lstStyle/>
        <a:p>
          <a:endParaRPr lang="en-US" sz="1200"/>
        </a:p>
      </dgm:t>
    </dgm:pt>
    <dgm:pt modelId="{E5FA328C-02CA-8742-A339-2F2A3407F161}" type="sibTrans" cxnId="{BF012685-9E6B-0842-898C-FA787DC08178}">
      <dgm:prSet/>
      <dgm:spPr/>
      <dgm:t>
        <a:bodyPr/>
        <a:lstStyle/>
        <a:p>
          <a:endParaRPr lang="en-US" sz="1200"/>
        </a:p>
      </dgm:t>
    </dgm:pt>
    <dgm:pt modelId="{E8B0F056-A1C0-3446-82C9-246A1FDD99F1}">
      <dgm:prSet phldrT="[Text]" custT="1"/>
      <dgm:spPr/>
      <dgm:t>
        <a:bodyPr/>
        <a:lstStyle/>
        <a:p>
          <a:r>
            <a:rPr lang="en-US" sz="1200" dirty="0" smtClean="0"/>
            <a:t>caching</a:t>
          </a:r>
          <a:endParaRPr lang="en-US" sz="1200" dirty="0"/>
        </a:p>
      </dgm:t>
    </dgm:pt>
    <dgm:pt modelId="{0E66C1A0-7DA3-6C4E-A55C-8D356DEBE6D9}" type="parTrans" cxnId="{0A495351-2677-0142-B651-BE002B0CF790}">
      <dgm:prSet/>
      <dgm:spPr/>
      <dgm:t>
        <a:bodyPr/>
        <a:lstStyle/>
        <a:p>
          <a:endParaRPr lang="en-US" sz="1200"/>
        </a:p>
      </dgm:t>
    </dgm:pt>
    <dgm:pt modelId="{008B3F01-3C78-1F43-963D-1B6F2123BEA4}" type="sibTrans" cxnId="{0A495351-2677-0142-B651-BE002B0CF790}">
      <dgm:prSet/>
      <dgm:spPr/>
      <dgm:t>
        <a:bodyPr/>
        <a:lstStyle/>
        <a:p>
          <a:endParaRPr lang="en-US" sz="1200"/>
        </a:p>
      </dgm:t>
    </dgm:pt>
    <dgm:pt modelId="{08B4B68C-69F2-CD48-B89F-8E87D8E98E53}">
      <dgm:prSet phldrT="[Text]" custT="1"/>
      <dgm:spPr/>
      <dgm:t>
        <a:bodyPr/>
        <a:lstStyle/>
        <a:p>
          <a:r>
            <a:rPr lang="en-US" sz="1200" dirty="0" smtClean="0"/>
            <a:t>kernel operations</a:t>
          </a:r>
          <a:endParaRPr lang="en-US" sz="1200" dirty="0"/>
        </a:p>
      </dgm:t>
    </dgm:pt>
    <dgm:pt modelId="{7CD11C36-589A-ED40-9CF3-F46AA2D22DC6}" type="parTrans" cxnId="{0C38EF4F-BAF4-D045-8CBF-21FA2EE39DDA}">
      <dgm:prSet/>
      <dgm:spPr/>
      <dgm:t>
        <a:bodyPr/>
        <a:lstStyle/>
        <a:p>
          <a:endParaRPr lang="en-US" sz="1200"/>
        </a:p>
      </dgm:t>
    </dgm:pt>
    <dgm:pt modelId="{AB7627CC-F52C-2240-97F7-BE1E3D1FF309}" type="sibTrans" cxnId="{0C38EF4F-BAF4-D045-8CBF-21FA2EE39DDA}">
      <dgm:prSet/>
      <dgm:spPr/>
      <dgm:t>
        <a:bodyPr/>
        <a:lstStyle/>
        <a:p>
          <a:endParaRPr lang="en-US" sz="1200"/>
        </a:p>
      </dgm:t>
    </dgm:pt>
    <dgm:pt modelId="{25E537DD-349E-FD47-AE54-601C06330791}">
      <dgm:prSet phldrT="[Text]" custT="1"/>
      <dgm:spPr/>
      <dgm:t>
        <a:bodyPr/>
        <a:lstStyle/>
        <a:p>
          <a:r>
            <a:rPr lang="en-US" sz="1200" dirty="0" smtClean="0"/>
            <a:t>block management</a:t>
          </a:r>
          <a:endParaRPr lang="en-US" sz="1200" dirty="0"/>
        </a:p>
      </dgm:t>
    </dgm:pt>
    <dgm:pt modelId="{4972AEC5-D80F-D441-9ADA-932D0D732A51}" type="parTrans" cxnId="{BEC039CA-95BC-E54B-96CF-BFD3E227DEE5}">
      <dgm:prSet/>
      <dgm:spPr/>
      <dgm:t>
        <a:bodyPr/>
        <a:lstStyle/>
        <a:p>
          <a:endParaRPr lang="en-US" sz="1200"/>
        </a:p>
      </dgm:t>
    </dgm:pt>
    <dgm:pt modelId="{5938E129-45C0-234F-8FFC-68ED6FB60875}" type="sibTrans" cxnId="{BEC039CA-95BC-E54B-96CF-BFD3E227DEE5}">
      <dgm:prSet/>
      <dgm:spPr/>
      <dgm:t>
        <a:bodyPr/>
        <a:lstStyle/>
        <a:p>
          <a:endParaRPr lang="en-US" sz="1200"/>
        </a:p>
      </dgm:t>
    </dgm:pt>
    <dgm:pt modelId="{BCF605FE-3639-BA42-A1A1-A23F559B0CF3}">
      <dgm:prSet phldrT="[Text]" custT="1"/>
      <dgm:spPr/>
      <dgm:t>
        <a:bodyPr/>
        <a:lstStyle/>
        <a:p>
          <a:r>
            <a:rPr lang="en-US" sz="1200" dirty="0" smtClean="0"/>
            <a:t>new trends</a:t>
          </a:r>
          <a:endParaRPr lang="en-US" sz="1200" dirty="0"/>
        </a:p>
      </dgm:t>
    </dgm:pt>
    <dgm:pt modelId="{FB475EE2-CA5A-484C-9545-F660E7F38A05}" type="parTrans" cxnId="{1E3CE3FA-DA9B-234B-95A1-E418CC49326B}">
      <dgm:prSet/>
      <dgm:spPr/>
      <dgm:t>
        <a:bodyPr/>
        <a:lstStyle/>
        <a:p>
          <a:endParaRPr lang="en-US" sz="1200"/>
        </a:p>
      </dgm:t>
    </dgm:pt>
    <dgm:pt modelId="{B7CA6981-4410-D64E-8C4C-93BE0ED1857C}" type="sibTrans" cxnId="{1E3CE3FA-DA9B-234B-95A1-E418CC49326B}">
      <dgm:prSet/>
      <dgm:spPr/>
      <dgm:t>
        <a:bodyPr/>
        <a:lstStyle/>
        <a:p>
          <a:endParaRPr lang="en-US" sz="1200"/>
        </a:p>
      </dgm:t>
    </dgm:pt>
    <dgm:pt modelId="{42734766-32F3-6649-802F-342183040E6D}">
      <dgm:prSet phldrT="[Text]" custT="1"/>
      <dgm:spPr/>
      <dgm:t>
        <a:bodyPr/>
        <a:lstStyle/>
        <a:p>
          <a:r>
            <a:rPr lang="en-US" sz="1200" smtClean="0"/>
            <a:t>replacement</a:t>
          </a:r>
          <a:endParaRPr lang="en-US" sz="1200" dirty="0"/>
        </a:p>
      </dgm:t>
    </dgm:pt>
    <dgm:pt modelId="{5A2FCFD9-195B-B143-8F42-711A1AB25AD6}" type="sibTrans" cxnId="{8EBF3C47-3173-6844-9AA3-9DBA0759C887}">
      <dgm:prSet/>
      <dgm:spPr/>
      <dgm:t>
        <a:bodyPr/>
        <a:lstStyle/>
        <a:p>
          <a:endParaRPr lang="en-US" sz="1200"/>
        </a:p>
      </dgm:t>
    </dgm:pt>
    <dgm:pt modelId="{D142F9AD-207D-E546-AB05-467F1E59D5D5}" type="parTrans" cxnId="{8EBF3C47-3173-6844-9AA3-9DBA0759C887}">
      <dgm:prSet/>
      <dgm:spPr/>
      <dgm:t>
        <a:bodyPr/>
        <a:lstStyle/>
        <a:p>
          <a:endParaRPr lang="en-US" sz="1200"/>
        </a:p>
      </dgm:t>
    </dgm:pt>
    <dgm:pt modelId="{962CD420-1CB0-AE48-88D9-688B5F4FE381}">
      <dgm:prSet phldrT="[Text]" custT="1"/>
      <dgm:spPr/>
      <dgm:t>
        <a:bodyPr/>
        <a:lstStyle/>
        <a:p>
          <a:r>
            <a:rPr lang="en-US" sz="1200" dirty="0" smtClean="0"/>
            <a:t>page faults</a:t>
          </a:r>
          <a:endParaRPr lang="en-US" sz="1200" dirty="0"/>
        </a:p>
      </dgm:t>
    </dgm:pt>
    <dgm:pt modelId="{B34F9F65-39E5-7B44-9E6A-EA72133075AF}">
      <dgm:prSet phldrT="[Text]" custT="1"/>
      <dgm:spPr/>
      <dgm:t>
        <a:bodyPr/>
        <a:lstStyle/>
        <a:p>
          <a:r>
            <a:rPr lang="en-US" sz="1200" dirty="0" smtClean="0"/>
            <a:t>virtual memory</a:t>
          </a:r>
          <a:endParaRPr lang="en-US" sz="1200" dirty="0"/>
        </a:p>
      </dgm:t>
    </dgm:pt>
    <dgm:pt modelId="{FF029F93-DD60-EA41-898F-2A26E8576619}">
      <dgm:prSet phldrT="[Text]" custT="1"/>
      <dgm:spPr/>
      <dgm:t>
        <a:bodyPr/>
        <a:lstStyle/>
        <a:p>
          <a:r>
            <a:rPr lang="en-US" sz="1200" dirty="0" smtClean="0"/>
            <a:t>paging</a:t>
          </a:r>
          <a:endParaRPr lang="en-US" sz="1200" dirty="0"/>
        </a:p>
      </dgm:t>
    </dgm:pt>
    <dgm:pt modelId="{0545FBCF-DBCE-9F4D-A78E-E14F208D5900}">
      <dgm:prSet phldrT="[Text]" custT="1"/>
      <dgm:spPr/>
      <dgm:t>
        <a:bodyPr/>
        <a:lstStyle/>
        <a:p>
          <a:r>
            <a:rPr lang="en-US" sz="1200" dirty="0" smtClean="0"/>
            <a:t>partitioning</a:t>
          </a:r>
          <a:endParaRPr lang="en-US" sz="1200" dirty="0"/>
        </a:p>
      </dgm:t>
    </dgm:pt>
    <dgm:pt modelId="{9167167C-0A7A-4647-AFCC-15F303393C0F}">
      <dgm:prSet phldrT="[Text]" custT="1"/>
      <dgm:spPr/>
      <dgm:t>
        <a:bodyPr/>
        <a:lstStyle/>
        <a:p>
          <a:r>
            <a:rPr lang="en-US" sz="1200" dirty="0" smtClean="0"/>
            <a:t>a process' memory</a:t>
          </a:r>
          <a:endParaRPr lang="en-US" sz="1200" dirty="0"/>
        </a:p>
      </dgm:t>
    </dgm:pt>
    <dgm:pt modelId="{19C4059A-D58B-D149-8024-4C313DF01C9C}">
      <dgm:prSet phldrT="[Text]" custT="1"/>
      <dgm:spPr/>
      <dgm:t>
        <a:bodyPr/>
        <a:lstStyle/>
        <a:p>
          <a:r>
            <a:rPr lang="en-US" sz="1200" dirty="0" smtClean="0"/>
            <a:t>addressing</a:t>
          </a:r>
          <a:endParaRPr lang="en-US" sz="1200" dirty="0"/>
        </a:p>
      </dgm:t>
    </dgm:pt>
    <dgm:pt modelId="{CD5F370C-C235-434B-B262-A86828B6C082}">
      <dgm:prSet phldrT="[Text]" custT="1"/>
      <dgm:spPr/>
      <dgm:t>
        <a:bodyPr/>
        <a:lstStyle/>
        <a:p>
          <a:r>
            <a:rPr lang="en-US" sz="1200" dirty="0" smtClean="0"/>
            <a:t>hierarchies</a:t>
          </a:r>
          <a:endParaRPr lang="en-US" sz="1200" dirty="0"/>
        </a:p>
      </dgm:t>
    </dgm:pt>
    <dgm:pt modelId="{D8EAECDD-9AA2-2945-A429-8C37BC2513EB}">
      <dgm:prSet phldrT="[Text]" custT="1"/>
      <dgm:spPr/>
      <dgm:t>
        <a:bodyPr/>
        <a:lstStyle/>
        <a:p>
          <a:r>
            <a:rPr lang="en-US" sz="1200" dirty="0" smtClean="0"/>
            <a:t>Memory</a:t>
          </a:r>
          <a:endParaRPr lang="en-US" sz="1200" dirty="0"/>
        </a:p>
      </dgm:t>
    </dgm:pt>
    <dgm:pt modelId="{C1008C83-6289-8B4D-8773-684DB2D2906F}" type="sibTrans" cxnId="{328BCD90-D1CB-6142-BA6F-515229C8BCB3}">
      <dgm:prSet/>
      <dgm:spPr/>
      <dgm:t>
        <a:bodyPr/>
        <a:lstStyle/>
        <a:p>
          <a:endParaRPr lang="en-US" sz="1200"/>
        </a:p>
      </dgm:t>
    </dgm:pt>
    <dgm:pt modelId="{5A0D7924-27D5-FD47-A940-44CA4912B4B8}" type="parTrans" cxnId="{328BCD90-D1CB-6142-BA6F-515229C8BCB3}">
      <dgm:prSet/>
      <dgm:spPr/>
      <dgm:t>
        <a:bodyPr/>
        <a:lstStyle/>
        <a:p>
          <a:endParaRPr lang="en-US" sz="1200"/>
        </a:p>
      </dgm:t>
    </dgm:pt>
    <dgm:pt modelId="{5F81647C-B1E9-D646-8090-C6F68AE93ED8}" type="sibTrans" cxnId="{49947B12-D7F7-8F4B-95F7-4F8EAF58CD94}">
      <dgm:prSet/>
      <dgm:spPr/>
      <dgm:t>
        <a:bodyPr/>
        <a:lstStyle/>
        <a:p>
          <a:endParaRPr lang="en-US" sz="1200"/>
        </a:p>
      </dgm:t>
    </dgm:pt>
    <dgm:pt modelId="{65C2321B-9836-7643-AF11-CD94D9950ECA}" type="parTrans" cxnId="{49947B12-D7F7-8F4B-95F7-4F8EAF58CD94}">
      <dgm:prSet/>
      <dgm:spPr/>
      <dgm:t>
        <a:bodyPr/>
        <a:lstStyle/>
        <a:p>
          <a:endParaRPr lang="en-US" sz="1200"/>
        </a:p>
      </dgm:t>
    </dgm:pt>
    <dgm:pt modelId="{F8904885-6CE9-2B45-A64D-DA2D6499B88E}" type="sibTrans" cxnId="{FBE03D11-F5AD-CF4E-AA42-2F847DF20D0F}">
      <dgm:prSet/>
      <dgm:spPr/>
      <dgm:t>
        <a:bodyPr/>
        <a:lstStyle/>
        <a:p>
          <a:endParaRPr lang="en-US" sz="1200"/>
        </a:p>
      </dgm:t>
    </dgm:pt>
    <dgm:pt modelId="{345B8993-0B5F-3C40-AA35-D4DB990CB5A1}" type="parTrans" cxnId="{FBE03D11-F5AD-CF4E-AA42-2F847DF20D0F}">
      <dgm:prSet/>
      <dgm:spPr/>
      <dgm:t>
        <a:bodyPr/>
        <a:lstStyle/>
        <a:p>
          <a:endParaRPr lang="en-US" sz="1200"/>
        </a:p>
      </dgm:t>
    </dgm:pt>
    <dgm:pt modelId="{BDF2DE2C-F266-D341-BE3E-537A790B5ADD}" type="sibTrans" cxnId="{6060D9BF-91B6-9C4E-B726-CB24D9A47F66}">
      <dgm:prSet/>
      <dgm:spPr/>
      <dgm:t>
        <a:bodyPr/>
        <a:lstStyle/>
        <a:p>
          <a:endParaRPr lang="en-US" sz="1200"/>
        </a:p>
      </dgm:t>
    </dgm:pt>
    <dgm:pt modelId="{729173D0-15A4-C044-9F90-8E8D47A12E1B}" type="parTrans" cxnId="{6060D9BF-91B6-9C4E-B726-CB24D9A47F66}">
      <dgm:prSet/>
      <dgm:spPr/>
      <dgm:t>
        <a:bodyPr/>
        <a:lstStyle/>
        <a:p>
          <a:endParaRPr lang="en-US" sz="1200"/>
        </a:p>
      </dgm:t>
    </dgm:pt>
    <dgm:pt modelId="{AE44821F-41DB-5A49-A42D-DC65057D29C8}" type="sibTrans" cxnId="{F9ADC26B-01EF-9241-8846-B2A81DEFE33A}">
      <dgm:prSet/>
      <dgm:spPr/>
      <dgm:t>
        <a:bodyPr/>
        <a:lstStyle/>
        <a:p>
          <a:endParaRPr lang="en-US" sz="1200"/>
        </a:p>
      </dgm:t>
    </dgm:pt>
    <dgm:pt modelId="{E0012842-BA74-6447-A116-7ADC1714DEFD}" type="parTrans" cxnId="{F9ADC26B-01EF-9241-8846-B2A81DEFE33A}">
      <dgm:prSet/>
      <dgm:spPr/>
      <dgm:t>
        <a:bodyPr/>
        <a:lstStyle/>
        <a:p>
          <a:endParaRPr lang="en-US" sz="1200"/>
        </a:p>
      </dgm:t>
    </dgm:pt>
    <dgm:pt modelId="{D22F61E4-3510-674D-97DE-277492E12247}" type="sibTrans" cxnId="{1811D83D-1E5A-784F-9340-7F62DB12DB7E}">
      <dgm:prSet/>
      <dgm:spPr/>
      <dgm:t>
        <a:bodyPr/>
        <a:lstStyle/>
        <a:p>
          <a:endParaRPr lang="en-US" sz="1200"/>
        </a:p>
      </dgm:t>
    </dgm:pt>
    <dgm:pt modelId="{ED9378DD-5C6C-3C44-871E-29F1364862D0}" type="parTrans" cxnId="{1811D83D-1E5A-784F-9340-7F62DB12DB7E}">
      <dgm:prSet/>
      <dgm:spPr/>
      <dgm:t>
        <a:bodyPr/>
        <a:lstStyle/>
        <a:p>
          <a:endParaRPr lang="en-US" sz="1200"/>
        </a:p>
      </dgm:t>
    </dgm:pt>
    <dgm:pt modelId="{633A12E0-D66F-F24D-86A2-0B3C1683845C}" type="sibTrans" cxnId="{DD18CE1E-2917-DA40-8CC6-90E1AAECB110}">
      <dgm:prSet/>
      <dgm:spPr/>
      <dgm:t>
        <a:bodyPr/>
        <a:lstStyle/>
        <a:p>
          <a:endParaRPr lang="en-US" sz="1200"/>
        </a:p>
      </dgm:t>
    </dgm:pt>
    <dgm:pt modelId="{750B89DC-3995-5D4F-8E67-DD6ACC9C70AA}" type="parTrans" cxnId="{DD18CE1E-2917-DA40-8CC6-90E1AAECB110}">
      <dgm:prSet/>
      <dgm:spPr/>
      <dgm:t>
        <a:bodyPr/>
        <a:lstStyle/>
        <a:p>
          <a:endParaRPr lang="en-US" sz="1200"/>
        </a:p>
      </dgm:t>
    </dgm:pt>
    <dgm:pt modelId="{D1A4BF20-0479-524B-A1DB-58201BB1F255}" type="sibTrans" cxnId="{9F09CB31-A65D-D646-B206-4A4866BC4E97}">
      <dgm:prSet/>
      <dgm:spPr/>
      <dgm:t>
        <a:bodyPr/>
        <a:lstStyle/>
        <a:p>
          <a:endParaRPr lang="en-US" sz="1200"/>
        </a:p>
      </dgm:t>
    </dgm:pt>
    <dgm:pt modelId="{C0041F68-6ACB-2845-B78D-DFF589E5C78C}" type="parTrans" cxnId="{9F09CB31-A65D-D646-B206-4A4866BC4E97}">
      <dgm:prSet/>
      <dgm:spPr/>
      <dgm:t>
        <a:bodyPr/>
        <a:lstStyle/>
        <a:p>
          <a:endParaRPr lang="en-US" sz="1200"/>
        </a:p>
      </dgm:t>
    </dgm:pt>
    <dgm:pt modelId="{6D4292A4-EFC2-3740-9F59-C83DDA5835BE}">
      <dgm:prSet phldrT="[Text]" custT="1"/>
      <dgm:spPr/>
      <dgm:t>
        <a:bodyPr/>
        <a:lstStyle/>
        <a:p>
          <a:r>
            <a:rPr lang="en-US" sz="1200" dirty="0" smtClean="0"/>
            <a:t>IPC</a:t>
          </a:r>
          <a:endParaRPr lang="en-US" sz="1200" dirty="0"/>
        </a:p>
      </dgm:t>
    </dgm:pt>
    <dgm:pt modelId="{F176B3F5-8FED-D048-9423-0F188801CD9D}" type="parTrans" cxnId="{72E2FA59-0F1C-0344-8CDC-D275A811A0B6}">
      <dgm:prSet/>
      <dgm:spPr/>
      <dgm:t>
        <a:bodyPr/>
        <a:lstStyle/>
        <a:p>
          <a:endParaRPr lang="en-US" sz="1200"/>
        </a:p>
      </dgm:t>
    </dgm:pt>
    <dgm:pt modelId="{70E80093-739A-4E46-813C-377FC1C19A4B}" type="sibTrans" cxnId="{72E2FA59-0F1C-0344-8CDC-D275A811A0B6}">
      <dgm:prSet/>
      <dgm:spPr/>
      <dgm:t>
        <a:bodyPr/>
        <a:lstStyle/>
        <a:p>
          <a:endParaRPr lang="en-US" sz="1200"/>
        </a:p>
      </dgm:t>
    </dgm:pt>
    <dgm:pt modelId="{E6E81D40-7B2C-7341-A551-E27F4BC5B498}">
      <dgm:prSet phldrT="[Text]" custT="1"/>
      <dgm:spPr/>
      <dgm:t>
        <a:bodyPr/>
        <a:lstStyle/>
        <a:p>
          <a:r>
            <a:rPr lang="en-US" sz="1200" dirty="0" smtClean="0"/>
            <a:t>mail boxes</a:t>
          </a:r>
          <a:endParaRPr lang="en-US" sz="1200" dirty="0"/>
        </a:p>
      </dgm:t>
    </dgm:pt>
    <dgm:pt modelId="{77296964-0D7F-C341-AE65-02432CDF46F5}" type="parTrans" cxnId="{39E8AFCE-57E1-8746-91B4-3118D478C978}">
      <dgm:prSet/>
      <dgm:spPr/>
      <dgm:t>
        <a:bodyPr/>
        <a:lstStyle/>
        <a:p>
          <a:endParaRPr lang="en-US" sz="1200"/>
        </a:p>
      </dgm:t>
    </dgm:pt>
    <dgm:pt modelId="{5C1C798A-9EB6-5141-A36E-72641E3BDC63}" type="sibTrans" cxnId="{39E8AFCE-57E1-8746-91B4-3118D478C978}">
      <dgm:prSet/>
      <dgm:spPr/>
      <dgm:t>
        <a:bodyPr/>
        <a:lstStyle/>
        <a:p>
          <a:endParaRPr lang="en-US" sz="1200"/>
        </a:p>
      </dgm:t>
    </dgm:pt>
    <dgm:pt modelId="{311B7D97-12D5-CA46-9596-646C66A86380}">
      <dgm:prSet phldrT="[Text]" custT="1"/>
      <dgm:spPr/>
      <dgm:t>
        <a:bodyPr/>
        <a:lstStyle/>
        <a:p>
          <a:r>
            <a:rPr lang="en-US" sz="1200" dirty="0" smtClean="0"/>
            <a:t>pipes</a:t>
          </a:r>
          <a:endParaRPr lang="en-US" sz="1200" dirty="0"/>
        </a:p>
      </dgm:t>
    </dgm:pt>
    <dgm:pt modelId="{5528E89B-669E-6444-B220-2F3E3CA907F0}" type="parTrans" cxnId="{C44E07A4-39F9-B648-9C7B-39CFE4847B34}">
      <dgm:prSet/>
      <dgm:spPr/>
      <dgm:t>
        <a:bodyPr/>
        <a:lstStyle/>
        <a:p>
          <a:endParaRPr lang="en-US" sz="1200"/>
        </a:p>
      </dgm:t>
    </dgm:pt>
    <dgm:pt modelId="{2C81BBB7-5C04-3544-99DA-13662FCC0F7B}" type="sibTrans" cxnId="{C44E07A4-39F9-B648-9C7B-39CFE4847B34}">
      <dgm:prSet/>
      <dgm:spPr/>
      <dgm:t>
        <a:bodyPr/>
        <a:lstStyle/>
        <a:p>
          <a:endParaRPr lang="en-US" sz="1200"/>
        </a:p>
      </dgm:t>
    </dgm:pt>
    <dgm:pt modelId="{5F7CE8DF-4FFD-7A46-B52B-90DAE1A0F419}">
      <dgm:prSet phldrT="[Text]" custT="1"/>
      <dgm:spPr/>
      <dgm:t>
        <a:bodyPr/>
        <a:lstStyle/>
        <a:p>
          <a:r>
            <a:rPr lang="en-US" sz="1200" dirty="0" smtClean="0"/>
            <a:t>shared memory</a:t>
          </a:r>
          <a:endParaRPr lang="en-US" sz="1200" dirty="0"/>
        </a:p>
      </dgm:t>
    </dgm:pt>
    <dgm:pt modelId="{38704BFF-6FE2-F549-B705-67449CEE58C5}" type="parTrans" cxnId="{F5D3DB49-F6A7-CE45-8D36-62846574C42B}">
      <dgm:prSet/>
      <dgm:spPr/>
      <dgm:t>
        <a:bodyPr/>
        <a:lstStyle/>
        <a:p>
          <a:endParaRPr lang="en-US" sz="1200"/>
        </a:p>
      </dgm:t>
    </dgm:pt>
    <dgm:pt modelId="{4CC9F529-A3AC-3F4A-81C8-3A9761AFDAF3}" type="sibTrans" cxnId="{F5D3DB49-F6A7-CE45-8D36-62846574C42B}">
      <dgm:prSet/>
      <dgm:spPr/>
      <dgm:t>
        <a:bodyPr/>
        <a:lstStyle/>
        <a:p>
          <a:endParaRPr lang="en-US" sz="1200"/>
        </a:p>
      </dgm:t>
    </dgm:pt>
    <dgm:pt modelId="{B306A3F4-0E8E-C44A-BA49-D0211C51AF3E}">
      <dgm:prSet phldrT="[Text]" custT="1"/>
      <dgm:spPr/>
      <dgm:t>
        <a:bodyPr/>
        <a:lstStyle/>
        <a:p>
          <a:r>
            <a:rPr lang="en-US" sz="1200" dirty="0" smtClean="0"/>
            <a:t>signals</a:t>
          </a:r>
          <a:endParaRPr lang="en-US" sz="1200" dirty="0"/>
        </a:p>
      </dgm:t>
    </dgm:pt>
    <dgm:pt modelId="{2AB92935-8FCD-6C41-A541-DDD212E9EEDA}" type="parTrans" cxnId="{FB1319A5-EF4B-104D-975D-D70B70960AB4}">
      <dgm:prSet/>
      <dgm:spPr/>
      <dgm:t>
        <a:bodyPr/>
        <a:lstStyle/>
        <a:p>
          <a:endParaRPr lang="en-US" sz="1200"/>
        </a:p>
      </dgm:t>
    </dgm:pt>
    <dgm:pt modelId="{05CC1596-B7B0-CE42-B9BF-474C770641E3}" type="sibTrans" cxnId="{FB1319A5-EF4B-104D-975D-D70B70960AB4}">
      <dgm:prSet/>
      <dgm:spPr/>
      <dgm:t>
        <a:bodyPr/>
        <a:lstStyle/>
        <a:p>
          <a:endParaRPr lang="en-US" sz="1200"/>
        </a:p>
      </dgm:t>
    </dgm:pt>
    <dgm:pt modelId="{40706E03-7F56-6040-AB84-9F5D76FCDC78}">
      <dgm:prSet custT="1"/>
      <dgm:spPr>
        <a:solidFill>
          <a:srgbClr val="3366FF"/>
        </a:solidFill>
      </dgm:spPr>
      <dgm:t>
        <a:bodyPr/>
        <a:lstStyle/>
        <a:p>
          <a:r>
            <a:rPr lang="en-US" sz="1200" dirty="0" smtClean="0"/>
            <a:t>Why?</a:t>
          </a:r>
          <a:endParaRPr lang="en-US" sz="1200" dirty="0"/>
        </a:p>
      </dgm:t>
    </dgm:pt>
    <dgm:pt modelId="{9FBBE894-D0E9-AA4C-82A0-2A00493139A7}" type="sibTrans" cxnId="{84E2EC22-57C1-E24D-AEFD-F847A26A7EAE}">
      <dgm:prSet/>
      <dgm:spPr/>
      <dgm:t>
        <a:bodyPr/>
        <a:lstStyle/>
        <a:p>
          <a:endParaRPr lang="en-US" sz="1200"/>
        </a:p>
      </dgm:t>
    </dgm:pt>
    <dgm:pt modelId="{4C549789-C8A1-3B41-B33F-2B62981B3374}" type="parTrans" cxnId="{84E2EC22-57C1-E24D-AEFD-F847A26A7EAE}">
      <dgm:prSet/>
      <dgm:spPr/>
      <dgm:t>
        <a:bodyPr/>
        <a:lstStyle/>
        <a:p>
          <a:endParaRPr lang="en-US" sz="1200"/>
        </a:p>
      </dgm:t>
    </dgm:pt>
    <dgm:pt modelId="{81AC0533-D8C7-EB47-8BD9-FAD307198B02}">
      <dgm:prSet custT="1"/>
      <dgm:spPr>
        <a:solidFill>
          <a:srgbClr val="3366FF"/>
        </a:solidFill>
      </dgm:spPr>
      <dgm:t>
        <a:bodyPr/>
        <a:lstStyle/>
        <a:p>
          <a:r>
            <a:rPr lang="en-US" sz="1200" dirty="0" smtClean="0"/>
            <a:t>Definition?</a:t>
          </a:r>
          <a:endParaRPr lang="en-US" sz="1200" dirty="0"/>
        </a:p>
      </dgm:t>
    </dgm:pt>
    <dgm:pt modelId="{1171D940-90ED-AF46-BBA8-634371358747}" type="sibTrans" cxnId="{51D381D6-F3C0-F347-BAEA-028FC01104E2}">
      <dgm:prSet/>
      <dgm:spPr/>
      <dgm:t>
        <a:bodyPr/>
        <a:lstStyle/>
        <a:p>
          <a:endParaRPr lang="en-US" sz="1200"/>
        </a:p>
      </dgm:t>
    </dgm:pt>
    <dgm:pt modelId="{71277A19-10F6-3A4A-916F-15D104D1F016}" type="parTrans" cxnId="{51D381D6-F3C0-F347-BAEA-028FC01104E2}">
      <dgm:prSet/>
      <dgm:spPr/>
      <dgm:t>
        <a:bodyPr/>
        <a:lstStyle/>
        <a:p>
          <a:endParaRPr lang="en-US" sz="1200"/>
        </a:p>
      </dgm:t>
    </dgm:pt>
    <dgm:pt modelId="{0A14D1CB-158A-2D4A-848A-D7D4E9FA9E2C}" type="pres">
      <dgm:prSet presAssocID="{9173DF50-72CF-E545-AF92-9514858BD6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D41921-8416-B948-9D2D-46FC8345CEC4}" type="pres">
      <dgm:prSet presAssocID="{1CDF94D0-C73A-1A4B-A3CD-824FD01FF7BE}" presName="hierRoot1" presStyleCnt="0">
        <dgm:presLayoutVars>
          <dgm:hierBranch val="init"/>
        </dgm:presLayoutVars>
      </dgm:prSet>
      <dgm:spPr/>
    </dgm:pt>
    <dgm:pt modelId="{40A703F2-1745-CD49-BDA4-3CC0B11C00B5}" type="pres">
      <dgm:prSet presAssocID="{1CDF94D0-C73A-1A4B-A3CD-824FD01FF7BE}" presName="rootComposite1" presStyleCnt="0"/>
      <dgm:spPr/>
    </dgm:pt>
    <dgm:pt modelId="{41DD6E93-299B-0049-8160-41CA57604806}" type="pres">
      <dgm:prSet presAssocID="{1CDF94D0-C73A-1A4B-A3CD-824FD01FF7BE}" presName="rootText1" presStyleLbl="node0" presStyleIdx="0" presStyleCnt="3" custScaleX="113139">
        <dgm:presLayoutVars>
          <dgm:chPref val="3"/>
        </dgm:presLayoutVars>
      </dgm:prSet>
      <dgm:spPr/>
    </dgm:pt>
    <dgm:pt modelId="{700B3B5D-16E3-4B41-8B27-D51B28CD1694}" type="pres">
      <dgm:prSet presAssocID="{1CDF94D0-C73A-1A4B-A3CD-824FD01FF7BE}" presName="rootConnector1" presStyleLbl="node1" presStyleIdx="0" presStyleCnt="0"/>
      <dgm:spPr/>
    </dgm:pt>
    <dgm:pt modelId="{655FC9B0-BC1A-F842-A653-FAADC10FDF1C}" type="pres">
      <dgm:prSet presAssocID="{1CDF94D0-C73A-1A4B-A3CD-824FD01FF7BE}" presName="hierChild2" presStyleCnt="0"/>
      <dgm:spPr/>
    </dgm:pt>
    <dgm:pt modelId="{9B9A6CC9-AD80-BC41-A424-D7C504206C84}" type="pres">
      <dgm:prSet presAssocID="{F176B3F5-8FED-D048-9423-0F188801CD9D}" presName="Name37" presStyleLbl="parChTrans1D2" presStyleIdx="0" presStyleCnt="6" custSzX="2884247"/>
      <dgm:spPr/>
    </dgm:pt>
    <dgm:pt modelId="{4B38D9BF-C9F0-664E-A217-24500B2D6E26}" type="pres">
      <dgm:prSet presAssocID="{6D4292A4-EFC2-3740-9F59-C83DDA5835BE}" presName="hierRoot2" presStyleCnt="0">
        <dgm:presLayoutVars>
          <dgm:hierBranch val="init"/>
        </dgm:presLayoutVars>
      </dgm:prSet>
      <dgm:spPr/>
    </dgm:pt>
    <dgm:pt modelId="{FC93C9A1-0056-E642-A820-6724F3A7616D}" type="pres">
      <dgm:prSet presAssocID="{6D4292A4-EFC2-3740-9F59-C83DDA5835BE}" presName="rootComposite" presStyleCnt="0"/>
      <dgm:spPr/>
    </dgm:pt>
    <dgm:pt modelId="{EB951A2F-2F8D-D448-9E89-1156F8E0D340}" type="pres">
      <dgm:prSet presAssocID="{6D4292A4-EFC2-3740-9F59-C83DDA5835BE}" presName="rootText" presStyleLbl="node2" presStyleIdx="0" presStyleCnt="6" custScaleX="113139" custLinFactNeighborX="-11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D5C9B-F5BC-3E46-B952-8A772F4571FF}" type="pres">
      <dgm:prSet presAssocID="{6D4292A4-EFC2-3740-9F59-C83DDA5835BE}" presName="rootConnector" presStyleLbl="node2" presStyleIdx="0" presStyleCnt="6"/>
      <dgm:spPr/>
    </dgm:pt>
    <dgm:pt modelId="{89B53B0A-ED5F-BC40-8A92-4F078B5BE44E}" type="pres">
      <dgm:prSet presAssocID="{6D4292A4-EFC2-3740-9F59-C83DDA5835BE}" presName="hierChild4" presStyleCnt="0"/>
      <dgm:spPr/>
    </dgm:pt>
    <dgm:pt modelId="{2F88817C-684B-7246-8FDA-B7EDFDA3A77A}" type="pres">
      <dgm:prSet presAssocID="{77296964-0D7F-C341-AE65-02432CDF46F5}" presName="Name37" presStyleLbl="parChTrans1D3" presStyleIdx="0" presStyleCnt="23" custSzX="143020"/>
      <dgm:spPr/>
    </dgm:pt>
    <dgm:pt modelId="{5A758A31-CF65-874F-8DA0-A32B435F812E}" type="pres">
      <dgm:prSet presAssocID="{E6E81D40-7B2C-7341-A551-E27F4BC5B498}" presName="hierRoot2" presStyleCnt="0">
        <dgm:presLayoutVars>
          <dgm:hierBranch val="init"/>
        </dgm:presLayoutVars>
      </dgm:prSet>
      <dgm:spPr/>
    </dgm:pt>
    <dgm:pt modelId="{38A8DE52-1F63-664C-8409-FBC10B126DFA}" type="pres">
      <dgm:prSet presAssocID="{E6E81D40-7B2C-7341-A551-E27F4BC5B498}" presName="rootComposite" presStyleCnt="0"/>
      <dgm:spPr/>
    </dgm:pt>
    <dgm:pt modelId="{A89FD502-616E-1F4A-8AFA-32732145EEF9}" type="pres">
      <dgm:prSet presAssocID="{E6E81D40-7B2C-7341-A551-E27F4BC5B498}" presName="rootText" presStyleLbl="node3" presStyleIdx="0" presStyleCnt="23" custScaleX="113139" custLinFactNeighborX="-11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39E69-F555-7C40-A7BD-CBFDB29EA2C4}" type="pres">
      <dgm:prSet presAssocID="{E6E81D40-7B2C-7341-A551-E27F4BC5B498}" presName="rootConnector" presStyleLbl="node3" presStyleIdx="0" presStyleCnt="23"/>
      <dgm:spPr/>
    </dgm:pt>
    <dgm:pt modelId="{F0DD442D-3873-B046-8A1A-CA00EF3D690F}" type="pres">
      <dgm:prSet presAssocID="{E6E81D40-7B2C-7341-A551-E27F4BC5B498}" presName="hierChild4" presStyleCnt="0"/>
      <dgm:spPr/>
    </dgm:pt>
    <dgm:pt modelId="{1E9B4E41-A0B6-874B-8FD3-4AE0A0FF15D0}" type="pres">
      <dgm:prSet presAssocID="{E6E81D40-7B2C-7341-A551-E27F4BC5B498}" presName="hierChild5" presStyleCnt="0"/>
      <dgm:spPr/>
    </dgm:pt>
    <dgm:pt modelId="{998A47CE-68B8-9647-A7FE-50984419ADD4}" type="pres">
      <dgm:prSet presAssocID="{5528E89B-669E-6444-B220-2F3E3CA907F0}" presName="Name37" presStyleLbl="parChTrans1D3" presStyleIdx="1" presStyleCnt="23" custSzX="143020"/>
      <dgm:spPr/>
    </dgm:pt>
    <dgm:pt modelId="{7129D38E-4403-E04A-9063-19CABFAB538D}" type="pres">
      <dgm:prSet presAssocID="{311B7D97-12D5-CA46-9596-646C66A86380}" presName="hierRoot2" presStyleCnt="0">
        <dgm:presLayoutVars>
          <dgm:hierBranch val="init"/>
        </dgm:presLayoutVars>
      </dgm:prSet>
      <dgm:spPr/>
    </dgm:pt>
    <dgm:pt modelId="{5F42305A-24BF-0D4F-B2BE-4304F5CFEC8F}" type="pres">
      <dgm:prSet presAssocID="{311B7D97-12D5-CA46-9596-646C66A86380}" presName="rootComposite" presStyleCnt="0"/>
      <dgm:spPr/>
    </dgm:pt>
    <dgm:pt modelId="{7DEB5432-2E53-8D4E-B462-DEE446B7C260}" type="pres">
      <dgm:prSet presAssocID="{311B7D97-12D5-CA46-9596-646C66A86380}" presName="rootText" presStyleLbl="node3" presStyleIdx="1" presStyleCnt="23" custScaleX="113139" custLinFactNeighborX="-11376">
        <dgm:presLayoutVars>
          <dgm:chPref val="3"/>
        </dgm:presLayoutVars>
      </dgm:prSet>
      <dgm:spPr/>
    </dgm:pt>
    <dgm:pt modelId="{DDD2B9F8-FB9E-FC4E-A440-92AC73F6B48D}" type="pres">
      <dgm:prSet presAssocID="{311B7D97-12D5-CA46-9596-646C66A86380}" presName="rootConnector" presStyleLbl="node3" presStyleIdx="1" presStyleCnt="23"/>
      <dgm:spPr/>
    </dgm:pt>
    <dgm:pt modelId="{104530AB-8A92-4940-99F7-3BC2AD6D5921}" type="pres">
      <dgm:prSet presAssocID="{311B7D97-12D5-CA46-9596-646C66A86380}" presName="hierChild4" presStyleCnt="0"/>
      <dgm:spPr/>
    </dgm:pt>
    <dgm:pt modelId="{5B20546F-E81B-5342-AD0B-9AE18F185D7D}" type="pres">
      <dgm:prSet presAssocID="{311B7D97-12D5-CA46-9596-646C66A86380}" presName="hierChild5" presStyleCnt="0"/>
      <dgm:spPr/>
    </dgm:pt>
    <dgm:pt modelId="{9A8EB425-B875-A84E-8AB0-A566BBC94088}" type="pres">
      <dgm:prSet presAssocID="{38704BFF-6FE2-F549-B705-67449CEE58C5}" presName="Name37" presStyleLbl="parChTrans1D3" presStyleIdx="2" presStyleCnt="23" custSzX="143020"/>
      <dgm:spPr/>
    </dgm:pt>
    <dgm:pt modelId="{2C30E122-8DD1-E943-B5E6-A290D42AB707}" type="pres">
      <dgm:prSet presAssocID="{5F7CE8DF-4FFD-7A46-B52B-90DAE1A0F419}" presName="hierRoot2" presStyleCnt="0">
        <dgm:presLayoutVars>
          <dgm:hierBranch val="init"/>
        </dgm:presLayoutVars>
      </dgm:prSet>
      <dgm:spPr/>
    </dgm:pt>
    <dgm:pt modelId="{DE9B7E8F-CF2F-4144-A144-4B0FD7540A1A}" type="pres">
      <dgm:prSet presAssocID="{5F7CE8DF-4FFD-7A46-B52B-90DAE1A0F419}" presName="rootComposite" presStyleCnt="0"/>
      <dgm:spPr/>
    </dgm:pt>
    <dgm:pt modelId="{EC46CD4E-792A-7942-9BAB-8E0A6CA2797C}" type="pres">
      <dgm:prSet presAssocID="{5F7CE8DF-4FFD-7A46-B52B-90DAE1A0F419}" presName="rootText" presStyleLbl="node3" presStyleIdx="2" presStyleCnt="23" custScaleX="113139" custLinFactNeighborX="-11376">
        <dgm:presLayoutVars>
          <dgm:chPref val="3"/>
        </dgm:presLayoutVars>
      </dgm:prSet>
      <dgm:spPr/>
    </dgm:pt>
    <dgm:pt modelId="{B5ABB5FF-42E8-C949-9BA6-762E846BE819}" type="pres">
      <dgm:prSet presAssocID="{5F7CE8DF-4FFD-7A46-B52B-90DAE1A0F419}" presName="rootConnector" presStyleLbl="node3" presStyleIdx="2" presStyleCnt="23"/>
      <dgm:spPr/>
    </dgm:pt>
    <dgm:pt modelId="{FEDC6030-678F-6145-BEA7-9A52BB190968}" type="pres">
      <dgm:prSet presAssocID="{5F7CE8DF-4FFD-7A46-B52B-90DAE1A0F419}" presName="hierChild4" presStyleCnt="0"/>
      <dgm:spPr/>
    </dgm:pt>
    <dgm:pt modelId="{FEE3885F-F9F2-A94C-A9B4-D63F9273D4DE}" type="pres">
      <dgm:prSet presAssocID="{5F7CE8DF-4FFD-7A46-B52B-90DAE1A0F419}" presName="hierChild5" presStyleCnt="0"/>
      <dgm:spPr/>
    </dgm:pt>
    <dgm:pt modelId="{5733A421-81DD-574A-B930-332D4C87C471}" type="pres">
      <dgm:prSet presAssocID="{2AB92935-8FCD-6C41-A541-DDD212E9EEDA}" presName="Name37" presStyleLbl="parChTrans1D3" presStyleIdx="3" presStyleCnt="23" custSzX="143020"/>
      <dgm:spPr/>
    </dgm:pt>
    <dgm:pt modelId="{ABC4E4B4-D25E-6E49-8790-280DAFA7AA82}" type="pres">
      <dgm:prSet presAssocID="{B306A3F4-0E8E-C44A-BA49-D0211C51AF3E}" presName="hierRoot2" presStyleCnt="0">
        <dgm:presLayoutVars>
          <dgm:hierBranch val="init"/>
        </dgm:presLayoutVars>
      </dgm:prSet>
      <dgm:spPr/>
    </dgm:pt>
    <dgm:pt modelId="{79D11436-A0E4-1A4B-9A3B-1C675B4B6E99}" type="pres">
      <dgm:prSet presAssocID="{B306A3F4-0E8E-C44A-BA49-D0211C51AF3E}" presName="rootComposite" presStyleCnt="0"/>
      <dgm:spPr/>
    </dgm:pt>
    <dgm:pt modelId="{E48553AC-E8E7-D64E-9284-3246E43A2857}" type="pres">
      <dgm:prSet presAssocID="{B306A3F4-0E8E-C44A-BA49-D0211C51AF3E}" presName="rootText" presStyleLbl="node3" presStyleIdx="3" presStyleCnt="23" custScaleX="113139" custLinFactNeighborX="-11376">
        <dgm:presLayoutVars>
          <dgm:chPref val="3"/>
        </dgm:presLayoutVars>
      </dgm:prSet>
      <dgm:spPr/>
    </dgm:pt>
    <dgm:pt modelId="{8B5DB338-6640-FB42-AABB-AC7CF21CCBC1}" type="pres">
      <dgm:prSet presAssocID="{B306A3F4-0E8E-C44A-BA49-D0211C51AF3E}" presName="rootConnector" presStyleLbl="node3" presStyleIdx="3" presStyleCnt="23"/>
      <dgm:spPr/>
    </dgm:pt>
    <dgm:pt modelId="{2A3C491F-0258-5C47-A570-A084E92ADEA9}" type="pres">
      <dgm:prSet presAssocID="{B306A3F4-0E8E-C44A-BA49-D0211C51AF3E}" presName="hierChild4" presStyleCnt="0"/>
      <dgm:spPr/>
    </dgm:pt>
    <dgm:pt modelId="{4F4893D1-33DB-474B-B7D5-2B341919C435}" type="pres">
      <dgm:prSet presAssocID="{B306A3F4-0E8E-C44A-BA49-D0211C51AF3E}" presName="hierChild5" presStyleCnt="0"/>
      <dgm:spPr/>
    </dgm:pt>
    <dgm:pt modelId="{B2DA6B52-58EC-0644-8408-B9B95CF7B6D8}" type="pres">
      <dgm:prSet presAssocID="{6D4292A4-EFC2-3740-9F59-C83DDA5835BE}" presName="hierChild5" presStyleCnt="0"/>
      <dgm:spPr/>
    </dgm:pt>
    <dgm:pt modelId="{24180776-D320-F047-A668-AF627664F80C}" type="pres">
      <dgm:prSet presAssocID="{CAC5815A-C785-A84E-97AF-0754CB00548F}" presName="Name37" presStyleLbl="parChTrans1D2" presStyleIdx="1" presStyleCnt="6" custSzX="1730548"/>
      <dgm:spPr/>
    </dgm:pt>
    <dgm:pt modelId="{591B515F-B1A1-D040-A2A2-7799B4F9C668}" type="pres">
      <dgm:prSet presAssocID="{30794A15-3DAF-6A42-A020-514C6D303AD6}" presName="hierRoot2" presStyleCnt="0">
        <dgm:presLayoutVars>
          <dgm:hierBranch val="init"/>
        </dgm:presLayoutVars>
      </dgm:prSet>
      <dgm:spPr/>
    </dgm:pt>
    <dgm:pt modelId="{881C69EB-2936-2043-8D12-52E818D29295}" type="pres">
      <dgm:prSet presAssocID="{30794A15-3DAF-6A42-A020-514C6D303AD6}" presName="rootComposite" presStyleCnt="0"/>
      <dgm:spPr/>
    </dgm:pt>
    <dgm:pt modelId="{43645E0D-900C-134B-B349-0429DF12F91A}" type="pres">
      <dgm:prSet presAssocID="{30794A15-3DAF-6A42-A020-514C6D303AD6}" presName="rootText" presStyleLbl="node2" presStyleIdx="1" presStyleCnt="6" custScaleX="113139">
        <dgm:presLayoutVars>
          <dgm:chPref val="3"/>
        </dgm:presLayoutVars>
      </dgm:prSet>
      <dgm:spPr/>
    </dgm:pt>
    <dgm:pt modelId="{8FDE65D3-AEB5-4441-906B-8EF2D98CF25D}" type="pres">
      <dgm:prSet presAssocID="{30794A15-3DAF-6A42-A020-514C6D303AD6}" presName="rootConnector" presStyleLbl="node2" presStyleIdx="1" presStyleCnt="6"/>
      <dgm:spPr/>
    </dgm:pt>
    <dgm:pt modelId="{B09D0ED7-D4A7-EF47-8BD1-92FEF2B4E254}" type="pres">
      <dgm:prSet presAssocID="{30794A15-3DAF-6A42-A020-514C6D303AD6}" presName="hierChild4" presStyleCnt="0"/>
      <dgm:spPr/>
    </dgm:pt>
    <dgm:pt modelId="{826FEE88-2C41-7F47-8477-1ECF00C0B587}" type="pres">
      <dgm:prSet presAssocID="{1D996821-F01A-F645-89D9-8CE9302C829F}" presName="Name37" presStyleLbl="parChTrans1D3" presStyleIdx="4" presStyleCnt="23" custSzX="143020"/>
      <dgm:spPr/>
    </dgm:pt>
    <dgm:pt modelId="{50657714-FC73-774C-B9A9-22B27CADACCD}" type="pres">
      <dgm:prSet presAssocID="{D55DB424-10DD-F440-8BE8-1AF3907A4D02}" presName="hierRoot2" presStyleCnt="0">
        <dgm:presLayoutVars>
          <dgm:hierBranch val="init"/>
        </dgm:presLayoutVars>
      </dgm:prSet>
      <dgm:spPr/>
    </dgm:pt>
    <dgm:pt modelId="{94FC77DF-671D-7C48-B7A4-E8404A2E535B}" type="pres">
      <dgm:prSet presAssocID="{D55DB424-10DD-F440-8BE8-1AF3907A4D02}" presName="rootComposite" presStyleCnt="0"/>
      <dgm:spPr/>
    </dgm:pt>
    <dgm:pt modelId="{E6ED893E-70E7-614D-963F-64272F5B7BFF}" type="pres">
      <dgm:prSet presAssocID="{D55DB424-10DD-F440-8BE8-1AF3907A4D02}" presName="rootText" presStyleLbl="node3" presStyleIdx="4" presStyleCnt="23" custScaleX="113139">
        <dgm:presLayoutVars>
          <dgm:chPref val="3"/>
        </dgm:presLayoutVars>
      </dgm:prSet>
      <dgm:spPr/>
    </dgm:pt>
    <dgm:pt modelId="{718201AE-5D90-6D48-B07F-B189F62CCA97}" type="pres">
      <dgm:prSet presAssocID="{D55DB424-10DD-F440-8BE8-1AF3907A4D02}" presName="rootConnector" presStyleLbl="node3" presStyleIdx="4" presStyleCnt="23"/>
      <dgm:spPr/>
    </dgm:pt>
    <dgm:pt modelId="{42599D3C-090F-1245-A868-C0E9C98CAB34}" type="pres">
      <dgm:prSet presAssocID="{D55DB424-10DD-F440-8BE8-1AF3907A4D02}" presName="hierChild4" presStyleCnt="0"/>
      <dgm:spPr/>
    </dgm:pt>
    <dgm:pt modelId="{074AC2E7-CD63-8E4A-A612-93AB08FA9637}" type="pres">
      <dgm:prSet presAssocID="{D55DB424-10DD-F440-8BE8-1AF3907A4D02}" presName="hierChild5" presStyleCnt="0"/>
      <dgm:spPr/>
    </dgm:pt>
    <dgm:pt modelId="{5C9C7579-B9E8-A84D-AA90-DB6D6C8EF490}" type="pres">
      <dgm:prSet presAssocID="{83A39B9E-AE26-BC4E-84E4-89D8B2C6A65D}" presName="Name37" presStyleLbl="parChTrans1D3" presStyleIdx="5" presStyleCnt="23" custSzX="143020"/>
      <dgm:spPr/>
    </dgm:pt>
    <dgm:pt modelId="{3BF7F5CB-0478-D543-BEA2-4CA1C8B7221B}" type="pres">
      <dgm:prSet presAssocID="{9C026D40-2E0C-AA4B-823F-0743E8A991ED}" presName="hierRoot2" presStyleCnt="0">
        <dgm:presLayoutVars>
          <dgm:hierBranch val="init"/>
        </dgm:presLayoutVars>
      </dgm:prSet>
      <dgm:spPr/>
    </dgm:pt>
    <dgm:pt modelId="{02306FF1-9C6E-4445-AC6D-D48DCD14CF9B}" type="pres">
      <dgm:prSet presAssocID="{9C026D40-2E0C-AA4B-823F-0743E8A991ED}" presName="rootComposite" presStyleCnt="0"/>
      <dgm:spPr/>
    </dgm:pt>
    <dgm:pt modelId="{A0CA4300-3FF6-1946-B881-3DB04A941BBC}" type="pres">
      <dgm:prSet presAssocID="{9C026D40-2E0C-AA4B-823F-0743E8A991ED}" presName="rootText" presStyleLbl="node3" presStyleIdx="5" presStyleCnt="23" custScaleX="113139">
        <dgm:presLayoutVars>
          <dgm:chPref val="3"/>
        </dgm:presLayoutVars>
      </dgm:prSet>
      <dgm:spPr/>
    </dgm:pt>
    <dgm:pt modelId="{F73A8345-E333-B445-A252-EDF63E76115B}" type="pres">
      <dgm:prSet presAssocID="{9C026D40-2E0C-AA4B-823F-0743E8A991ED}" presName="rootConnector" presStyleLbl="node3" presStyleIdx="5" presStyleCnt="23"/>
      <dgm:spPr/>
    </dgm:pt>
    <dgm:pt modelId="{7B748B9B-EBDC-644D-8FF5-E970F1C020C4}" type="pres">
      <dgm:prSet presAssocID="{9C026D40-2E0C-AA4B-823F-0743E8A991ED}" presName="hierChild4" presStyleCnt="0"/>
      <dgm:spPr/>
    </dgm:pt>
    <dgm:pt modelId="{7C054DB0-0B90-BB4C-A9E2-21DCC866C7FE}" type="pres">
      <dgm:prSet presAssocID="{9C026D40-2E0C-AA4B-823F-0743E8A991ED}" presName="hierChild5" presStyleCnt="0"/>
      <dgm:spPr/>
    </dgm:pt>
    <dgm:pt modelId="{25AD7B5D-B989-FF4F-85EE-93F4B6A8828D}" type="pres">
      <dgm:prSet presAssocID="{1E65E522-1868-E44C-A853-2160AFD0D1B3}" presName="Name37" presStyleLbl="parChTrans1D3" presStyleIdx="6" presStyleCnt="23" custSzX="143020"/>
      <dgm:spPr/>
    </dgm:pt>
    <dgm:pt modelId="{D8214C0A-762F-534A-A2EA-84433256234E}" type="pres">
      <dgm:prSet presAssocID="{5AAC38A9-EB0F-5943-9F48-9E22E2A08DC3}" presName="hierRoot2" presStyleCnt="0">
        <dgm:presLayoutVars>
          <dgm:hierBranch val="init"/>
        </dgm:presLayoutVars>
      </dgm:prSet>
      <dgm:spPr/>
    </dgm:pt>
    <dgm:pt modelId="{701F5903-F5E2-684D-92AA-F5D1F6289BD4}" type="pres">
      <dgm:prSet presAssocID="{5AAC38A9-EB0F-5943-9F48-9E22E2A08DC3}" presName="rootComposite" presStyleCnt="0"/>
      <dgm:spPr/>
    </dgm:pt>
    <dgm:pt modelId="{713664D8-273F-0F4A-B46B-F7EDF7EB8BD4}" type="pres">
      <dgm:prSet presAssocID="{5AAC38A9-EB0F-5943-9F48-9E22E2A08DC3}" presName="rootText" presStyleLbl="node3" presStyleIdx="6" presStyleCnt="23" custScaleX="113139">
        <dgm:presLayoutVars>
          <dgm:chPref val="3"/>
        </dgm:presLayoutVars>
      </dgm:prSet>
      <dgm:spPr/>
    </dgm:pt>
    <dgm:pt modelId="{915E6927-7471-0240-B531-FBF21E4E18F1}" type="pres">
      <dgm:prSet presAssocID="{5AAC38A9-EB0F-5943-9F48-9E22E2A08DC3}" presName="rootConnector" presStyleLbl="node3" presStyleIdx="6" presStyleCnt="23"/>
      <dgm:spPr/>
    </dgm:pt>
    <dgm:pt modelId="{E547A20C-ABFA-934F-A284-95A14681355B}" type="pres">
      <dgm:prSet presAssocID="{5AAC38A9-EB0F-5943-9F48-9E22E2A08DC3}" presName="hierChild4" presStyleCnt="0"/>
      <dgm:spPr/>
    </dgm:pt>
    <dgm:pt modelId="{49B09813-850E-2447-9C0B-B78B8F2422A5}" type="pres">
      <dgm:prSet presAssocID="{5AAC38A9-EB0F-5943-9F48-9E22E2A08DC3}" presName="hierChild5" presStyleCnt="0"/>
      <dgm:spPr/>
    </dgm:pt>
    <dgm:pt modelId="{891BDFA2-4C5F-4E48-91A4-084E6D97FC8A}" type="pres">
      <dgm:prSet presAssocID="{3DABCE65-43A6-C040-BBF4-BF849BE80BE9}" presName="Name37" presStyleLbl="parChTrans1D3" presStyleIdx="7" presStyleCnt="23" custSzX="143020"/>
      <dgm:spPr/>
    </dgm:pt>
    <dgm:pt modelId="{6BF78B06-EC87-D045-B260-629018E4C438}" type="pres">
      <dgm:prSet presAssocID="{3B3FED39-D2DD-104F-B550-6506C8232F97}" presName="hierRoot2" presStyleCnt="0">
        <dgm:presLayoutVars>
          <dgm:hierBranch val="init"/>
        </dgm:presLayoutVars>
      </dgm:prSet>
      <dgm:spPr/>
    </dgm:pt>
    <dgm:pt modelId="{94C6F361-A8D1-0049-B8D2-95C9902F1EFE}" type="pres">
      <dgm:prSet presAssocID="{3B3FED39-D2DD-104F-B550-6506C8232F97}" presName="rootComposite" presStyleCnt="0"/>
      <dgm:spPr/>
    </dgm:pt>
    <dgm:pt modelId="{B43A37EF-325B-E440-AD20-F7C925FA2E58}" type="pres">
      <dgm:prSet presAssocID="{3B3FED39-D2DD-104F-B550-6506C8232F97}" presName="rootText" presStyleLbl="node3" presStyleIdx="7" presStyleCnt="23" custScaleX="113139">
        <dgm:presLayoutVars>
          <dgm:chPref val="3"/>
        </dgm:presLayoutVars>
      </dgm:prSet>
      <dgm:spPr/>
    </dgm:pt>
    <dgm:pt modelId="{36D97D86-6E41-F04A-9038-A35EE522BD95}" type="pres">
      <dgm:prSet presAssocID="{3B3FED39-D2DD-104F-B550-6506C8232F97}" presName="rootConnector" presStyleLbl="node3" presStyleIdx="7" presStyleCnt="23"/>
      <dgm:spPr/>
    </dgm:pt>
    <dgm:pt modelId="{458C75DC-2E6B-2D4E-BAC6-87242DDDC1EB}" type="pres">
      <dgm:prSet presAssocID="{3B3FED39-D2DD-104F-B550-6506C8232F97}" presName="hierChild4" presStyleCnt="0"/>
      <dgm:spPr/>
    </dgm:pt>
    <dgm:pt modelId="{C272C368-2266-9F4E-B1B9-B2AE303D4DAA}" type="pres">
      <dgm:prSet presAssocID="{3B3FED39-D2DD-104F-B550-6506C8232F97}" presName="hierChild5" presStyleCnt="0"/>
      <dgm:spPr/>
    </dgm:pt>
    <dgm:pt modelId="{381F9A38-D814-C147-A042-ED18679A0001}" type="pres">
      <dgm:prSet presAssocID="{30794A15-3DAF-6A42-A020-514C6D303AD6}" presName="hierChild5" presStyleCnt="0"/>
      <dgm:spPr/>
    </dgm:pt>
    <dgm:pt modelId="{1CCB5740-8239-8C41-8E3C-370BE9AC5C1A}" type="pres">
      <dgm:prSet presAssocID="{DB2AF9EE-2833-B045-8711-7AE0BCCDEE64}" presName="Name37" presStyleLbl="parChTrans1D2" presStyleIdx="2" presStyleCnt="6" custSzX="576849"/>
      <dgm:spPr/>
    </dgm:pt>
    <dgm:pt modelId="{0440D019-20BB-EE4A-9A32-9B43419FF70F}" type="pres">
      <dgm:prSet presAssocID="{99F5E9D8-CB93-6F45-B2D2-FF175320F84A}" presName="hierRoot2" presStyleCnt="0">
        <dgm:presLayoutVars>
          <dgm:hierBranch val="init"/>
        </dgm:presLayoutVars>
      </dgm:prSet>
      <dgm:spPr/>
    </dgm:pt>
    <dgm:pt modelId="{DDAF683B-2606-E54C-9EBB-8E22368D30AA}" type="pres">
      <dgm:prSet presAssocID="{99F5E9D8-CB93-6F45-B2D2-FF175320F84A}" presName="rootComposite" presStyleCnt="0"/>
      <dgm:spPr/>
    </dgm:pt>
    <dgm:pt modelId="{928821B5-0F05-964A-B10B-AB82BFEA8300}" type="pres">
      <dgm:prSet presAssocID="{99F5E9D8-CB93-6F45-B2D2-FF175320F84A}" presName="rootText" presStyleLbl="node2" presStyleIdx="2" presStyleCnt="6" custScaleX="113139">
        <dgm:presLayoutVars>
          <dgm:chPref val="3"/>
        </dgm:presLayoutVars>
      </dgm:prSet>
      <dgm:spPr/>
    </dgm:pt>
    <dgm:pt modelId="{A8D9A34C-0C30-F647-BE48-7BD912EAB4E0}" type="pres">
      <dgm:prSet presAssocID="{99F5E9D8-CB93-6F45-B2D2-FF175320F84A}" presName="rootConnector" presStyleLbl="node2" presStyleIdx="2" presStyleCnt="6"/>
      <dgm:spPr/>
    </dgm:pt>
    <dgm:pt modelId="{0AC06F40-8538-7A4D-B931-8CA24FC82357}" type="pres">
      <dgm:prSet presAssocID="{99F5E9D8-CB93-6F45-B2D2-FF175320F84A}" presName="hierChild4" presStyleCnt="0"/>
      <dgm:spPr/>
    </dgm:pt>
    <dgm:pt modelId="{9BBAC79D-841B-7B41-936B-3D1EC7083826}" type="pres">
      <dgm:prSet presAssocID="{99F5E9D8-CB93-6F45-B2D2-FF175320F84A}" presName="hierChild5" presStyleCnt="0"/>
      <dgm:spPr/>
    </dgm:pt>
    <dgm:pt modelId="{023D6346-A5FB-BF46-9A58-4536753C7AAE}" type="pres">
      <dgm:prSet presAssocID="{619FC4CE-E0E3-B042-8F33-D4DBE383F132}" presName="Name37" presStyleLbl="parChTrans1D2" presStyleIdx="3" presStyleCnt="6" custSzX="576849"/>
      <dgm:spPr/>
    </dgm:pt>
    <dgm:pt modelId="{E9AB8030-85B0-324C-81D1-A4503EA27663}" type="pres">
      <dgm:prSet presAssocID="{A756B4A2-93DC-7F40-81BE-D289C68380B3}" presName="hierRoot2" presStyleCnt="0">
        <dgm:presLayoutVars>
          <dgm:hierBranch val="init"/>
        </dgm:presLayoutVars>
      </dgm:prSet>
      <dgm:spPr/>
    </dgm:pt>
    <dgm:pt modelId="{81362819-64C2-0441-B596-C83B5CAD0C62}" type="pres">
      <dgm:prSet presAssocID="{A756B4A2-93DC-7F40-81BE-D289C68380B3}" presName="rootComposite" presStyleCnt="0"/>
      <dgm:spPr/>
    </dgm:pt>
    <dgm:pt modelId="{B2285DF6-B4BF-A244-B822-3B9FC043A1B1}" type="pres">
      <dgm:prSet presAssocID="{A756B4A2-93DC-7F40-81BE-D289C68380B3}" presName="rootText" presStyleLbl="node2" presStyleIdx="3" presStyleCnt="6" custScaleX="113139">
        <dgm:presLayoutVars>
          <dgm:chPref val="3"/>
        </dgm:presLayoutVars>
      </dgm:prSet>
      <dgm:spPr/>
    </dgm:pt>
    <dgm:pt modelId="{D5A1740F-88C3-4145-A536-509D4873A559}" type="pres">
      <dgm:prSet presAssocID="{A756B4A2-93DC-7F40-81BE-D289C68380B3}" presName="rootConnector" presStyleLbl="node2" presStyleIdx="3" presStyleCnt="6"/>
      <dgm:spPr/>
    </dgm:pt>
    <dgm:pt modelId="{79CAE70D-BA67-0F4D-B1DC-99553C4B4349}" type="pres">
      <dgm:prSet presAssocID="{A756B4A2-93DC-7F40-81BE-D289C68380B3}" presName="hierChild4" presStyleCnt="0"/>
      <dgm:spPr/>
    </dgm:pt>
    <dgm:pt modelId="{5276AB0A-1556-9D43-8007-558C47556844}" type="pres">
      <dgm:prSet presAssocID="{AC1192F6-61E4-B345-887C-8763919DD97A}" presName="Name37" presStyleLbl="parChTrans1D3" presStyleIdx="8" presStyleCnt="23" custSzX="143020"/>
      <dgm:spPr/>
    </dgm:pt>
    <dgm:pt modelId="{2559CB51-6150-8041-A86C-73B84F998D1C}" type="pres">
      <dgm:prSet presAssocID="{86E38768-DB61-544E-80EA-C08801BE3A20}" presName="hierRoot2" presStyleCnt="0">
        <dgm:presLayoutVars>
          <dgm:hierBranch val="init"/>
        </dgm:presLayoutVars>
      </dgm:prSet>
      <dgm:spPr/>
    </dgm:pt>
    <dgm:pt modelId="{3399209F-2078-464F-8737-F2704A859815}" type="pres">
      <dgm:prSet presAssocID="{86E38768-DB61-544E-80EA-C08801BE3A20}" presName="rootComposite" presStyleCnt="0"/>
      <dgm:spPr/>
    </dgm:pt>
    <dgm:pt modelId="{D0000CD3-D915-BD4C-BDDD-E6E946B99A78}" type="pres">
      <dgm:prSet presAssocID="{86E38768-DB61-544E-80EA-C08801BE3A20}" presName="rootText" presStyleLbl="node3" presStyleIdx="8" presStyleCnt="23" custScaleX="113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A3DEE-FD6C-3F43-8C6F-7A13E45DF815}" type="pres">
      <dgm:prSet presAssocID="{86E38768-DB61-544E-80EA-C08801BE3A20}" presName="rootConnector" presStyleLbl="node3" presStyleIdx="8" presStyleCnt="23"/>
      <dgm:spPr/>
    </dgm:pt>
    <dgm:pt modelId="{E954442E-02F6-274C-AB90-BF8612A99589}" type="pres">
      <dgm:prSet presAssocID="{86E38768-DB61-544E-80EA-C08801BE3A20}" presName="hierChild4" presStyleCnt="0"/>
      <dgm:spPr/>
    </dgm:pt>
    <dgm:pt modelId="{3286CDB0-A7E4-EA44-990B-ABC9CE2CB557}" type="pres">
      <dgm:prSet presAssocID="{86E38768-DB61-544E-80EA-C08801BE3A20}" presName="hierChild5" presStyleCnt="0"/>
      <dgm:spPr/>
    </dgm:pt>
    <dgm:pt modelId="{4CE71734-16BC-0043-943B-9DD828814B75}" type="pres">
      <dgm:prSet presAssocID="{A756B4A2-93DC-7F40-81BE-D289C68380B3}" presName="hierChild5" presStyleCnt="0"/>
      <dgm:spPr/>
    </dgm:pt>
    <dgm:pt modelId="{C504376E-2280-5240-B34F-AB7946E2B5EA}" type="pres">
      <dgm:prSet presAssocID="{5A0D7924-27D5-FD47-A940-44CA4912B4B8}" presName="Name37" presStyleLbl="parChTrans1D2" presStyleIdx="4" presStyleCnt="6" custSzX="1730548"/>
      <dgm:spPr/>
    </dgm:pt>
    <dgm:pt modelId="{F1F8666C-33FF-9C4F-B78F-68393F527AEB}" type="pres">
      <dgm:prSet presAssocID="{D8EAECDD-9AA2-2945-A429-8C37BC2513EB}" presName="hierRoot2" presStyleCnt="0">
        <dgm:presLayoutVars>
          <dgm:hierBranch val="init"/>
        </dgm:presLayoutVars>
      </dgm:prSet>
      <dgm:spPr/>
    </dgm:pt>
    <dgm:pt modelId="{60ED4AA0-E630-E242-B7D5-C473F573E186}" type="pres">
      <dgm:prSet presAssocID="{D8EAECDD-9AA2-2945-A429-8C37BC2513EB}" presName="rootComposite" presStyleCnt="0"/>
      <dgm:spPr/>
    </dgm:pt>
    <dgm:pt modelId="{464A8DE6-8521-2940-855C-50979E092A7A}" type="pres">
      <dgm:prSet presAssocID="{D8EAECDD-9AA2-2945-A429-8C37BC2513EB}" presName="rootText" presStyleLbl="node2" presStyleIdx="4" presStyleCnt="6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930E9C-DEDC-184F-AA51-C2B8D53D7D96}" type="pres">
      <dgm:prSet presAssocID="{D8EAECDD-9AA2-2945-A429-8C37BC2513EB}" presName="rootConnector" presStyleLbl="node2" presStyleIdx="4" presStyleCnt="6"/>
      <dgm:spPr/>
    </dgm:pt>
    <dgm:pt modelId="{5E416FB8-F4CB-B541-8D1E-DCD689B8F2A1}" type="pres">
      <dgm:prSet presAssocID="{D8EAECDD-9AA2-2945-A429-8C37BC2513EB}" presName="hierChild4" presStyleCnt="0"/>
      <dgm:spPr/>
    </dgm:pt>
    <dgm:pt modelId="{C9E37B16-FBA9-D345-88C4-9CEA0F19B32B}" type="pres">
      <dgm:prSet presAssocID="{C0041F68-6ACB-2845-B78D-DFF589E5C78C}" presName="Name37" presStyleLbl="parChTrans1D3" presStyleIdx="9" presStyleCnt="23" custSzX="143020"/>
      <dgm:spPr/>
    </dgm:pt>
    <dgm:pt modelId="{5F9D656C-30DB-EF4F-8575-755EB61A4A06}" type="pres">
      <dgm:prSet presAssocID="{CD5F370C-C235-434B-B262-A86828B6C082}" presName="hierRoot2" presStyleCnt="0">
        <dgm:presLayoutVars>
          <dgm:hierBranch val="init"/>
        </dgm:presLayoutVars>
      </dgm:prSet>
      <dgm:spPr/>
    </dgm:pt>
    <dgm:pt modelId="{6D373C9A-925C-EA49-89FE-1B23647E5DC4}" type="pres">
      <dgm:prSet presAssocID="{CD5F370C-C235-434B-B262-A86828B6C082}" presName="rootComposite" presStyleCnt="0"/>
      <dgm:spPr/>
    </dgm:pt>
    <dgm:pt modelId="{06776712-9BBC-EB46-AB78-588C119DEE5C}" type="pres">
      <dgm:prSet presAssocID="{CD5F370C-C235-434B-B262-A86828B6C082}" presName="rootText" presStyleLbl="node3" presStyleIdx="9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539F7-29E0-6D4F-9472-C160C0B6F2EC}" type="pres">
      <dgm:prSet presAssocID="{CD5F370C-C235-434B-B262-A86828B6C082}" presName="rootConnector" presStyleLbl="node3" presStyleIdx="9" presStyleCnt="23"/>
      <dgm:spPr/>
    </dgm:pt>
    <dgm:pt modelId="{6C7A52C5-6965-334A-9A36-3E6D6E03D4AE}" type="pres">
      <dgm:prSet presAssocID="{CD5F370C-C235-434B-B262-A86828B6C082}" presName="hierChild4" presStyleCnt="0"/>
      <dgm:spPr/>
    </dgm:pt>
    <dgm:pt modelId="{09389036-65EE-9D40-B2AC-0942570E2E03}" type="pres">
      <dgm:prSet presAssocID="{CD5F370C-C235-434B-B262-A86828B6C082}" presName="hierChild5" presStyleCnt="0"/>
      <dgm:spPr/>
    </dgm:pt>
    <dgm:pt modelId="{8AC67473-5907-4247-9D8F-AAF51163904B}" type="pres">
      <dgm:prSet presAssocID="{750B89DC-3995-5D4F-8E67-DD6ACC9C70AA}" presName="Name37" presStyleLbl="parChTrans1D3" presStyleIdx="10" presStyleCnt="23" custSzX="143020"/>
      <dgm:spPr/>
    </dgm:pt>
    <dgm:pt modelId="{33FA0F3C-73D8-184F-99EF-D04E30A1699F}" type="pres">
      <dgm:prSet presAssocID="{19C4059A-D58B-D149-8024-4C313DF01C9C}" presName="hierRoot2" presStyleCnt="0">
        <dgm:presLayoutVars>
          <dgm:hierBranch val="init"/>
        </dgm:presLayoutVars>
      </dgm:prSet>
      <dgm:spPr/>
    </dgm:pt>
    <dgm:pt modelId="{9BB1D21E-1E4F-674B-A887-7EE7CC104F74}" type="pres">
      <dgm:prSet presAssocID="{19C4059A-D58B-D149-8024-4C313DF01C9C}" presName="rootComposite" presStyleCnt="0"/>
      <dgm:spPr/>
    </dgm:pt>
    <dgm:pt modelId="{D26CF8AB-37E2-F245-9359-E725C03702BD}" type="pres">
      <dgm:prSet presAssocID="{19C4059A-D58B-D149-8024-4C313DF01C9C}" presName="rootText" presStyleLbl="node3" presStyleIdx="10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BE055-B5CA-3F4B-8BA0-B59CBCD0FCE5}" type="pres">
      <dgm:prSet presAssocID="{19C4059A-D58B-D149-8024-4C313DF01C9C}" presName="rootConnector" presStyleLbl="node3" presStyleIdx="10" presStyleCnt="23"/>
      <dgm:spPr/>
    </dgm:pt>
    <dgm:pt modelId="{FC106732-6062-E547-A525-C69D5B1B1187}" type="pres">
      <dgm:prSet presAssocID="{19C4059A-D58B-D149-8024-4C313DF01C9C}" presName="hierChild4" presStyleCnt="0"/>
      <dgm:spPr/>
    </dgm:pt>
    <dgm:pt modelId="{AAEAD507-7D87-B64F-8B71-0B486AD5203E}" type="pres">
      <dgm:prSet presAssocID="{19C4059A-D58B-D149-8024-4C313DF01C9C}" presName="hierChild5" presStyleCnt="0"/>
      <dgm:spPr/>
    </dgm:pt>
    <dgm:pt modelId="{293D8986-DF36-C343-86F8-318E2497EFB0}" type="pres">
      <dgm:prSet presAssocID="{ED9378DD-5C6C-3C44-871E-29F1364862D0}" presName="Name37" presStyleLbl="parChTrans1D3" presStyleIdx="11" presStyleCnt="23" custSzX="143020"/>
      <dgm:spPr/>
    </dgm:pt>
    <dgm:pt modelId="{4AAFF989-1011-244B-8C8F-6613FAA7BFFF}" type="pres">
      <dgm:prSet presAssocID="{9167167C-0A7A-4647-AFCC-15F303393C0F}" presName="hierRoot2" presStyleCnt="0">
        <dgm:presLayoutVars>
          <dgm:hierBranch val="init"/>
        </dgm:presLayoutVars>
      </dgm:prSet>
      <dgm:spPr/>
    </dgm:pt>
    <dgm:pt modelId="{A782B8AB-29E8-F144-B167-99E238684404}" type="pres">
      <dgm:prSet presAssocID="{9167167C-0A7A-4647-AFCC-15F303393C0F}" presName="rootComposite" presStyleCnt="0"/>
      <dgm:spPr/>
    </dgm:pt>
    <dgm:pt modelId="{C3A1186B-1182-094E-9F20-E2D3356FFADE}" type="pres">
      <dgm:prSet presAssocID="{9167167C-0A7A-4647-AFCC-15F303393C0F}" presName="rootText" presStyleLbl="node3" presStyleIdx="11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35C9C3-BB08-5B4C-BD50-983820CE3F92}" type="pres">
      <dgm:prSet presAssocID="{9167167C-0A7A-4647-AFCC-15F303393C0F}" presName="rootConnector" presStyleLbl="node3" presStyleIdx="11" presStyleCnt="23"/>
      <dgm:spPr/>
    </dgm:pt>
    <dgm:pt modelId="{D412062E-44E0-F444-8D2B-2D6AE68ACD65}" type="pres">
      <dgm:prSet presAssocID="{9167167C-0A7A-4647-AFCC-15F303393C0F}" presName="hierChild4" presStyleCnt="0"/>
      <dgm:spPr/>
    </dgm:pt>
    <dgm:pt modelId="{48E71721-576D-414C-B03A-411ED690AE31}" type="pres">
      <dgm:prSet presAssocID="{9167167C-0A7A-4647-AFCC-15F303393C0F}" presName="hierChild5" presStyleCnt="0"/>
      <dgm:spPr/>
    </dgm:pt>
    <dgm:pt modelId="{54841C73-D592-794B-8815-D9E52FDD3E7F}" type="pres">
      <dgm:prSet presAssocID="{E0012842-BA74-6447-A116-7ADC1714DEFD}" presName="Name37" presStyleLbl="parChTrans1D3" presStyleIdx="12" presStyleCnt="23" custSzX="143020"/>
      <dgm:spPr/>
    </dgm:pt>
    <dgm:pt modelId="{1E543405-2F69-E947-A1F8-C4FBAE880FC5}" type="pres">
      <dgm:prSet presAssocID="{0545FBCF-DBCE-9F4D-A78E-E14F208D5900}" presName="hierRoot2" presStyleCnt="0">
        <dgm:presLayoutVars>
          <dgm:hierBranch val="init"/>
        </dgm:presLayoutVars>
      </dgm:prSet>
      <dgm:spPr/>
    </dgm:pt>
    <dgm:pt modelId="{D99F4570-CE64-6D49-ADBA-7504CEDBF1B4}" type="pres">
      <dgm:prSet presAssocID="{0545FBCF-DBCE-9F4D-A78E-E14F208D5900}" presName="rootComposite" presStyleCnt="0"/>
      <dgm:spPr/>
    </dgm:pt>
    <dgm:pt modelId="{097C907B-69CF-7F43-B5C3-9AF49D7567CD}" type="pres">
      <dgm:prSet presAssocID="{0545FBCF-DBCE-9F4D-A78E-E14F208D5900}" presName="rootText" presStyleLbl="node3" presStyleIdx="12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CAC4C-4FE6-7645-8030-D22DD5E9812E}" type="pres">
      <dgm:prSet presAssocID="{0545FBCF-DBCE-9F4D-A78E-E14F208D5900}" presName="rootConnector" presStyleLbl="node3" presStyleIdx="12" presStyleCnt="23"/>
      <dgm:spPr/>
    </dgm:pt>
    <dgm:pt modelId="{CBD70ECF-A006-F644-8867-6FC593F1522E}" type="pres">
      <dgm:prSet presAssocID="{0545FBCF-DBCE-9F4D-A78E-E14F208D5900}" presName="hierChild4" presStyleCnt="0"/>
      <dgm:spPr/>
    </dgm:pt>
    <dgm:pt modelId="{200888CE-82A7-484A-A537-A7BE726B96BB}" type="pres">
      <dgm:prSet presAssocID="{0545FBCF-DBCE-9F4D-A78E-E14F208D5900}" presName="hierChild5" presStyleCnt="0"/>
      <dgm:spPr/>
    </dgm:pt>
    <dgm:pt modelId="{33C394AC-6099-5D42-B19E-1EBCE0FD5CC0}" type="pres">
      <dgm:prSet presAssocID="{729173D0-15A4-C044-9F90-8E8D47A12E1B}" presName="Name37" presStyleLbl="parChTrans1D3" presStyleIdx="13" presStyleCnt="23" custSzX="143020"/>
      <dgm:spPr/>
    </dgm:pt>
    <dgm:pt modelId="{63E90B76-D30B-4842-B3CB-3B4180DD843D}" type="pres">
      <dgm:prSet presAssocID="{FF029F93-DD60-EA41-898F-2A26E8576619}" presName="hierRoot2" presStyleCnt="0">
        <dgm:presLayoutVars>
          <dgm:hierBranch val="init"/>
        </dgm:presLayoutVars>
      </dgm:prSet>
      <dgm:spPr/>
    </dgm:pt>
    <dgm:pt modelId="{0286EDA8-9D13-2649-8067-0AA79785E76B}" type="pres">
      <dgm:prSet presAssocID="{FF029F93-DD60-EA41-898F-2A26E8576619}" presName="rootComposite" presStyleCnt="0"/>
      <dgm:spPr/>
    </dgm:pt>
    <dgm:pt modelId="{EF5DB2CB-36AA-F04F-9C45-DFE902725204}" type="pres">
      <dgm:prSet presAssocID="{FF029F93-DD60-EA41-898F-2A26E8576619}" presName="rootText" presStyleLbl="node3" presStyleIdx="13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5F17-5312-4E4B-8346-4D2F6D91BF7B}" type="pres">
      <dgm:prSet presAssocID="{FF029F93-DD60-EA41-898F-2A26E8576619}" presName="rootConnector" presStyleLbl="node3" presStyleIdx="13" presStyleCnt="23"/>
      <dgm:spPr/>
    </dgm:pt>
    <dgm:pt modelId="{B3CF38E9-29AE-0047-91CD-6063BBBD2807}" type="pres">
      <dgm:prSet presAssocID="{FF029F93-DD60-EA41-898F-2A26E8576619}" presName="hierChild4" presStyleCnt="0"/>
      <dgm:spPr/>
    </dgm:pt>
    <dgm:pt modelId="{8B5CE31C-F034-514E-B499-5655C33B38B3}" type="pres">
      <dgm:prSet presAssocID="{FF029F93-DD60-EA41-898F-2A26E8576619}" presName="hierChild5" presStyleCnt="0"/>
      <dgm:spPr/>
    </dgm:pt>
    <dgm:pt modelId="{71204D0D-9A7B-C848-9A8F-6A712FDBA965}" type="pres">
      <dgm:prSet presAssocID="{345B8993-0B5F-3C40-AA35-D4DB990CB5A1}" presName="Name37" presStyleLbl="parChTrans1D3" presStyleIdx="14" presStyleCnt="23" custSzX="143020"/>
      <dgm:spPr/>
    </dgm:pt>
    <dgm:pt modelId="{7ED01E73-F5A4-4F41-AD85-1A1908224284}" type="pres">
      <dgm:prSet presAssocID="{B34F9F65-39E5-7B44-9E6A-EA72133075AF}" presName="hierRoot2" presStyleCnt="0">
        <dgm:presLayoutVars>
          <dgm:hierBranch val="init"/>
        </dgm:presLayoutVars>
      </dgm:prSet>
      <dgm:spPr/>
    </dgm:pt>
    <dgm:pt modelId="{D2A112BB-17D7-1640-B63D-6AA126260DB5}" type="pres">
      <dgm:prSet presAssocID="{B34F9F65-39E5-7B44-9E6A-EA72133075AF}" presName="rootComposite" presStyleCnt="0"/>
      <dgm:spPr/>
    </dgm:pt>
    <dgm:pt modelId="{81827CE7-8D38-B94A-9AB0-9082ED1B0878}" type="pres">
      <dgm:prSet presAssocID="{B34F9F65-39E5-7B44-9E6A-EA72133075AF}" presName="rootText" presStyleLbl="node3" presStyleIdx="14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32F5A-1D77-3C46-8C1C-F11D4AD2F309}" type="pres">
      <dgm:prSet presAssocID="{B34F9F65-39E5-7B44-9E6A-EA72133075AF}" presName="rootConnector" presStyleLbl="node3" presStyleIdx="14" presStyleCnt="23"/>
      <dgm:spPr/>
    </dgm:pt>
    <dgm:pt modelId="{5E7395F2-97AF-D841-A743-CA521AD7C2F2}" type="pres">
      <dgm:prSet presAssocID="{B34F9F65-39E5-7B44-9E6A-EA72133075AF}" presName="hierChild4" presStyleCnt="0"/>
      <dgm:spPr/>
    </dgm:pt>
    <dgm:pt modelId="{19106822-87AD-CF4E-9DA7-71F16EBD42C3}" type="pres">
      <dgm:prSet presAssocID="{B34F9F65-39E5-7B44-9E6A-EA72133075AF}" presName="hierChild5" presStyleCnt="0"/>
      <dgm:spPr/>
    </dgm:pt>
    <dgm:pt modelId="{D08AE441-4FA1-F745-BD38-581264C7A4C5}" type="pres">
      <dgm:prSet presAssocID="{65C2321B-9836-7643-AF11-CD94D9950ECA}" presName="Name37" presStyleLbl="parChTrans1D3" presStyleIdx="15" presStyleCnt="23" custSzX="143020"/>
      <dgm:spPr/>
    </dgm:pt>
    <dgm:pt modelId="{9CE292B3-63F9-7C40-9C96-BEC88BEC3510}" type="pres">
      <dgm:prSet presAssocID="{962CD420-1CB0-AE48-88D9-688B5F4FE381}" presName="hierRoot2" presStyleCnt="0">
        <dgm:presLayoutVars>
          <dgm:hierBranch val="init"/>
        </dgm:presLayoutVars>
      </dgm:prSet>
      <dgm:spPr/>
    </dgm:pt>
    <dgm:pt modelId="{097F3FE9-216B-7442-AADF-97020D8BAB14}" type="pres">
      <dgm:prSet presAssocID="{962CD420-1CB0-AE48-88D9-688B5F4FE381}" presName="rootComposite" presStyleCnt="0"/>
      <dgm:spPr/>
    </dgm:pt>
    <dgm:pt modelId="{F43F4C7E-93D8-134A-BFF1-81E43D2C645C}" type="pres">
      <dgm:prSet presAssocID="{962CD420-1CB0-AE48-88D9-688B5F4FE381}" presName="rootText" presStyleLbl="node3" presStyleIdx="15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A6CA6-242E-DB4E-BEC3-3F8B4A3D7286}" type="pres">
      <dgm:prSet presAssocID="{962CD420-1CB0-AE48-88D9-688B5F4FE381}" presName="rootConnector" presStyleLbl="node3" presStyleIdx="15" presStyleCnt="23"/>
      <dgm:spPr/>
    </dgm:pt>
    <dgm:pt modelId="{593EF8E6-D34B-4C4E-B751-447F1C2587AC}" type="pres">
      <dgm:prSet presAssocID="{962CD420-1CB0-AE48-88D9-688B5F4FE381}" presName="hierChild4" presStyleCnt="0"/>
      <dgm:spPr/>
    </dgm:pt>
    <dgm:pt modelId="{8F1D01BA-FC13-3E4A-908B-77544720BBFB}" type="pres">
      <dgm:prSet presAssocID="{962CD420-1CB0-AE48-88D9-688B5F4FE381}" presName="hierChild5" presStyleCnt="0"/>
      <dgm:spPr/>
    </dgm:pt>
    <dgm:pt modelId="{F4AF2597-E37D-F243-9EE6-D02AE2F7F448}" type="pres">
      <dgm:prSet presAssocID="{D142F9AD-207D-E546-AB05-467F1E59D5D5}" presName="Name37" presStyleLbl="parChTrans1D3" presStyleIdx="16" presStyleCnt="23" custSzX="143020"/>
      <dgm:spPr/>
    </dgm:pt>
    <dgm:pt modelId="{3D47C2FA-D669-C64C-ABB9-90E0538007A0}" type="pres">
      <dgm:prSet presAssocID="{42734766-32F3-6649-802F-342183040E6D}" presName="hierRoot2" presStyleCnt="0">
        <dgm:presLayoutVars>
          <dgm:hierBranch val="init"/>
        </dgm:presLayoutVars>
      </dgm:prSet>
      <dgm:spPr/>
    </dgm:pt>
    <dgm:pt modelId="{76FFBCB5-2327-D440-8CB3-F889B10C1F44}" type="pres">
      <dgm:prSet presAssocID="{42734766-32F3-6649-802F-342183040E6D}" presName="rootComposite" presStyleCnt="0"/>
      <dgm:spPr/>
    </dgm:pt>
    <dgm:pt modelId="{76981219-2AAD-7549-961C-B15472505138}" type="pres">
      <dgm:prSet presAssocID="{42734766-32F3-6649-802F-342183040E6D}" presName="rootText" presStyleLbl="node3" presStyleIdx="16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74693-BA58-0A48-A7A7-ACCDB5456BD3}" type="pres">
      <dgm:prSet presAssocID="{42734766-32F3-6649-802F-342183040E6D}" presName="rootConnector" presStyleLbl="node3" presStyleIdx="16" presStyleCnt="23"/>
      <dgm:spPr/>
    </dgm:pt>
    <dgm:pt modelId="{48944B7E-27C3-2F42-89B0-15FCA7980523}" type="pres">
      <dgm:prSet presAssocID="{42734766-32F3-6649-802F-342183040E6D}" presName="hierChild4" presStyleCnt="0"/>
      <dgm:spPr/>
    </dgm:pt>
    <dgm:pt modelId="{12E7F105-C887-F24C-84CE-3CECF19AFBC9}" type="pres">
      <dgm:prSet presAssocID="{42734766-32F3-6649-802F-342183040E6D}" presName="hierChild5" presStyleCnt="0"/>
      <dgm:spPr/>
    </dgm:pt>
    <dgm:pt modelId="{03D41B6B-B941-744A-84C8-7C9F595377D8}" type="pres">
      <dgm:prSet presAssocID="{D8EAECDD-9AA2-2945-A429-8C37BC2513EB}" presName="hierChild5" presStyleCnt="0"/>
      <dgm:spPr/>
    </dgm:pt>
    <dgm:pt modelId="{7C2E76BA-0C95-3943-B609-F86D6EC39F07}" type="pres">
      <dgm:prSet presAssocID="{DEBB703B-B650-A146-8B7D-9B37880E82D7}" presName="Name37" presStyleLbl="parChTrans1D2" presStyleIdx="5" presStyleCnt="6" custSzX="2884247"/>
      <dgm:spPr/>
    </dgm:pt>
    <dgm:pt modelId="{6B9D0E06-8CC2-B744-9FD2-9ECF17208BB2}" type="pres">
      <dgm:prSet presAssocID="{D2BC01BB-B0B3-A442-8621-9EEED03934F0}" presName="hierRoot2" presStyleCnt="0">
        <dgm:presLayoutVars>
          <dgm:hierBranch val="init"/>
        </dgm:presLayoutVars>
      </dgm:prSet>
      <dgm:spPr/>
    </dgm:pt>
    <dgm:pt modelId="{BA0CD022-E04B-3A47-A1AE-42639BE8E152}" type="pres">
      <dgm:prSet presAssocID="{D2BC01BB-B0B3-A442-8621-9EEED03934F0}" presName="rootComposite" presStyleCnt="0"/>
      <dgm:spPr/>
    </dgm:pt>
    <dgm:pt modelId="{9CDE8166-9B06-6041-93A5-2CC41FBB9099}" type="pres">
      <dgm:prSet presAssocID="{D2BC01BB-B0B3-A442-8621-9EEED03934F0}" presName="rootText" presStyleLbl="node2" presStyleIdx="5" presStyleCnt="6" custScaleX="113139" custLinFactNeighborX="28440">
        <dgm:presLayoutVars>
          <dgm:chPref val="3"/>
        </dgm:presLayoutVars>
      </dgm:prSet>
      <dgm:spPr/>
    </dgm:pt>
    <dgm:pt modelId="{31DBD45E-89CF-B741-9760-54440840C99C}" type="pres">
      <dgm:prSet presAssocID="{D2BC01BB-B0B3-A442-8621-9EEED03934F0}" presName="rootConnector" presStyleLbl="node2" presStyleIdx="5" presStyleCnt="6"/>
      <dgm:spPr/>
    </dgm:pt>
    <dgm:pt modelId="{6A3CA0C3-ED99-9D4B-A3E6-2CBAC65E9AD9}" type="pres">
      <dgm:prSet presAssocID="{D2BC01BB-B0B3-A442-8621-9EEED03934F0}" presName="hierChild4" presStyleCnt="0"/>
      <dgm:spPr/>
    </dgm:pt>
    <dgm:pt modelId="{85686929-6B4D-B444-B119-382B90EFAD51}" type="pres">
      <dgm:prSet presAssocID="{1257780E-9E3C-004B-9696-43900169CCF8}" presName="Name37" presStyleLbl="parChTrans1D3" presStyleIdx="17" presStyleCnt="23" custSzX="143020"/>
      <dgm:spPr/>
    </dgm:pt>
    <dgm:pt modelId="{7FABF85B-5C7E-5141-8599-BB0ECD78EACD}" type="pres">
      <dgm:prSet presAssocID="{569263DE-28CD-2F40-AF74-CFF16C857504}" presName="hierRoot2" presStyleCnt="0">
        <dgm:presLayoutVars>
          <dgm:hierBranch val="init"/>
        </dgm:presLayoutVars>
      </dgm:prSet>
      <dgm:spPr/>
    </dgm:pt>
    <dgm:pt modelId="{1498FA59-9882-2748-A476-E36EFC8F8B72}" type="pres">
      <dgm:prSet presAssocID="{569263DE-28CD-2F40-AF74-CFF16C857504}" presName="rootComposite" presStyleCnt="0"/>
      <dgm:spPr/>
    </dgm:pt>
    <dgm:pt modelId="{84EE7B97-96AB-DD4D-9FA4-17D078F09639}" type="pres">
      <dgm:prSet presAssocID="{569263DE-28CD-2F40-AF74-CFF16C857504}" presName="rootText" presStyleLbl="node3" presStyleIdx="17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37CB6-79FE-8045-AC4C-D182B61681D8}" type="pres">
      <dgm:prSet presAssocID="{569263DE-28CD-2F40-AF74-CFF16C857504}" presName="rootConnector" presStyleLbl="node3" presStyleIdx="17" presStyleCnt="23"/>
      <dgm:spPr/>
    </dgm:pt>
    <dgm:pt modelId="{8E5F9F79-8A21-3044-A5B0-ACDE74FBE4FD}" type="pres">
      <dgm:prSet presAssocID="{569263DE-28CD-2F40-AF74-CFF16C857504}" presName="hierChild4" presStyleCnt="0"/>
      <dgm:spPr/>
    </dgm:pt>
    <dgm:pt modelId="{F8B2A9E1-C9F3-8A48-B3BA-E40FD1E98BF7}" type="pres">
      <dgm:prSet presAssocID="{569263DE-28CD-2F40-AF74-CFF16C857504}" presName="hierChild5" presStyleCnt="0"/>
      <dgm:spPr/>
    </dgm:pt>
    <dgm:pt modelId="{D0FCF585-57B3-4D47-8C72-37E54CEA3EA9}" type="pres">
      <dgm:prSet presAssocID="{C41E07A6-35DD-5440-A28E-B6F3ECA09A36}" presName="Name37" presStyleLbl="parChTrans1D3" presStyleIdx="18" presStyleCnt="23" custSzX="143020"/>
      <dgm:spPr/>
    </dgm:pt>
    <dgm:pt modelId="{D90804F5-6173-8847-80D8-95A29BB62947}" type="pres">
      <dgm:prSet presAssocID="{FED996DD-A712-C446-95F4-38D2B3ED0CD5}" presName="hierRoot2" presStyleCnt="0">
        <dgm:presLayoutVars>
          <dgm:hierBranch val="init"/>
        </dgm:presLayoutVars>
      </dgm:prSet>
      <dgm:spPr/>
    </dgm:pt>
    <dgm:pt modelId="{97EF67F0-703B-2E47-9AD5-D612F674C117}" type="pres">
      <dgm:prSet presAssocID="{FED996DD-A712-C446-95F4-38D2B3ED0CD5}" presName="rootComposite" presStyleCnt="0"/>
      <dgm:spPr/>
    </dgm:pt>
    <dgm:pt modelId="{9A714119-28B9-0741-ADD4-3C95D9A003C3}" type="pres">
      <dgm:prSet presAssocID="{FED996DD-A712-C446-95F4-38D2B3ED0CD5}" presName="rootText" presStyleLbl="node3" presStyleIdx="18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E6CDF-00B7-AB49-B405-3C8B66367CC3}" type="pres">
      <dgm:prSet presAssocID="{FED996DD-A712-C446-95F4-38D2B3ED0CD5}" presName="rootConnector" presStyleLbl="node3" presStyleIdx="18" presStyleCnt="23"/>
      <dgm:spPr/>
    </dgm:pt>
    <dgm:pt modelId="{C8C33563-A331-2943-BD5E-72D76CE09254}" type="pres">
      <dgm:prSet presAssocID="{FED996DD-A712-C446-95F4-38D2B3ED0CD5}" presName="hierChild4" presStyleCnt="0"/>
      <dgm:spPr/>
    </dgm:pt>
    <dgm:pt modelId="{3A861EEB-E6CE-5644-8B46-EDCCE16E868D}" type="pres">
      <dgm:prSet presAssocID="{FED996DD-A712-C446-95F4-38D2B3ED0CD5}" presName="hierChild5" presStyleCnt="0"/>
      <dgm:spPr/>
    </dgm:pt>
    <dgm:pt modelId="{4ADD3C55-DF5A-7144-81D3-F8D7159A97A6}" type="pres">
      <dgm:prSet presAssocID="{0E66C1A0-7DA3-6C4E-A55C-8D356DEBE6D9}" presName="Name37" presStyleLbl="parChTrans1D3" presStyleIdx="19" presStyleCnt="23" custSzX="143020"/>
      <dgm:spPr/>
    </dgm:pt>
    <dgm:pt modelId="{F74F5339-4990-644D-9001-F932332B8AB1}" type="pres">
      <dgm:prSet presAssocID="{E8B0F056-A1C0-3446-82C9-246A1FDD99F1}" presName="hierRoot2" presStyleCnt="0">
        <dgm:presLayoutVars>
          <dgm:hierBranch val="init"/>
        </dgm:presLayoutVars>
      </dgm:prSet>
      <dgm:spPr/>
    </dgm:pt>
    <dgm:pt modelId="{679979F0-43A2-8649-9B09-0BFFED599D95}" type="pres">
      <dgm:prSet presAssocID="{E8B0F056-A1C0-3446-82C9-246A1FDD99F1}" presName="rootComposite" presStyleCnt="0"/>
      <dgm:spPr/>
    </dgm:pt>
    <dgm:pt modelId="{4D0B693A-9341-FE48-98DD-5265ED9E1EE7}" type="pres">
      <dgm:prSet presAssocID="{E8B0F056-A1C0-3446-82C9-246A1FDD99F1}" presName="rootText" presStyleLbl="node3" presStyleIdx="19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1B737-8114-AA47-B58A-2E1FAD4A5E47}" type="pres">
      <dgm:prSet presAssocID="{E8B0F056-A1C0-3446-82C9-246A1FDD99F1}" presName="rootConnector" presStyleLbl="node3" presStyleIdx="19" presStyleCnt="23"/>
      <dgm:spPr/>
    </dgm:pt>
    <dgm:pt modelId="{69114CFE-5588-8D44-AE73-A72723673DA9}" type="pres">
      <dgm:prSet presAssocID="{E8B0F056-A1C0-3446-82C9-246A1FDD99F1}" presName="hierChild4" presStyleCnt="0"/>
      <dgm:spPr/>
    </dgm:pt>
    <dgm:pt modelId="{E8DE4A26-6B75-3640-8CD8-6AE736C0A5D1}" type="pres">
      <dgm:prSet presAssocID="{E8B0F056-A1C0-3446-82C9-246A1FDD99F1}" presName="hierChild5" presStyleCnt="0"/>
      <dgm:spPr/>
    </dgm:pt>
    <dgm:pt modelId="{8F247F45-6D38-724E-BF11-D97503FB0A79}" type="pres">
      <dgm:prSet presAssocID="{7CD11C36-589A-ED40-9CF3-F46AA2D22DC6}" presName="Name37" presStyleLbl="parChTrans1D3" presStyleIdx="20" presStyleCnt="23" custSzX="143020"/>
      <dgm:spPr/>
    </dgm:pt>
    <dgm:pt modelId="{113C7B4E-5976-974F-8A57-45F6E4791AE3}" type="pres">
      <dgm:prSet presAssocID="{08B4B68C-69F2-CD48-B89F-8E87D8E98E53}" presName="hierRoot2" presStyleCnt="0">
        <dgm:presLayoutVars>
          <dgm:hierBranch val="init"/>
        </dgm:presLayoutVars>
      </dgm:prSet>
      <dgm:spPr/>
    </dgm:pt>
    <dgm:pt modelId="{3B756CAF-AE96-6041-9768-43C73978AF3A}" type="pres">
      <dgm:prSet presAssocID="{08B4B68C-69F2-CD48-B89F-8E87D8E98E53}" presName="rootComposite" presStyleCnt="0"/>
      <dgm:spPr/>
    </dgm:pt>
    <dgm:pt modelId="{ECE5B05B-05CE-1D4B-8CC6-09ACBBEFCB3E}" type="pres">
      <dgm:prSet presAssocID="{08B4B68C-69F2-CD48-B89F-8E87D8E98E53}" presName="rootText" presStyleLbl="node3" presStyleIdx="20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1357B-8BF8-C245-ACE0-FFE7311EC195}" type="pres">
      <dgm:prSet presAssocID="{08B4B68C-69F2-CD48-B89F-8E87D8E98E53}" presName="rootConnector" presStyleLbl="node3" presStyleIdx="20" presStyleCnt="23"/>
      <dgm:spPr/>
    </dgm:pt>
    <dgm:pt modelId="{47BD5122-327F-BE4B-BDA7-3FD33BBFBE4D}" type="pres">
      <dgm:prSet presAssocID="{08B4B68C-69F2-CD48-B89F-8E87D8E98E53}" presName="hierChild4" presStyleCnt="0"/>
      <dgm:spPr/>
    </dgm:pt>
    <dgm:pt modelId="{F059F57E-C3CE-2540-A8D3-572AEF547059}" type="pres">
      <dgm:prSet presAssocID="{08B4B68C-69F2-CD48-B89F-8E87D8E98E53}" presName="hierChild5" presStyleCnt="0"/>
      <dgm:spPr/>
    </dgm:pt>
    <dgm:pt modelId="{8B77E9B0-3738-4241-8F83-18A80410E275}" type="pres">
      <dgm:prSet presAssocID="{4972AEC5-D80F-D441-9ADA-932D0D732A51}" presName="Name37" presStyleLbl="parChTrans1D3" presStyleIdx="21" presStyleCnt="23" custSzX="143020"/>
      <dgm:spPr/>
    </dgm:pt>
    <dgm:pt modelId="{75C7A65C-2D1E-2E4D-BF48-EC10EC2B196F}" type="pres">
      <dgm:prSet presAssocID="{25E537DD-349E-FD47-AE54-601C06330791}" presName="hierRoot2" presStyleCnt="0">
        <dgm:presLayoutVars>
          <dgm:hierBranch val="init"/>
        </dgm:presLayoutVars>
      </dgm:prSet>
      <dgm:spPr/>
    </dgm:pt>
    <dgm:pt modelId="{787AFB70-B5F8-8F46-A61B-BB35AC13D039}" type="pres">
      <dgm:prSet presAssocID="{25E537DD-349E-FD47-AE54-601C06330791}" presName="rootComposite" presStyleCnt="0"/>
      <dgm:spPr/>
    </dgm:pt>
    <dgm:pt modelId="{745FBE34-5185-0B44-B199-D2E35EE8622F}" type="pres">
      <dgm:prSet presAssocID="{25E537DD-349E-FD47-AE54-601C06330791}" presName="rootText" presStyleLbl="node3" presStyleIdx="21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477B45-ADC7-FE4B-A4C2-F95FDA223E8D}" type="pres">
      <dgm:prSet presAssocID="{25E537DD-349E-FD47-AE54-601C06330791}" presName="rootConnector" presStyleLbl="node3" presStyleIdx="21" presStyleCnt="23"/>
      <dgm:spPr/>
    </dgm:pt>
    <dgm:pt modelId="{E01D8C84-1FD9-894B-A2EE-9EA22E29DD20}" type="pres">
      <dgm:prSet presAssocID="{25E537DD-349E-FD47-AE54-601C06330791}" presName="hierChild4" presStyleCnt="0"/>
      <dgm:spPr/>
    </dgm:pt>
    <dgm:pt modelId="{C050EA5B-803F-B546-950A-4ECA0DEA7D80}" type="pres">
      <dgm:prSet presAssocID="{25E537DD-349E-FD47-AE54-601C06330791}" presName="hierChild5" presStyleCnt="0"/>
      <dgm:spPr/>
    </dgm:pt>
    <dgm:pt modelId="{86DD2DD2-0348-FF40-AD06-398C4B2EC1D0}" type="pres">
      <dgm:prSet presAssocID="{FB475EE2-CA5A-484C-9545-F660E7F38A05}" presName="Name37" presStyleLbl="parChTrans1D3" presStyleIdx="22" presStyleCnt="23" custSzX="143020"/>
      <dgm:spPr/>
    </dgm:pt>
    <dgm:pt modelId="{9E822FE4-1DE8-B74E-ACFB-815E3DA3788B}" type="pres">
      <dgm:prSet presAssocID="{BCF605FE-3639-BA42-A1A1-A23F559B0CF3}" presName="hierRoot2" presStyleCnt="0">
        <dgm:presLayoutVars>
          <dgm:hierBranch val="init"/>
        </dgm:presLayoutVars>
      </dgm:prSet>
      <dgm:spPr/>
    </dgm:pt>
    <dgm:pt modelId="{06AE7E67-452C-8A46-A936-966F069BB730}" type="pres">
      <dgm:prSet presAssocID="{BCF605FE-3639-BA42-A1A1-A23F559B0CF3}" presName="rootComposite" presStyleCnt="0"/>
      <dgm:spPr/>
    </dgm:pt>
    <dgm:pt modelId="{6DF2C3D0-03DE-8948-B9BC-E8457068B074}" type="pres">
      <dgm:prSet presAssocID="{BCF605FE-3639-BA42-A1A1-A23F559B0CF3}" presName="rootText" presStyleLbl="node3" presStyleIdx="22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448D4B-2026-6348-A9F6-240B71016368}" type="pres">
      <dgm:prSet presAssocID="{BCF605FE-3639-BA42-A1A1-A23F559B0CF3}" presName="rootConnector" presStyleLbl="node3" presStyleIdx="22" presStyleCnt="23"/>
      <dgm:spPr/>
    </dgm:pt>
    <dgm:pt modelId="{3E13A746-A5D1-2542-9D8B-6BE37F1D001B}" type="pres">
      <dgm:prSet presAssocID="{BCF605FE-3639-BA42-A1A1-A23F559B0CF3}" presName="hierChild4" presStyleCnt="0"/>
      <dgm:spPr/>
    </dgm:pt>
    <dgm:pt modelId="{D52313CF-7E8D-3E49-A11E-CDA484A8CFA5}" type="pres">
      <dgm:prSet presAssocID="{BCF605FE-3639-BA42-A1A1-A23F559B0CF3}" presName="hierChild5" presStyleCnt="0"/>
      <dgm:spPr/>
    </dgm:pt>
    <dgm:pt modelId="{8F317998-3B06-A74F-8290-FD8A69BC0246}" type="pres">
      <dgm:prSet presAssocID="{D2BC01BB-B0B3-A442-8621-9EEED03934F0}" presName="hierChild5" presStyleCnt="0"/>
      <dgm:spPr/>
    </dgm:pt>
    <dgm:pt modelId="{ADB5F811-8654-6A49-B873-1409B2D8B9E3}" type="pres">
      <dgm:prSet presAssocID="{1CDF94D0-C73A-1A4B-A3CD-824FD01FF7BE}" presName="hierChild3" presStyleCnt="0"/>
      <dgm:spPr/>
    </dgm:pt>
    <dgm:pt modelId="{6BC6E78B-251A-D049-94A2-7F143F0A55CD}" type="pres">
      <dgm:prSet presAssocID="{81AC0533-D8C7-EB47-8BD9-FAD307198B02}" presName="hierRoot1" presStyleCnt="0">
        <dgm:presLayoutVars>
          <dgm:hierBranch val="init"/>
        </dgm:presLayoutVars>
      </dgm:prSet>
      <dgm:spPr/>
    </dgm:pt>
    <dgm:pt modelId="{055EB631-7BEC-D44A-81A4-44FA1CF84B59}" type="pres">
      <dgm:prSet presAssocID="{81AC0533-D8C7-EB47-8BD9-FAD307198B02}" presName="rootComposite1" presStyleCnt="0"/>
      <dgm:spPr/>
    </dgm:pt>
    <dgm:pt modelId="{D267E2D2-97ED-2B48-A6FC-BF23DA12D7A5}" type="pres">
      <dgm:prSet presAssocID="{81AC0533-D8C7-EB47-8BD9-FAD307198B02}" presName="rootText1" presStyleLbl="node0" presStyleIdx="1" presStyleCnt="3" custScaleX="113139" custScaleY="53549" custLinFactNeighborX="-11171" custLinFactNeighborY="-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8A023D-80D6-454D-B819-10E40EC4EA3E}" type="pres">
      <dgm:prSet presAssocID="{81AC0533-D8C7-EB47-8BD9-FAD307198B02}" presName="rootConnector1" presStyleLbl="node1" presStyleIdx="0" presStyleCnt="0"/>
      <dgm:spPr/>
    </dgm:pt>
    <dgm:pt modelId="{EB85CEDE-146E-8042-8BC0-F0035A639911}" type="pres">
      <dgm:prSet presAssocID="{81AC0533-D8C7-EB47-8BD9-FAD307198B02}" presName="hierChild2" presStyleCnt="0"/>
      <dgm:spPr/>
    </dgm:pt>
    <dgm:pt modelId="{E2836D0A-21BE-3647-9A3C-84165A4A4012}" type="pres">
      <dgm:prSet presAssocID="{81AC0533-D8C7-EB47-8BD9-FAD307198B02}" presName="hierChild3" presStyleCnt="0"/>
      <dgm:spPr/>
    </dgm:pt>
    <dgm:pt modelId="{8185162D-50D7-254C-BBD1-C72A01588E9F}" type="pres">
      <dgm:prSet presAssocID="{40706E03-7F56-6040-AB84-9F5D76FCDC78}" presName="hierRoot1" presStyleCnt="0">
        <dgm:presLayoutVars>
          <dgm:hierBranch val="init"/>
        </dgm:presLayoutVars>
      </dgm:prSet>
      <dgm:spPr/>
    </dgm:pt>
    <dgm:pt modelId="{D7F3528D-BEC9-5144-991F-8B5220BBABB2}" type="pres">
      <dgm:prSet presAssocID="{40706E03-7F56-6040-AB84-9F5D76FCDC78}" presName="rootComposite1" presStyleCnt="0"/>
      <dgm:spPr/>
    </dgm:pt>
    <dgm:pt modelId="{75F82AD5-E867-184D-BF0D-D3C3B810B7A4}" type="pres">
      <dgm:prSet presAssocID="{40706E03-7F56-6040-AB84-9F5D76FCDC78}" presName="rootText1" presStyleLbl="node0" presStyleIdx="2" presStyleCnt="3" custScaleX="113139" custScaleY="53549" custLinFactX="-191319" custLinFactNeighborX="-200000" custLinFactNeighborY="-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AC37D-EA71-9D48-B35C-A9AB6B6A6AD5}" type="pres">
      <dgm:prSet presAssocID="{40706E03-7F56-6040-AB84-9F5D76FCDC78}" presName="rootConnector1" presStyleLbl="node1" presStyleIdx="0" presStyleCnt="0"/>
      <dgm:spPr/>
    </dgm:pt>
    <dgm:pt modelId="{2C982863-7D12-CF40-BD71-F25C6B4912E8}" type="pres">
      <dgm:prSet presAssocID="{40706E03-7F56-6040-AB84-9F5D76FCDC78}" presName="hierChild2" presStyleCnt="0"/>
      <dgm:spPr/>
    </dgm:pt>
    <dgm:pt modelId="{79F5A510-9C8A-834E-8235-6C310C50F201}" type="pres">
      <dgm:prSet presAssocID="{40706E03-7F56-6040-AB84-9F5D76FCDC78}" presName="hierChild3" presStyleCnt="0"/>
      <dgm:spPr/>
    </dgm:pt>
  </dgm:ptLst>
  <dgm:cxnLst>
    <dgm:cxn modelId="{7A9DAF97-D64C-1F40-8736-DA3AA97115B0}" type="presOf" srcId="{6D4292A4-EFC2-3740-9F59-C83DDA5835BE}" destId="{55AD5C9B-F5BC-3E46-B952-8A772F4571FF}" srcOrd="1" destOrd="0" presId="urn:microsoft.com/office/officeart/2005/8/layout/orgChart1"/>
    <dgm:cxn modelId="{ACD83286-58D4-D042-A7D5-8D8A9F62A26D}" type="presOf" srcId="{1E65E522-1868-E44C-A853-2160AFD0D1B3}" destId="{25AD7B5D-B989-FF4F-85EE-93F4B6A8828D}" srcOrd="0" destOrd="0" presId="urn:microsoft.com/office/officeart/2005/8/layout/orgChart1"/>
    <dgm:cxn modelId="{4D1ABD0F-BC78-694F-9E4D-1560A7FC41C6}" type="presOf" srcId="{CD5F370C-C235-434B-B262-A86828B6C082}" destId="{507539F7-29E0-6D4F-9472-C160C0B6F2EC}" srcOrd="1" destOrd="0" presId="urn:microsoft.com/office/officeart/2005/8/layout/orgChart1"/>
    <dgm:cxn modelId="{1811D83D-1E5A-784F-9340-7F62DB12DB7E}" srcId="{D8EAECDD-9AA2-2945-A429-8C37BC2513EB}" destId="{9167167C-0A7A-4647-AFCC-15F303393C0F}" srcOrd="2" destOrd="0" parTransId="{ED9378DD-5C6C-3C44-871E-29F1364862D0}" sibTransId="{D22F61E4-3510-674D-97DE-277492E12247}"/>
    <dgm:cxn modelId="{2821D00F-2179-B64A-A244-F48095190736}" type="presOf" srcId="{1CDF94D0-C73A-1A4B-A3CD-824FD01FF7BE}" destId="{41DD6E93-299B-0049-8160-41CA57604806}" srcOrd="0" destOrd="0" presId="urn:microsoft.com/office/officeart/2005/8/layout/orgChart1"/>
    <dgm:cxn modelId="{797AA2EB-761B-E44E-B004-A3F63DB9123F}" type="presOf" srcId="{6D4292A4-EFC2-3740-9F59-C83DDA5835BE}" destId="{EB951A2F-2F8D-D448-9E89-1156F8E0D340}" srcOrd="0" destOrd="0" presId="urn:microsoft.com/office/officeart/2005/8/layout/orgChart1"/>
    <dgm:cxn modelId="{351C2EE9-AB03-C34C-A31F-67489DCAC552}" type="presOf" srcId="{311B7D97-12D5-CA46-9596-646C66A86380}" destId="{DDD2B9F8-FB9E-FC4E-A440-92AC73F6B48D}" srcOrd="1" destOrd="0" presId="urn:microsoft.com/office/officeart/2005/8/layout/orgChart1"/>
    <dgm:cxn modelId="{E1DBBD0E-7211-4542-B249-D02841860F40}" type="presOf" srcId="{3B3FED39-D2DD-104F-B550-6506C8232F97}" destId="{36D97D86-6E41-F04A-9038-A35EE522BD95}" srcOrd="1" destOrd="0" presId="urn:microsoft.com/office/officeart/2005/8/layout/orgChart1"/>
    <dgm:cxn modelId="{FB1319A5-EF4B-104D-975D-D70B70960AB4}" srcId="{6D4292A4-EFC2-3740-9F59-C83DDA5835BE}" destId="{B306A3F4-0E8E-C44A-BA49-D0211C51AF3E}" srcOrd="3" destOrd="0" parTransId="{2AB92935-8FCD-6C41-A541-DDD212E9EEDA}" sibTransId="{05CC1596-B7B0-CE42-B9BF-474C770641E3}"/>
    <dgm:cxn modelId="{F9ADC26B-01EF-9241-8846-B2A81DEFE33A}" srcId="{D8EAECDD-9AA2-2945-A429-8C37BC2513EB}" destId="{0545FBCF-DBCE-9F4D-A78E-E14F208D5900}" srcOrd="3" destOrd="0" parTransId="{E0012842-BA74-6447-A116-7ADC1714DEFD}" sibTransId="{AE44821F-41DB-5A49-A42D-DC65057D29C8}"/>
    <dgm:cxn modelId="{EFE564AE-371F-F04E-AB6B-5E2DFA5C23D7}" srcId="{30794A15-3DAF-6A42-A020-514C6D303AD6}" destId="{9C026D40-2E0C-AA4B-823F-0743E8A991ED}" srcOrd="1" destOrd="0" parTransId="{83A39B9E-AE26-BC4E-84E4-89D8B2C6A65D}" sibTransId="{C88796A1-0EC0-E24A-A7E8-B34C7F1992C1}"/>
    <dgm:cxn modelId="{C0A8D130-8AAD-BE44-B8A4-63301C5F074F}" type="presOf" srcId="{729173D0-15A4-C044-9F90-8E8D47A12E1B}" destId="{33C394AC-6099-5D42-B19E-1EBCE0FD5CC0}" srcOrd="0" destOrd="0" presId="urn:microsoft.com/office/officeart/2005/8/layout/orgChart1"/>
    <dgm:cxn modelId="{C4D727D7-8969-D248-8F6E-ED65855DE52E}" type="presOf" srcId="{B306A3F4-0E8E-C44A-BA49-D0211C51AF3E}" destId="{8B5DB338-6640-FB42-AABB-AC7CF21CCBC1}" srcOrd="1" destOrd="0" presId="urn:microsoft.com/office/officeart/2005/8/layout/orgChart1"/>
    <dgm:cxn modelId="{C3FD6C42-DB59-634D-A42C-E34E2ECA4843}" type="presOf" srcId="{BCF605FE-3639-BA42-A1A1-A23F559B0CF3}" destId="{6DF2C3D0-03DE-8948-B9BC-E8457068B074}" srcOrd="0" destOrd="0" presId="urn:microsoft.com/office/officeart/2005/8/layout/orgChart1"/>
    <dgm:cxn modelId="{D9C668B7-F4ED-F446-8084-B345700E8F1D}" type="presOf" srcId="{D55DB424-10DD-F440-8BE8-1AF3907A4D02}" destId="{718201AE-5D90-6D48-B07F-B189F62CCA97}" srcOrd="1" destOrd="0" presId="urn:microsoft.com/office/officeart/2005/8/layout/orgChart1"/>
    <dgm:cxn modelId="{328BCD90-D1CB-6142-BA6F-515229C8BCB3}" srcId="{1CDF94D0-C73A-1A4B-A3CD-824FD01FF7BE}" destId="{D8EAECDD-9AA2-2945-A429-8C37BC2513EB}" srcOrd="4" destOrd="0" parTransId="{5A0D7924-27D5-FD47-A940-44CA4912B4B8}" sibTransId="{C1008C83-6289-8B4D-8773-684DB2D2906F}"/>
    <dgm:cxn modelId="{2131CCB3-A201-3140-994C-874EE3764F97}" type="presOf" srcId="{E0012842-BA74-6447-A116-7ADC1714DEFD}" destId="{54841C73-D592-794B-8815-D9E52FDD3E7F}" srcOrd="0" destOrd="0" presId="urn:microsoft.com/office/officeart/2005/8/layout/orgChart1"/>
    <dgm:cxn modelId="{043CD4C1-7A19-D746-BD08-843263E108C2}" srcId="{1CDF94D0-C73A-1A4B-A3CD-824FD01FF7BE}" destId="{99F5E9D8-CB93-6F45-B2D2-FF175320F84A}" srcOrd="2" destOrd="0" parTransId="{DB2AF9EE-2833-B045-8711-7AE0BCCDEE64}" sibTransId="{56FA471D-A5B8-CA46-BB49-EFFF69D7EBA3}"/>
    <dgm:cxn modelId="{672E1EF5-4048-594C-B4F3-54A9C75EBF4F}" type="presOf" srcId="{B34F9F65-39E5-7B44-9E6A-EA72133075AF}" destId="{81827CE7-8D38-B94A-9AB0-9082ED1B0878}" srcOrd="0" destOrd="0" presId="urn:microsoft.com/office/officeart/2005/8/layout/orgChart1"/>
    <dgm:cxn modelId="{237731FC-E3C1-0945-BD71-AA1344E821EF}" type="presOf" srcId="{5A0D7924-27D5-FD47-A940-44CA4912B4B8}" destId="{C504376E-2280-5240-B34F-AB7946E2B5EA}" srcOrd="0" destOrd="0" presId="urn:microsoft.com/office/officeart/2005/8/layout/orgChart1"/>
    <dgm:cxn modelId="{5BE60502-73AC-C34E-B2E7-7DD68447B977}" type="presOf" srcId="{65C2321B-9836-7643-AF11-CD94D9950ECA}" destId="{D08AE441-4FA1-F745-BD38-581264C7A4C5}" srcOrd="0" destOrd="0" presId="urn:microsoft.com/office/officeart/2005/8/layout/orgChart1"/>
    <dgm:cxn modelId="{F8D8E5FE-00B5-614E-B909-621BA2ECC02B}" type="presOf" srcId="{30794A15-3DAF-6A42-A020-514C6D303AD6}" destId="{43645E0D-900C-134B-B349-0429DF12F91A}" srcOrd="0" destOrd="0" presId="urn:microsoft.com/office/officeart/2005/8/layout/orgChart1"/>
    <dgm:cxn modelId="{C4CC5973-1306-6E4D-BF15-9C4281279A78}" type="presOf" srcId="{9C026D40-2E0C-AA4B-823F-0743E8A991ED}" destId="{A0CA4300-3FF6-1946-B881-3DB04A941BBC}" srcOrd="0" destOrd="0" presId="urn:microsoft.com/office/officeart/2005/8/layout/orgChart1"/>
    <dgm:cxn modelId="{95925098-74C9-7149-B86C-277C86BFF2C8}" srcId="{30794A15-3DAF-6A42-A020-514C6D303AD6}" destId="{3B3FED39-D2DD-104F-B550-6506C8232F97}" srcOrd="3" destOrd="0" parTransId="{3DABCE65-43A6-C040-BBF4-BF849BE80BE9}" sibTransId="{8A53CA22-AB5E-D149-A5E8-8DAEF633E94F}"/>
    <dgm:cxn modelId="{39E824B0-B404-3244-A83E-EE431407FEA9}" type="presOf" srcId="{FED996DD-A712-C446-95F4-38D2B3ED0CD5}" destId="{9A714119-28B9-0741-ADD4-3C95D9A003C3}" srcOrd="0" destOrd="0" presId="urn:microsoft.com/office/officeart/2005/8/layout/orgChart1"/>
    <dgm:cxn modelId="{4C63094E-398B-6342-AC87-6E377BF0840D}" type="presOf" srcId="{C0041F68-6ACB-2845-B78D-DFF589E5C78C}" destId="{C9E37B16-FBA9-D345-88C4-9CEA0F19B32B}" srcOrd="0" destOrd="0" presId="urn:microsoft.com/office/officeart/2005/8/layout/orgChart1"/>
    <dgm:cxn modelId="{73C21C82-5D8B-314F-B5A8-5749406A4E60}" type="presOf" srcId="{86E38768-DB61-544E-80EA-C08801BE3A20}" destId="{B7BA3DEE-FD6C-3F43-8C6F-7A13E45DF815}" srcOrd="1" destOrd="0" presId="urn:microsoft.com/office/officeart/2005/8/layout/orgChart1"/>
    <dgm:cxn modelId="{72E2FA59-0F1C-0344-8CDC-D275A811A0B6}" srcId="{1CDF94D0-C73A-1A4B-A3CD-824FD01FF7BE}" destId="{6D4292A4-EFC2-3740-9F59-C83DDA5835BE}" srcOrd="0" destOrd="0" parTransId="{F176B3F5-8FED-D048-9423-0F188801CD9D}" sibTransId="{70E80093-739A-4E46-813C-377FC1C19A4B}"/>
    <dgm:cxn modelId="{29602B35-BB1E-4043-8688-3AAFA7DD6F3F}" type="presOf" srcId="{81AC0533-D8C7-EB47-8BD9-FAD307198B02}" destId="{D267E2D2-97ED-2B48-A6FC-BF23DA12D7A5}" srcOrd="0" destOrd="0" presId="urn:microsoft.com/office/officeart/2005/8/layout/orgChart1"/>
    <dgm:cxn modelId="{6657B814-F964-F745-B394-9C9D7AE7D060}" type="presOf" srcId="{DEBB703B-B650-A146-8B7D-9B37880E82D7}" destId="{7C2E76BA-0C95-3943-B609-F86D6EC39F07}" srcOrd="0" destOrd="0" presId="urn:microsoft.com/office/officeart/2005/8/layout/orgChart1"/>
    <dgm:cxn modelId="{4DCE260E-9981-DF4B-8D35-8B6C986A7633}" type="presOf" srcId="{19C4059A-D58B-D149-8024-4C313DF01C9C}" destId="{FB6BE055-B5CA-3F4B-8BA0-B59CBCD0FCE5}" srcOrd="1" destOrd="0" presId="urn:microsoft.com/office/officeart/2005/8/layout/orgChart1"/>
    <dgm:cxn modelId="{BCC66EF0-B847-BC47-99D6-0F59421CBED0}" type="presOf" srcId="{962CD420-1CB0-AE48-88D9-688B5F4FE381}" destId="{F43F4C7E-93D8-134A-BFF1-81E43D2C645C}" srcOrd="0" destOrd="0" presId="urn:microsoft.com/office/officeart/2005/8/layout/orgChart1"/>
    <dgm:cxn modelId="{4DC4FBC2-2E42-4B4D-B31F-23B1C5240422}" srcId="{1CDF94D0-C73A-1A4B-A3CD-824FD01FF7BE}" destId="{A756B4A2-93DC-7F40-81BE-D289C68380B3}" srcOrd="3" destOrd="0" parTransId="{619FC4CE-E0E3-B042-8F33-D4DBE383F132}" sibTransId="{86D3C5D6-E078-4740-BB10-D922A3EBF33E}"/>
    <dgm:cxn modelId="{2119E0E1-4C8F-5541-92FE-4CA1C431C1D5}" type="presOf" srcId="{5F7CE8DF-4FFD-7A46-B52B-90DAE1A0F419}" destId="{EC46CD4E-792A-7942-9BAB-8E0A6CA2797C}" srcOrd="0" destOrd="0" presId="urn:microsoft.com/office/officeart/2005/8/layout/orgChart1"/>
    <dgm:cxn modelId="{76FAB287-FE1A-1A42-8B7A-AA73C58F1F63}" type="presOf" srcId="{25E537DD-349E-FD47-AE54-601C06330791}" destId="{745FBE34-5185-0B44-B199-D2E35EE8622F}" srcOrd="0" destOrd="0" presId="urn:microsoft.com/office/officeart/2005/8/layout/orgChart1"/>
    <dgm:cxn modelId="{C6E638DD-AE88-1A47-9D40-BF97D800517B}" type="presOf" srcId="{B306A3F4-0E8E-C44A-BA49-D0211C51AF3E}" destId="{E48553AC-E8E7-D64E-9284-3246E43A2857}" srcOrd="0" destOrd="0" presId="urn:microsoft.com/office/officeart/2005/8/layout/orgChart1"/>
    <dgm:cxn modelId="{FF483A48-CFF5-DE4F-AD17-C5FA8780DABF}" type="presOf" srcId="{D142F9AD-207D-E546-AB05-467F1E59D5D5}" destId="{F4AF2597-E37D-F243-9EE6-D02AE2F7F448}" srcOrd="0" destOrd="0" presId="urn:microsoft.com/office/officeart/2005/8/layout/orgChart1"/>
    <dgm:cxn modelId="{40A74AA7-8C18-6848-9F4D-BFF3E3DDE348}" type="presOf" srcId="{BCF605FE-3639-BA42-A1A1-A23F559B0CF3}" destId="{F6448D4B-2026-6348-A9F6-240B71016368}" srcOrd="1" destOrd="0" presId="urn:microsoft.com/office/officeart/2005/8/layout/orgChart1"/>
    <dgm:cxn modelId="{B511C15F-B692-6D4C-AFC6-3254FD3C88D8}" type="presOf" srcId="{569263DE-28CD-2F40-AF74-CFF16C857504}" destId="{F1637CB6-79FE-8045-AC4C-D182B61681D8}" srcOrd="1" destOrd="0" presId="urn:microsoft.com/office/officeart/2005/8/layout/orgChart1"/>
    <dgm:cxn modelId="{1AC993D4-5A9A-3547-B849-350437F77BAC}" type="presOf" srcId="{9173DF50-72CF-E545-AF92-9514858BD664}" destId="{0A14D1CB-158A-2D4A-848A-D7D4E9FA9E2C}" srcOrd="0" destOrd="0" presId="urn:microsoft.com/office/officeart/2005/8/layout/orgChart1"/>
    <dgm:cxn modelId="{612C0A68-ECFE-F24F-8A87-D27DCEFBB0E4}" type="presOf" srcId="{42734766-32F3-6649-802F-342183040E6D}" destId="{DD674693-BA58-0A48-A7A7-ACCDB5456BD3}" srcOrd="1" destOrd="0" presId="urn:microsoft.com/office/officeart/2005/8/layout/orgChart1"/>
    <dgm:cxn modelId="{0A2263DF-249E-B24E-A38B-47CF5D76587A}" type="presOf" srcId="{F176B3F5-8FED-D048-9423-0F188801CD9D}" destId="{9B9A6CC9-AD80-BC41-A424-D7C504206C84}" srcOrd="0" destOrd="0" presId="urn:microsoft.com/office/officeart/2005/8/layout/orgChart1"/>
    <dgm:cxn modelId="{F7746110-FB89-B943-8E8C-B412B1FEE394}" type="presOf" srcId="{750B89DC-3995-5D4F-8E67-DD6ACC9C70AA}" destId="{8AC67473-5907-4247-9D8F-AAF51163904B}" srcOrd="0" destOrd="0" presId="urn:microsoft.com/office/officeart/2005/8/layout/orgChart1"/>
    <dgm:cxn modelId="{3259A6DF-9B8F-B245-9A29-63E2FBD808E1}" type="presOf" srcId="{0E66C1A0-7DA3-6C4E-A55C-8D356DEBE6D9}" destId="{4ADD3C55-DF5A-7144-81D3-F8D7159A97A6}" srcOrd="0" destOrd="0" presId="urn:microsoft.com/office/officeart/2005/8/layout/orgChart1"/>
    <dgm:cxn modelId="{69636FE6-9975-574D-9424-5F2CD6BFAD88}" type="presOf" srcId="{83A39B9E-AE26-BC4E-84E4-89D8B2C6A65D}" destId="{5C9C7579-B9E8-A84D-AA90-DB6D6C8EF490}" srcOrd="0" destOrd="0" presId="urn:microsoft.com/office/officeart/2005/8/layout/orgChart1"/>
    <dgm:cxn modelId="{63450CCE-C455-6047-B543-B36AF20A6FA1}" type="presOf" srcId="{311B7D97-12D5-CA46-9596-646C66A86380}" destId="{7DEB5432-2E53-8D4E-B462-DEE446B7C260}" srcOrd="0" destOrd="0" presId="urn:microsoft.com/office/officeart/2005/8/layout/orgChart1"/>
    <dgm:cxn modelId="{F40D2990-E554-DA44-BCEE-EC28DBB39281}" type="presOf" srcId="{2AB92935-8FCD-6C41-A541-DDD212E9EEDA}" destId="{5733A421-81DD-574A-B930-332D4C87C471}" srcOrd="0" destOrd="0" presId="urn:microsoft.com/office/officeart/2005/8/layout/orgChart1"/>
    <dgm:cxn modelId="{39642FEC-D347-A94E-A2E8-9C5B031DA92D}" type="presOf" srcId="{9167167C-0A7A-4647-AFCC-15F303393C0F}" destId="{C3A1186B-1182-094E-9F20-E2D3356FFADE}" srcOrd="0" destOrd="0" presId="urn:microsoft.com/office/officeart/2005/8/layout/orgChart1"/>
    <dgm:cxn modelId="{C8AAFF33-843B-2C49-9C95-AB4284D0F064}" type="presOf" srcId="{3DABCE65-43A6-C040-BBF4-BF849BE80BE9}" destId="{891BDFA2-4C5F-4E48-91A4-084E6D97FC8A}" srcOrd="0" destOrd="0" presId="urn:microsoft.com/office/officeart/2005/8/layout/orgChart1"/>
    <dgm:cxn modelId="{81F04653-CB96-5144-B46C-E71EA5E365D7}" type="presOf" srcId="{D8EAECDD-9AA2-2945-A429-8C37BC2513EB}" destId="{464A8DE6-8521-2940-855C-50979E092A7A}" srcOrd="0" destOrd="0" presId="urn:microsoft.com/office/officeart/2005/8/layout/orgChart1"/>
    <dgm:cxn modelId="{DE5E75B7-29BE-C04F-B186-2F66B08438FC}" type="presOf" srcId="{E6E81D40-7B2C-7341-A551-E27F4BC5B498}" destId="{40C39E69-F555-7C40-A7BD-CBFDB29EA2C4}" srcOrd="1" destOrd="0" presId="urn:microsoft.com/office/officeart/2005/8/layout/orgChart1"/>
    <dgm:cxn modelId="{03A22A87-BF4C-8541-BFDD-154D7AC8B181}" type="presOf" srcId="{A756B4A2-93DC-7F40-81BE-D289C68380B3}" destId="{D5A1740F-88C3-4145-A536-509D4873A559}" srcOrd="1" destOrd="0" presId="urn:microsoft.com/office/officeart/2005/8/layout/orgChart1"/>
    <dgm:cxn modelId="{5E5682BC-8E79-094E-A86A-696056BAE50C}" type="presOf" srcId="{08B4B68C-69F2-CD48-B89F-8E87D8E98E53}" destId="{4BF1357B-8BF8-C245-ACE0-FFE7311EC195}" srcOrd="1" destOrd="0" presId="urn:microsoft.com/office/officeart/2005/8/layout/orgChart1"/>
    <dgm:cxn modelId="{C9F00201-64EB-6044-9344-E77AFBC57F75}" type="presOf" srcId="{38704BFF-6FE2-F549-B705-67449CEE58C5}" destId="{9A8EB425-B875-A84E-8AB0-A566BBC94088}" srcOrd="0" destOrd="0" presId="urn:microsoft.com/office/officeart/2005/8/layout/orgChart1"/>
    <dgm:cxn modelId="{5FE1B02F-DEEE-7F40-AEA2-3C2310CDFEC0}" type="presOf" srcId="{0545FBCF-DBCE-9F4D-A78E-E14F208D5900}" destId="{097C907B-69CF-7F43-B5C3-9AF49D7567CD}" srcOrd="0" destOrd="0" presId="urn:microsoft.com/office/officeart/2005/8/layout/orgChart1"/>
    <dgm:cxn modelId="{433EBDCD-62BE-9E40-B31A-CCC66F391BDD}" type="presOf" srcId="{E8B0F056-A1C0-3446-82C9-246A1FDD99F1}" destId="{2371B737-8114-AA47-B58A-2E1FAD4A5E47}" srcOrd="1" destOrd="0" presId="urn:microsoft.com/office/officeart/2005/8/layout/orgChart1"/>
    <dgm:cxn modelId="{FBE03D11-F5AD-CF4E-AA42-2F847DF20D0F}" srcId="{D8EAECDD-9AA2-2945-A429-8C37BC2513EB}" destId="{B34F9F65-39E5-7B44-9E6A-EA72133075AF}" srcOrd="5" destOrd="0" parTransId="{345B8993-0B5F-3C40-AA35-D4DB990CB5A1}" sibTransId="{F8904885-6CE9-2B45-A64D-DA2D6499B88E}"/>
    <dgm:cxn modelId="{E2B11577-F73D-F341-97B7-102DD8364C19}" type="presOf" srcId="{5AAC38A9-EB0F-5943-9F48-9E22E2A08DC3}" destId="{915E6927-7471-0240-B531-FBF21E4E18F1}" srcOrd="1" destOrd="0" presId="urn:microsoft.com/office/officeart/2005/8/layout/orgChart1"/>
    <dgm:cxn modelId="{9A451283-DEDF-324E-A8A2-08D6693DEC13}" type="presOf" srcId="{D55DB424-10DD-F440-8BE8-1AF3907A4D02}" destId="{E6ED893E-70E7-614D-963F-64272F5B7BFF}" srcOrd="0" destOrd="0" presId="urn:microsoft.com/office/officeart/2005/8/layout/orgChart1"/>
    <dgm:cxn modelId="{E886A6CF-F263-5C4D-9AA1-8DD79F4D5D20}" srcId="{9173DF50-72CF-E545-AF92-9514858BD664}" destId="{1CDF94D0-C73A-1A4B-A3CD-824FD01FF7BE}" srcOrd="0" destOrd="0" parTransId="{5CC9D6FB-6878-B549-90F9-C7E00935084A}" sibTransId="{449AC463-F4B4-9444-9891-11B5ABD0B5D4}"/>
    <dgm:cxn modelId="{9F09CB31-A65D-D646-B206-4A4866BC4E97}" srcId="{D8EAECDD-9AA2-2945-A429-8C37BC2513EB}" destId="{CD5F370C-C235-434B-B262-A86828B6C082}" srcOrd="0" destOrd="0" parTransId="{C0041F68-6ACB-2845-B78D-DFF589E5C78C}" sibTransId="{D1A4BF20-0479-524B-A1DB-58201BB1F255}"/>
    <dgm:cxn modelId="{BF012685-9E6B-0842-898C-FA787DC08178}" srcId="{D2BC01BB-B0B3-A442-8621-9EEED03934F0}" destId="{FED996DD-A712-C446-95F4-38D2B3ED0CD5}" srcOrd="1" destOrd="0" parTransId="{C41E07A6-35DD-5440-A28E-B6F3ECA09A36}" sibTransId="{E5FA328C-02CA-8742-A339-2F2A3407F161}"/>
    <dgm:cxn modelId="{EB30BA51-DC1E-EC4F-807C-ADF8AEAC4128}" type="presOf" srcId="{42734766-32F3-6649-802F-342183040E6D}" destId="{76981219-2AAD-7549-961C-B15472505138}" srcOrd="0" destOrd="0" presId="urn:microsoft.com/office/officeart/2005/8/layout/orgChart1"/>
    <dgm:cxn modelId="{ECD3AF26-C33E-544B-9C8F-E5B181CE830B}" srcId="{A756B4A2-93DC-7F40-81BE-D289C68380B3}" destId="{86E38768-DB61-544E-80EA-C08801BE3A20}" srcOrd="0" destOrd="0" parTransId="{AC1192F6-61E4-B345-887C-8763919DD97A}" sibTransId="{F92F0DAB-4FBE-D54F-A735-2FA668ED99F4}"/>
    <dgm:cxn modelId="{72429429-1F90-0745-9A27-A3748C2564D6}" type="presOf" srcId="{1D996821-F01A-F645-89D9-8CE9302C829F}" destId="{826FEE88-2C41-7F47-8477-1ECF00C0B587}" srcOrd="0" destOrd="0" presId="urn:microsoft.com/office/officeart/2005/8/layout/orgChart1"/>
    <dgm:cxn modelId="{BEC039CA-95BC-E54B-96CF-BFD3E227DEE5}" srcId="{D2BC01BB-B0B3-A442-8621-9EEED03934F0}" destId="{25E537DD-349E-FD47-AE54-601C06330791}" srcOrd="4" destOrd="0" parTransId="{4972AEC5-D80F-D441-9ADA-932D0D732A51}" sibTransId="{5938E129-45C0-234F-8FFC-68ED6FB60875}"/>
    <dgm:cxn modelId="{47520207-A22A-4349-A4AC-FE76CA958EC3}" type="presOf" srcId="{FB475EE2-CA5A-484C-9545-F660E7F38A05}" destId="{86DD2DD2-0348-FF40-AD06-398C4B2EC1D0}" srcOrd="0" destOrd="0" presId="urn:microsoft.com/office/officeart/2005/8/layout/orgChart1"/>
    <dgm:cxn modelId="{49947B12-D7F7-8F4B-95F7-4F8EAF58CD94}" srcId="{D8EAECDD-9AA2-2945-A429-8C37BC2513EB}" destId="{962CD420-1CB0-AE48-88D9-688B5F4FE381}" srcOrd="6" destOrd="0" parTransId="{65C2321B-9836-7643-AF11-CD94D9950ECA}" sibTransId="{5F81647C-B1E9-D646-8090-C6F68AE93ED8}"/>
    <dgm:cxn modelId="{78614748-C8B5-D34F-96FD-543414F081C8}" type="presOf" srcId="{1257780E-9E3C-004B-9696-43900169CCF8}" destId="{85686929-6B4D-B444-B119-382B90EFAD51}" srcOrd="0" destOrd="0" presId="urn:microsoft.com/office/officeart/2005/8/layout/orgChart1"/>
    <dgm:cxn modelId="{A80D3198-89F2-7F41-901B-7E12B6FA4F98}" srcId="{1CDF94D0-C73A-1A4B-A3CD-824FD01FF7BE}" destId="{D2BC01BB-B0B3-A442-8621-9EEED03934F0}" srcOrd="5" destOrd="0" parTransId="{DEBB703B-B650-A146-8B7D-9B37880E82D7}" sibTransId="{10B76ABD-2496-F14F-8B85-D8849D2F73ED}"/>
    <dgm:cxn modelId="{9EED2E57-757B-BE4E-A021-DDF589C581B0}" type="presOf" srcId="{D8EAECDD-9AA2-2945-A429-8C37BC2513EB}" destId="{E7930E9C-DEDC-184F-AA51-C2B8D53D7D96}" srcOrd="1" destOrd="0" presId="urn:microsoft.com/office/officeart/2005/8/layout/orgChart1"/>
    <dgm:cxn modelId="{C28639A0-5F71-8F4C-9D05-CE18A82A98B5}" type="presOf" srcId="{D2BC01BB-B0B3-A442-8621-9EEED03934F0}" destId="{31DBD45E-89CF-B741-9760-54440840C99C}" srcOrd="1" destOrd="0" presId="urn:microsoft.com/office/officeart/2005/8/layout/orgChart1"/>
    <dgm:cxn modelId="{09A0F462-491A-AB4C-9F06-82C954C29CBE}" type="presOf" srcId="{1CDF94D0-C73A-1A4B-A3CD-824FD01FF7BE}" destId="{700B3B5D-16E3-4B41-8B27-D51B28CD1694}" srcOrd="1" destOrd="0" presId="urn:microsoft.com/office/officeart/2005/8/layout/orgChart1"/>
    <dgm:cxn modelId="{BFC60DCB-7780-9744-9522-93B3E0F05221}" type="presOf" srcId="{345B8993-0B5F-3C40-AA35-D4DB990CB5A1}" destId="{71204D0D-9A7B-C848-9A8F-6A712FDBA965}" srcOrd="0" destOrd="0" presId="urn:microsoft.com/office/officeart/2005/8/layout/orgChart1"/>
    <dgm:cxn modelId="{26E0931C-DE7A-AE4D-B8E8-B4E7870095A3}" type="presOf" srcId="{CD5F370C-C235-434B-B262-A86828B6C082}" destId="{06776712-9BBC-EB46-AB78-588C119DEE5C}" srcOrd="0" destOrd="0" presId="urn:microsoft.com/office/officeart/2005/8/layout/orgChart1"/>
    <dgm:cxn modelId="{A30FEF43-6A78-C548-BF5C-E990AA1AADB9}" type="presOf" srcId="{86E38768-DB61-544E-80EA-C08801BE3A20}" destId="{D0000CD3-D915-BD4C-BDDD-E6E946B99A78}" srcOrd="0" destOrd="0" presId="urn:microsoft.com/office/officeart/2005/8/layout/orgChart1"/>
    <dgm:cxn modelId="{9F0D021A-D419-3248-9C84-A7D9DE11FAF5}" type="presOf" srcId="{FED996DD-A712-C446-95F4-38D2B3ED0CD5}" destId="{BF8E6CDF-00B7-AB49-B405-3C8B66367CC3}" srcOrd="1" destOrd="0" presId="urn:microsoft.com/office/officeart/2005/8/layout/orgChart1"/>
    <dgm:cxn modelId="{FF5A461A-F7AF-7644-8E73-BC91839B3D95}" srcId="{30794A15-3DAF-6A42-A020-514C6D303AD6}" destId="{5AAC38A9-EB0F-5943-9F48-9E22E2A08DC3}" srcOrd="2" destOrd="0" parTransId="{1E65E522-1868-E44C-A853-2160AFD0D1B3}" sibTransId="{8F6241BC-4FD2-D14D-A9E9-5E47364A6182}"/>
    <dgm:cxn modelId="{F6CDA9BE-63DC-A34F-B69E-8E4F41091823}" type="presOf" srcId="{5AAC38A9-EB0F-5943-9F48-9E22E2A08DC3}" destId="{713664D8-273F-0F4A-B46B-F7EDF7EB8BD4}" srcOrd="0" destOrd="0" presId="urn:microsoft.com/office/officeart/2005/8/layout/orgChart1"/>
    <dgm:cxn modelId="{84E2EC22-57C1-E24D-AEFD-F847A26A7EAE}" srcId="{9173DF50-72CF-E545-AF92-9514858BD664}" destId="{40706E03-7F56-6040-AB84-9F5D76FCDC78}" srcOrd="2" destOrd="0" parTransId="{4C549789-C8A1-3B41-B33F-2B62981B3374}" sibTransId="{9FBBE894-D0E9-AA4C-82A0-2A00493139A7}"/>
    <dgm:cxn modelId="{51D381D6-F3C0-F347-BAEA-028FC01104E2}" srcId="{9173DF50-72CF-E545-AF92-9514858BD664}" destId="{81AC0533-D8C7-EB47-8BD9-FAD307198B02}" srcOrd="1" destOrd="0" parTransId="{71277A19-10F6-3A4A-916F-15D104D1F016}" sibTransId="{1171D940-90ED-AF46-BBA8-634371358747}"/>
    <dgm:cxn modelId="{40781C7A-7B93-044E-9598-8FC888795B00}" srcId="{1CDF94D0-C73A-1A4B-A3CD-824FD01FF7BE}" destId="{30794A15-3DAF-6A42-A020-514C6D303AD6}" srcOrd="1" destOrd="0" parTransId="{CAC5815A-C785-A84E-97AF-0754CB00548F}" sibTransId="{C6D6F9A5-4BCA-1743-B55F-CEBF95723A97}"/>
    <dgm:cxn modelId="{8463C1DD-450D-4D48-AF15-E811237145FC}" type="presOf" srcId="{81AC0533-D8C7-EB47-8BD9-FAD307198B02}" destId="{E28A023D-80D6-454D-B819-10E40EC4EA3E}" srcOrd="1" destOrd="0" presId="urn:microsoft.com/office/officeart/2005/8/layout/orgChart1"/>
    <dgm:cxn modelId="{2CFD125C-667C-8844-9C15-939BAE86E417}" type="presOf" srcId="{ED9378DD-5C6C-3C44-871E-29F1364862D0}" destId="{293D8986-DF36-C343-86F8-318E2497EFB0}" srcOrd="0" destOrd="0" presId="urn:microsoft.com/office/officeart/2005/8/layout/orgChart1"/>
    <dgm:cxn modelId="{4730F80E-D95F-A74F-90A7-4151227BAAF6}" type="presOf" srcId="{08B4B68C-69F2-CD48-B89F-8E87D8E98E53}" destId="{ECE5B05B-05CE-1D4B-8CC6-09ACBBEFCB3E}" srcOrd="0" destOrd="0" presId="urn:microsoft.com/office/officeart/2005/8/layout/orgChart1"/>
    <dgm:cxn modelId="{972F9229-18FB-9743-A24E-37350E98AE23}" srcId="{30794A15-3DAF-6A42-A020-514C6D303AD6}" destId="{D55DB424-10DD-F440-8BE8-1AF3907A4D02}" srcOrd="0" destOrd="0" parTransId="{1D996821-F01A-F645-89D9-8CE9302C829F}" sibTransId="{51D38B24-47AB-9B46-8150-C7033EB8C611}"/>
    <dgm:cxn modelId="{146910BE-5E4C-784F-A301-82945F4BC3EF}" type="presOf" srcId="{E6E81D40-7B2C-7341-A551-E27F4BC5B498}" destId="{A89FD502-616E-1F4A-8AFA-32732145EEF9}" srcOrd="0" destOrd="0" presId="urn:microsoft.com/office/officeart/2005/8/layout/orgChart1"/>
    <dgm:cxn modelId="{F15C4B67-4E08-FF47-AD4B-28767AC98EF4}" type="presOf" srcId="{19C4059A-D58B-D149-8024-4C313DF01C9C}" destId="{D26CF8AB-37E2-F245-9359-E725C03702BD}" srcOrd="0" destOrd="0" presId="urn:microsoft.com/office/officeart/2005/8/layout/orgChart1"/>
    <dgm:cxn modelId="{D629D6DF-5E42-3C4E-A1E1-52D8BEB8C819}" type="presOf" srcId="{99F5E9D8-CB93-6F45-B2D2-FF175320F84A}" destId="{928821B5-0F05-964A-B10B-AB82BFEA8300}" srcOrd="0" destOrd="0" presId="urn:microsoft.com/office/officeart/2005/8/layout/orgChart1"/>
    <dgm:cxn modelId="{A65A551F-5092-CB4D-8151-5B3F28F47102}" type="presOf" srcId="{FF029F93-DD60-EA41-898F-2A26E8576619}" destId="{EF5DB2CB-36AA-F04F-9C45-DFE902725204}" srcOrd="0" destOrd="0" presId="urn:microsoft.com/office/officeart/2005/8/layout/orgChart1"/>
    <dgm:cxn modelId="{F3E0ABFE-7A8B-394D-8B34-920ECE1A4A27}" type="presOf" srcId="{B34F9F65-39E5-7B44-9E6A-EA72133075AF}" destId="{55B32F5A-1D77-3C46-8C1C-F11D4AD2F309}" srcOrd="1" destOrd="0" presId="urn:microsoft.com/office/officeart/2005/8/layout/orgChart1"/>
    <dgm:cxn modelId="{9437F3E7-B372-744F-99F7-D3CC2E0ECAFF}" type="presOf" srcId="{77296964-0D7F-C341-AE65-02432CDF46F5}" destId="{2F88817C-684B-7246-8FDA-B7EDFDA3A77A}" srcOrd="0" destOrd="0" presId="urn:microsoft.com/office/officeart/2005/8/layout/orgChart1"/>
    <dgm:cxn modelId="{71551BA9-0272-8A42-BA1B-83F4554F704E}" type="presOf" srcId="{40706E03-7F56-6040-AB84-9F5D76FCDC78}" destId="{75F82AD5-E867-184D-BF0D-D3C3B810B7A4}" srcOrd="0" destOrd="0" presId="urn:microsoft.com/office/officeart/2005/8/layout/orgChart1"/>
    <dgm:cxn modelId="{80056AA9-D98D-3249-9634-967B91DF0FA2}" type="presOf" srcId="{CAC5815A-C785-A84E-97AF-0754CB00548F}" destId="{24180776-D320-F047-A668-AF627664F80C}" srcOrd="0" destOrd="0" presId="urn:microsoft.com/office/officeart/2005/8/layout/orgChart1"/>
    <dgm:cxn modelId="{1D6213B3-9914-2048-AB9C-DC50C43B4EC5}" type="presOf" srcId="{962CD420-1CB0-AE48-88D9-688B5F4FE381}" destId="{43EA6CA6-242E-DB4E-BEC3-3F8B4A3D7286}" srcOrd="1" destOrd="0" presId="urn:microsoft.com/office/officeart/2005/8/layout/orgChart1"/>
    <dgm:cxn modelId="{81D03CD5-3E62-644E-9A8E-8291A5999B1C}" type="presOf" srcId="{40706E03-7F56-6040-AB84-9F5D76FCDC78}" destId="{480AC37D-EA71-9D48-B35C-A9AB6B6A6AD5}" srcOrd="1" destOrd="0" presId="urn:microsoft.com/office/officeart/2005/8/layout/orgChart1"/>
    <dgm:cxn modelId="{2B02EBD5-CD06-3744-9E9C-4B5D10EE1756}" type="presOf" srcId="{569263DE-28CD-2F40-AF74-CFF16C857504}" destId="{84EE7B97-96AB-DD4D-9FA4-17D078F09639}" srcOrd="0" destOrd="0" presId="urn:microsoft.com/office/officeart/2005/8/layout/orgChart1"/>
    <dgm:cxn modelId="{BED548CE-2A0C-BF4D-84E8-830541A89A1F}" type="presOf" srcId="{9167167C-0A7A-4647-AFCC-15F303393C0F}" destId="{7C35C9C3-BB08-5B4C-BD50-983820CE3F92}" srcOrd="1" destOrd="0" presId="urn:microsoft.com/office/officeart/2005/8/layout/orgChart1"/>
    <dgm:cxn modelId="{DD18CE1E-2917-DA40-8CC6-90E1AAECB110}" srcId="{D8EAECDD-9AA2-2945-A429-8C37BC2513EB}" destId="{19C4059A-D58B-D149-8024-4C313DF01C9C}" srcOrd="1" destOrd="0" parTransId="{750B89DC-3995-5D4F-8E67-DD6ACC9C70AA}" sibTransId="{633A12E0-D66F-F24D-86A2-0B3C1683845C}"/>
    <dgm:cxn modelId="{0E32F2AA-27B7-1C40-9D0A-0AF976C5C36B}" type="presOf" srcId="{5528E89B-669E-6444-B220-2F3E3CA907F0}" destId="{998A47CE-68B8-9647-A7FE-50984419ADD4}" srcOrd="0" destOrd="0" presId="urn:microsoft.com/office/officeart/2005/8/layout/orgChart1"/>
    <dgm:cxn modelId="{F80F9693-16B1-C745-A74F-E87D4288926D}" type="presOf" srcId="{5F7CE8DF-4FFD-7A46-B52B-90DAE1A0F419}" destId="{B5ABB5FF-42E8-C949-9BA6-762E846BE819}" srcOrd="1" destOrd="0" presId="urn:microsoft.com/office/officeart/2005/8/layout/orgChart1"/>
    <dgm:cxn modelId="{85CD09DD-67BF-F743-BCE8-C3237A3EB2F6}" srcId="{D2BC01BB-B0B3-A442-8621-9EEED03934F0}" destId="{569263DE-28CD-2F40-AF74-CFF16C857504}" srcOrd="0" destOrd="0" parTransId="{1257780E-9E3C-004B-9696-43900169CCF8}" sibTransId="{98038D0A-E684-6349-A136-AB0B978AF35A}"/>
    <dgm:cxn modelId="{99C968AC-CAC5-804E-B2FB-9A5679FCCEF4}" type="presOf" srcId="{D2BC01BB-B0B3-A442-8621-9EEED03934F0}" destId="{9CDE8166-9B06-6041-93A5-2CC41FBB9099}" srcOrd="0" destOrd="0" presId="urn:microsoft.com/office/officeart/2005/8/layout/orgChart1"/>
    <dgm:cxn modelId="{1E3CE3FA-DA9B-234B-95A1-E418CC49326B}" srcId="{D2BC01BB-B0B3-A442-8621-9EEED03934F0}" destId="{BCF605FE-3639-BA42-A1A1-A23F559B0CF3}" srcOrd="5" destOrd="0" parTransId="{FB475EE2-CA5A-484C-9545-F660E7F38A05}" sibTransId="{B7CA6981-4410-D64E-8C4C-93BE0ED1857C}"/>
    <dgm:cxn modelId="{0A495351-2677-0142-B651-BE002B0CF790}" srcId="{D2BC01BB-B0B3-A442-8621-9EEED03934F0}" destId="{E8B0F056-A1C0-3446-82C9-246A1FDD99F1}" srcOrd="2" destOrd="0" parTransId="{0E66C1A0-7DA3-6C4E-A55C-8D356DEBE6D9}" sibTransId="{008B3F01-3C78-1F43-963D-1B6F2123BEA4}"/>
    <dgm:cxn modelId="{39E8AFCE-57E1-8746-91B4-3118D478C978}" srcId="{6D4292A4-EFC2-3740-9F59-C83DDA5835BE}" destId="{E6E81D40-7B2C-7341-A551-E27F4BC5B498}" srcOrd="0" destOrd="0" parTransId="{77296964-0D7F-C341-AE65-02432CDF46F5}" sibTransId="{5C1C798A-9EB6-5141-A36E-72641E3BDC63}"/>
    <dgm:cxn modelId="{8EBF3C47-3173-6844-9AA3-9DBA0759C887}" srcId="{D8EAECDD-9AA2-2945-A429-8C37BC2513EB}" destId="{42734766-32F3-6649-802F-342183040E6D}" srcOrd="7" destOrd="0" parTransId="{D142F9AD-207D-E546-AB05-467F1E59D5D5}" sibTransId="{5A2FCFD9-195B-B143-8F42-711A1AB25AD6}"/>
    <dgm:cxn modelId="{57B36AC0-6916-CF4E-B450-3803A92B9FA6}" type="presOf" srcId="{AC1192F6-61E4-B345-887C-8763919DD97A}" destId="{5276AB0A-1556-9D43-8007-558C47556844}" srcOrd="0" destOrd="0" presId="urn:microsoft.com/office/officeart/2005/8/layout/orgChart1"/>
    <dgm:cxn modelId="{C84511B7-A962-1644-819B-21A399B82FDC}" type="presOf" srcId="{4972AEC5-D80F-D441-9ADA-932D0D732A51}" destId="{8B77E9B0-3738-4241-8F83-18A80410E275}" srcOrd="0" destOrd="0" presId="urn:microsoft.com/office/officeart/2005/8/layout/orgChart1"/>
    <dgm:cxn modelId="{FF735E0F-BA2F-4649-BE0F-BDBAA86C071E}" type="presOf" srcId="{A756B4A2-93DC-7F40-81BE-D289C68380B3}" destId="{B2285DF6-B4BF-A244-B822-3B9FC043A1B1}" srcOrd="0" destOrd="0" presId="urn:microsoft.com/office/officeart/2005/8/layout/orgChart1"/>
    <dgm:cxn modelId="{C17109EA-D60F-BF48-A8F7-ED02DCF5DBDD}" type="presOf" srcId="{99F5E9D8-CB93-6F45-B2D2-FF175320F84A}" destId="{A8D9A34C-0C30-F647-BE48-7BD912EAB4E0}" srcOrd="1" destOrd="0" presId="urn:microsoft.com/office/officeart/2005/8/layout/orgChart1"/>
    <dgm:cxn modelId="{0C38EF4F-BAF4-D045-8CBF-21FA2EE39DDA}" srcId="{D2BC01BB-B0B3-A442-8621-9EEED03934F0}" destId="{08B4B68C-69F2-CD48-B89F-8E87D8E98E53}" srcOrd="3" destOrd="0" parTransId="{7CD11C36-589A-ED40-9CF3-F46AA2D22DC6}" sibTransId="{AB7627CC-F52C-2240-97F7-BE1E3D1FF309}"/>
    <dgm:cxn modelId="{BEBA1A06-A6CE-5843-9FED-0F1641AA041E}" type="presOf" srcId="{E8B0F056-A1C0-3446-82C9-246A1FDD99F1}" destId="{4D0B693A-9341-FE48-98DD-5265ED9E1EE7}" srcOrd="0" destOrd="0" presId="urn:microsoft.com/office/officeart/2005/8/layout/orgChart1"/>
    <dgm:cxn modelId="{12545496-6B6E-984C-8BFB-7DF81C16D072}" type="presOf" srcId="{FF029F93-DD60-EA41-898F-2A26E8576619}" destId="{80225F17-5312-4E4B-8346-4D2F6D91BF7B}" srcOrd="1" destOrd="0" presId="urn:microsoft.com/office/officeart/2005/8/layout/orgChart1"/>
    <dgm:cxn modelId="{978503B5-8D8C-E74E-BF3E-6E4926BB3A81}" type="presOf" srcId="{3B3FED39-D2DD-104F-B550-6506C8232F97}" destId="{B43A37EF-325B-E440-AD20-F7C925FA2E58}" srcOrd="0" destOrd="0" presId="urn:microsoft.com/office/officeart/2005/8/layout/orgChart1"/>
    <dgm:cxn modelId="{C44E07A4-39F9-B648-9C7B-39CFE4847B34}" srcId="{6D4292A4-EFC2-3740-9F59-C83DDA5835BE}" destId="{311B7D97-12D5-CA46-9596-646C66A86380}" srcOrd="1" destOrd="0" parTransId="{5528E89B-669E-6444-B220-2F3E3CA907F0}" sibTransId="{2C81BBB7-5C04-3544-99DA-13662FCC0F7B}"/>
    <dgm:cxn modelId="{6060D9BF-91B6-9C4E-B726-CB24D9A47F66}" srcId="{D8EAECDD-9AA2-2945-A429-8C37BC2513EB}" destId="{FF029F93-DD60-EA41-898F-2A26E8576619}" srcOrd="4" destOrd="0" parTransId="{729173D0-15A4-C044-9F90-8E8D47A12E1B}" sibTransId="{BDF2DE2C-F266-D341-BE3E-537A790B5ADD}"/>
    <dgm:cxn modelId="{7C83AC8A-FC05-3F47-8D53-ED22EB61980C}" type="presOf" srcId="{9C026D40-2E0C-AA4B-823F-0743E8A991ED}" destId="{F73A8345-E333-B445-A252-EDF63E76115B}" srcOrd="1" destOrd="0" presId="urn:microsoft.com/office/officeart/2005/8/layout/orgChart1"/>
    <dgm:cxn modelId="{07FB9CC2-D7F3-5144-A5BE-2E31439E7B69}" type="presOf" srcId="{7CD11C36-589A-ED40-9CF3-F46AA2D22DC6}" destId="{8F247F45-6D38-724E-BF11-D97503FB0A79}" srcOrd="0" destOrd="0" presId="urn:microsoft.com/office/officeart/2005/8/layout/orgChart1"/>
    <dgm:cxn modelId="{A5D8E5B1-2816-B34B-B5F4-4B0693B9847F}" type="presOf" srcId="{25E537DD-349E-FD47-AE54-601C06330791}" destId="{E5477B45-ADC7-FE4B-A4C2-F95FDA223E8D}" srcOrd="1" destOrd="0" presId="urn:microsoft.com/office/officeart/2005/8/layout/orgChart1"/>
    <dgm:cxn modelId="{8133B97A-33B9-9E42-820D-028ACF1D19BE}" type="presOf" srcId="{619FC4CE-E0E3-B042-8F33-D4DBE383F132}" destId="{023D6346-A5FB-BF46-9A58-4536753C7AAE}" srcOrd="0" destOrd="0" presId="urn:microsoft.com/office/officeart/2005/8/layout/orgChart1"/>
    <dgm:cxn modelId="{E5942273-4A81-9447-8D25-2EEBFA218078}" type="presOf" srcId="{DB2AF9EE-2833-B045-8711-7AE0BCCDEE64}" destId="{1CCB5740-8239-8C41-8E3C-370BE9AC5C1A}" srcOrd="0" destOrd="0" presId="urn:microsoft.com/office/officeart/2005/8/layout/orgChart1"/>
    <dgm:cxn modelId="{316DF911-B1F1-264F-8605-391488754182}" type="presOf" srcId="{0545FBCF-DBCE-9F4D-A78E-E14F208D5900}" destId="{C50CAC4C-4FE6-7645-8030-D22DD5E9812E}" srcOrd="1" destOrd="0" presId="urn:microsoft.com/office/officeart/2005/8/layout/orgChart1"/>
    <dgm:cxn modelId="{E5B358F6-8D33-C745-BF06-DC3DDC299EB9}" type="presOf" srcId="{C41E07A6-35DD-5440-A28E-B6F3ECA09A36}" destId="{D0FCF585-57B3-4D47-8C72-37E54CEA3EA9}" srcOrd="0" destOrd="0" presId="urn:microsoft.com/office/officeart/2005/8/layout/orgChart1"/>
    <dgm:cxn modelId="{F5D3DB49-F6A7-CE45-8D36-62846574C42B}" srcId="{6D4292A4-EFC2-3740-9F59-C83DDA5835BE}" destId="{5F7CE8DF-4FFD-7A46-B52B-90DAE1A0F419}" srcOrd="2" destOrd="0" parTransId="{38704BFF-6FE2-F549-B705-67449CEE58C5}" sibTransId="{4CC9F529-A3AC-3F4A-81C8-3A9761AFDAF3}"/>
    <dgm:cxn modelId="{6CE8B1E7-8C9C-D947-9225-75602022A971}" type="presOf" srcId="{30794A15-3DAF-6A42-A020-514C6D303AD6}" destId="{8FDE65D3-AEB5-4441-906B-8EF2D98CF25D}" srcOrd="1" destOrd="0" presId="urn:microsoft.com/office/officeart/2005/8/layout/orgChart1"/>
    <dgm:cxn modelId="{CA597A6B-9144-BF45-94D5-6FB248B97569}" type="presParOf" srcId="{0A14D1CB-158A-2D4A-848A-D7D4E9FA9E2C}" destId="{3DD41921-8416-B948-9D2D-46FC8345CEC4}" srcOrd="0" destOrd="0" presId="urn:microsoft.com/office/officeart/2005/8/layout/orgChart1"/>
    <dgm:cxn modelId="{54EC86F6-E936-074D-81E1-E9FE0C53B571}" type="presParOf" srcId="{3DD41921-8416-B948-9D2D-46FC8345CEC4}" destId="{40A703F2-1745-CD49-BDA4-3CC0B11C00B5}" srcOrd="0" destOrd="0" presId="urn:microsoft.com/office/officeart/2005/8/layout/orgChart1"/>
    <dgm:cxn modelId="{ED861D2E-547B-FF4A-AAE9-3B88226CFB5E}" type="presParOf" srcId="{40A703F2-1745-CD49-BDA4-3CC0B11C00B5}" destId="{41DD6E93-299B-0049-8160-41CA57604806}" srcOrd="0" destOrd="0" presId="urn:microsoft.com/office/officeart/2005/8/layout/orgChart1"/>
    <dgm:cxn modelId="{D9F070FE-6C66-C244-A02F-43EC69D48927}" type="presParOf" srcId="{40A703F2-1745-CD49-BDA4-3CC0B11C00B5}" destId="{700B3B5D-16E3-4B41-8B27-D51B28CD1694}" srcOrd="1" destOrd="0" presId="urn:microsoft.com/office/officeart/2005/8/layout/orgChart1"/>
    <dgm:cxn modelId="{981C1F87-0746-964E-9A3A-F83DB4A38C37}" type="presParOf" srcId="{3DD41921-8416-B948-9D2D-46FC8345CEC4}" destId="{655FC9B0-BC1A-F842-A653-FAADC10FDF1C}" srcOrd="1" destOrd="0" presId="urn:microsoft.com/office/officeart/2005/8/layout/orgChart1"/>
    <dgm:cxn modelId="{8C709F3F-38B3-774A-9C21-4617689A2512}" type="presParOf" srcId="{655FC9B0-BC1A-F842-A653-FAADC10FDF1C}" destId="{9B9A6CC9-AD80-BC41-A424-D7C504206C84}" srcOrd="0" destOrd="0" presId="urn:microsoft.com/office/officeart/2005/8/layout/orgChart1"/>
    <dgm:cxn modelId="{D9327B0B-63AC-5343-A1D4-9955E18B9B61}" type="presParOf" srcId="{655FC9B0-BC1A-F842-A653-FAADC10FDF1C}" destId="{4B38D9BF-C9F0-664E-A217-24500B2D6E26}" srcOrd="1" destOrd="0" presId="urn:microsoft.com/office/officeart/2005/8/layout/orgChart1"/>
    <dgm:cxn modelId="{09B7557F-25A5-CF48-B467-A28A5A2EC9CF}" type="presParOf" srcId="{4B38D9BF-C9F0-664E-A217-24500B2D6E26}" destId="{FC93C9A1-0056-E642-A820-6724F3A7616D}" srcOrd="0" destOrd="0" presId="urn:microsoft.com/office/officeart/2005/8/layout/orgChart1"/>
    <dgm:cxn modelId="{D0671E07-CB0B-E145-B897-3C94E9787CDD}" type="presParOf" srcId="{FC93C9A1-0056-E642-A820-6724F3A7616D}" destId="{EB951A2F-2F8D-D448-9E89-1156F8E0D340}" srcOrd="0" destOrd="0" presId="urn:microsoft.com/office/officeart/2005/8/layout/orgChart1"/>
    <dgm:cxn modelId="{1D525ED1-46FB-4441-889A-1E8264BF6DBF}" type="presParOf" srcId="{FC93C9A1-0056-E642-A820-6724F3A7616D}" destId="{55AD5C9B-F5BC-3E46-B952-8A772F4571FF}" srcOrd="1" destOrd="0" presId="urn:microsoft.com/office/officeart/2005/8/layout/orgChart1"/>
    <dgm:cxn modelId="{918BE2C2-98A3-5C40-B152-14641E4D2488}" type="presParOf" srcId="{4B38D9BF-C9F0-664E-A217-24500B2D6E26}" destId="{89B53B0A-ED5F-BC40-8A92-4F078B5BE44E}" srcOrd="1" destOrd="0" presId="urn:microsoft.com/office/officeart/2005/8/layout/orgChart1"/>
    <dgm:cxn modelId="{78FB90F7-EBC4-6547-A2C5-969AB8A56583}" type="presParOf" srcId="{89B53B0A-ED5F-BC40-8A92-4F078B5BE44E}" destId="{2F88817C-684B-7246-8FDA-B7EDFDA3A77A}" srcOrd="0" destOrd="0" presId="urn:microsoft.com/office/officeart/2005/8/layout/orgChart1"/>
    <dgm:cxn modelId="{CFAFF104-639B-4149-B391-C9957615B33C}" type="presParOf" srcId="{89B53B0A-ED5F-BC40-8A92-4F078B5BE44E}" destId="{5A758A31-CF65-874F-8DA0-A32B435F812E}" srcOrd="1" destOrd="0" presId="urn:microsoft.com/office/officeart/2005/8/layout/orgChart1"/>
    <dgm:cxn modelId="{143C9C8B-6E7D-DE4D-91B0-0B779199F649}" type="presParOf" srcId="{5A758A31-CF65-874F-8DA0-A32B435F812E}" destId="{38A8DE52-1F63-664C-8409-FBC10B126DFA}" srcOrd="0" destOrd="0" presId="urn:microsoft.com/office/officeart/2005/8/layout/orgChart1"/>
    <dgm:cxn modelId="{DEB7917C-7D39-7445-8113-D9C83D63E20A}" type="presParOf" srcId="{38A8DE52-1F63-664C-8409-FBC10B126DFA}" destId="{A89FD502-616E-1F4A-8AFA-32732145EEF9}" srcOrd="0" destOrd="0" presId="urn:microsoft.com/office/officeart/2005/8/layout/orgChart1"/>
    <dgm:cxn modelId="{B4025C73-5D98-EA45-AB29-AE0D923DB2F5}" type="presParOf" srcId="{38A8DE52-1F63-664C-8409-FBC10B126DFA}" destId="{40C39E69-F555-7C40-A7BD-CBFDB29EA2C4}" srcOrd="1" destOrd="0" presId="urn:microsoft.com/office/officeart/2005/8/layout/orgChart1"/>
    <dgm:cxn modelId="{B0683A31-A61D-5342-BE22-C0FA0F283502}" type="presParOf" srcId="{5A758A31-CF65-874F-8DA0-A32B435F812E}" destId="{F0DD442D-3873-B046-8A1A-CA00EF3D690F}" srcOrd="1" destOrd="0" presId="urn:microsoft.com/office/officeart/2005/8/layout/orgChart1"/>
    <dgm:cxn modelId="{FCD55A36-B4D9-2B49-89B7-E6C2D0B9C425}" type="presParOf" srcId="{5A758A31-CF65-874F-8DA0-A32B435F812E}" destId="{1E9B4E41-A0B6-874B-8FD3-4AE0A0FF15D0}" srcOrd="2" destOrd="0" presId="urn:microsoft.com/office/officeart/2005/8/layout/orgChart1"/>
    <dgm:cxn modelId="{8A35536D-8562-744E-A42D-2A9CDD3B1715}" type="presParOf" srcId="{89B53B0A-ED5F-BC40-8A92-4F078B5BE44E}" destId="{998A47CE-68B8-9647-A7FE-50984419ADD4}" srcOrd="2" destOrd="0" presId="urn:microsoft.com/office/officeart/2005/8/layout/orgChart1"/>
    <dgm:cxn modelId="{5B267D2C-6DD6-584B-B64F-2D5F40B417C4}" type="presParOf" srcId="{89B53B0A-ED5F-BC40-8A92-4F078B5BE44E}" destId="{7129D38E-4403-E04A-9063-19CABFAB538D}" srcOrd="3" destOrd="0" presId="urn:microsoft.com/office/officeart/2005/8/layout/orgChart1"/>
    <dgm:cxn modelId="{7377EB7F-087B-5645-9DAB-99EBF4915760}" type="presParOf" srcId="{7129D38E-4403-E04A-9063-19CABFAB538D}" destId="{5F42305A-24BF-0D4F-B2BE-4304F5CFEC8F}" srcOrd="0" destOrd="0" presId="urn:microsoft.com/office/officeart/2005/8/layout/orgChart1"/>
    <dgm:cxn modelId="{615B7A60-24D4-DC41-8AAF-814D3910ED6D}" type="presParOf" srcId="{5F42305A-24BF-0D4F-B2BE-4304F5CFEC8F}" destId="{7DEB5432-2E53-8D4E-B462-DEE446B7C260}" srcOrd="0" destOrd="0" presId="urn:microsoft.com/office/officeart/2005/8/layout/orgChart1"/>
    <dgm:cxn modelId="{D4D8378C-5B44-6340-885F-B112D2032E38}" type="presParOf" srcId="{5F42305A-24BF-0D4F-B2BE-4304F5CFEC8F}" destId="{DDD2B9F8-FB9E-FC4E-A440-92AC73F6B48D}" srcOrd="1" destOrd="0" presId="urn:microsoft.com/office/officeart/2005/8/layout/orgChart1"/>
    <dgm:cxn modelId="{C2536E39-F9D5-994B-ADFC-C11B60F8B300}" type="presParOf" srcId="{7129D38E-4403-E04A-9063-19CABFAB538D}" destId="{104530AB-8A92-4940-99F7-3BC2AD6D5921}" srcOrd="1" destOrd="0" presId="urn:microsoft.com/office/officeart/2005/8/layout/orgChart1"/>
    <dgm:cxn modelId="{94D5607E-C489-7149-AD80-434F13263FE8}" type="presParOf" srcId="{7129D38E-4403-E04A-9063-19CABFAB538D}" destId="{5B20546F-E81B-5342-AD0B-9AE18F185D7D}" srcOrd="2" destOrd="0" presId="urn:microsoft.com/office/officeart/2005/8/layout/orgChart1"/>
    <dgm:cxn modelId="{F6C5A6DA-0F24-FF4D-B655-141DFB23F855}" type="presParOf" srcId="{89B53B0A-ED5F-BC40-8A92-4F078B5BE44E}" destId="{9A8EB425-B875-A84E-8AB0-A566BBC94088}" srcOrd="4" destOrd="0" presId="urn:microsoft.com/office/officeart/2005/8/layout/orgChart1"/>
    <dgm:cxn modelId="{069451B9-42C7-A643-B474-A7C2577E4C72}" type="presParOf" srcId="{89B53B0A-ED5F-BC40-8A92-4F078B5BE44E}" destId="{2C30E122-8DD1-E943-B5E6-A290D42AB707}" srcOrd="5" destOrd="0" presId="urn:microsoft.com/office/officeart/2005/8/layout/orgChart1"/>
    <dgm:cxn modelId="{A2B5CAA8-30AA-3740-842D-95CABD8CF6AC}" type="presParOf" srcId="{2C30E122-8DD1-E943-B5E6-A290D42AB707}" destId="{DE9B7E8F-CF2F-4144-A144-4B0FD7540A1A}" srcOrd="0" destOrd="0" presId="urn:microsoft.com/office/officeart/2005/8/layout/orgChart1"/>
    <dgm:cxn modelId="{C4AF7E49-46CB-3449-929F-D67080AF13D5}" type="presParOf" srcId="{DE9B7E8F-CF2F-4144-A144-4B0FD7540A1A}" destId="{EC46CD4E-792A-7942-9BAB-8E0A6CA2797C}" srcOrd="0" destOrd="0" presId="urn:microsoft.com/office/officeart/2005/8/layout/orgChart1"/>
    <dgm:cxn modelId="{B9A23B97-DC1F-5C49-A82B-9F3D9945D44E}" type="presParOf" srcId="{DE9B7E8F-CF2F-4144-A144-4B0FD7540A1A}" destId="{B5ABB5FF-42E8-C949-9BA6-762E846BE819}" srcOrd="1" destOrd="0" presId="urn:microsoft.com/office/officeart/2005/8/layout/orgChart1"/>
    <dgm:cxn modelId="{61EA6EFD-B933-8541-8091-8BCE6BAF4901}" type="presParOf" srcId="{2C30E122-8DD1-E943-B5E6-A290D42AB707}" destId="{FEDC6030-678F-6145-BEA7-9A52BB190968}" srcOrd="1" destOrd="0" presId="urn:microsoft.com/office/officeart/2005/8/layout/orgChart1"/>
    <dgm:cxn modelId="{1AC105D4-9F7C-E641-8435-4B18F20C872C}" type="presParOf" srcId="{2C30E122-8DD1-E943-B5E6-A290D42AB707}" destId="{FEE3885F-F9F2-A94C-A9B4-D63F9273D4DE}" srcOrd="2" destOrd="0" presId="urn:microsoft.com/office/officeart/2005/8/layout/orgChart1"/>
    <dgm:cxn modelId="{FF8BEDC6-57F6-564C-BAAA-5AC54C053C16}" type="presParOf" srcId="{89B53B0A-ED5F-BC40-8A92-4F078B5BE44E}" destId="{5733A421-81DD-574A-B930-332D4C87C471}" srcOrd="6" destOrd="0" presId="urn:microsoft.com/office/officeart/2005/8/layout/orgChart1"/>
    <dgm:cxn modelId="{0528E4FE-09DA-324B-BE20-42226DE441DB}" type="presParOf" srcId="{89B53B0A-ED5F-BC40-8A92-4F078B5BE44E}" destId="{ABC4E4B4-D25E-6E49-8790-280DAFA7AA82}" srcOrd="7" destOrd="0" presId="urn:microsoft.com/office/officeart/2005/8/layout/orgChart1"/>
    <dgm:cxn modelId="{C75C8DE9-29A6-7246-90CE-AA1953AB5B01}" type="presParOf" srcId="{ABC4E4B4-D25E-6E49-8790-280DAFA7AA82}" destId="{79D11436-A0E4-1A4B-9A3B-1C675B4B6E99}" srcOrd="0" destOrd="0" presId="urn:microsoft.com/office/officeart/2005/8/layout/orgChart1"/>
    <dgm:cxn modelId="{F1B72437-AFE4-4342-8D66-800B91DC5219}" type="presParOf" srcId="{79D11436-A0E4-1A4B-9A3B-1C675B4B6E99}" destId="{E48553AC-E8E7-D64E-9284-3246E43A2857}" srcOrd="0" destOrd="0" presId="urn:microsoft.com/office/officeart/2005/8/layout/orgChart1"/>
    <dgm:cxn modelId="{46CD410C-7CCD-D44E-A72F-D604003CCB4E}" type="presParOf" srcId="{79D11436-A0E4-1A4B-9A3B-1C675B4B6E99}" destId="{8B5DB338-6640-FB42-AABB-AC7CF21CCBC1}" srcOrd="1" destOrd="0" presId="urn:microsoft.com/office/officeart/2005/8/layout/orgChart1"/>
    <dgm:cxn modelId="{261E2C38-FC32-1342-94A1-E7AB0D380DE8}" type="presParOf" srcId="{ABC4E4B4-D25E-6E49-8790-280DAFA7AA82}" destId="{2A3C491F-0258-5C47-A570-A084E92ADEA9}" srcOrd="1" destOrd="0" presId="urn:microsoft.com/office/officeart/2005/8/layout/orgChart1"/>
    <dgm:cxn modelId="{E2B89B7D-5818-CB4C-AE8E-93A4A64E186E}" type="presParOf" srcId="{ABC4E4B4-D25E-6E49-8790-280DAFA7AA82}" destId="{4F4893D1-33DB-474B-B7D5-2B341919C435}" srcOrd="2" destOrd="0" presId="urn:microsoft.com/office/officeart/2005/8/layout/orgChart1"/>
    <dgm:cxn modelId="{D731AB4A-827F-544F-B106-8BDFCB724CED}" type="presParOf" srcId="{4B38D9BF-C9F0-664E-A217-24500B2D6E26}" destId="{B2DA6B52-58EC-0644-8408-B9B95CF7B6D8}" srcOrd="2" destOrd="0" presId="urn:microsoft.com/office/officeart/2005/8/layout/orgChart1"/>
    <dgm:cxn modelId="{9C5F9AD8-0E80-1945-AF26-68EC5F61FD87}" type="presParOf" srcId="{655FC9B0-BC1A-F842-A653-FAADC10FDF1C}" destId="{24180776-D320-F047-A668-AF627664F80C}" srcOrd="2" destOrd="0" presId="urn:microsoft.com/office/officeart/2005/8/layout/orgChart1"/>
    <dgm:cxn modelId="{1A544698-B3B6-904F-9A1D-D911549D504C}" type="presParOf" srcId="{655FC9B0-BC1A-F842-A653-FAADC10FDF1C}" destId="{591B515F-B1A1-D040-A2A2-7799B4F9C668}" srcOrd="3" destOrd="0" presId="urn:microsoft.com/office/officeart/2005/8/layout/orgChart1"/>
    <dgm:cxn modelId="{0D6C1D0D-CD1B-4C41-820B-3E095FC5D12D}" type="presParOf" srcId="{591B515F-B1A1-D040-A2A2-7799B4F9C668}" destId="{881C69EB-2936-2043-8D12-52E818D29295}" srcOrd="0" destOrd="0" presId="urn:microsoft.com/office/officeart/2005/8/layout/orgChart1"/>
    <dgm:cxn modelId="{F05763F0-5351-0A42-AC7E-D1F862F57A2F}" type="presParOf" srcId="{881C69EB-2936-2043-8D12-52E818D29295}" destId="{43645E0D-900C-134B-B349-0429DF12F91A}" srcOrd="0" destOrd="0" presId="urn:microsoft.com/office/officeart/2005/8/layout/orgChart1"/>
    <dgm:cxn modelId="{31248A8D-FC3B-6B43-BAE9-538EBD590838}" type="presParOf" srcId="{881C69EB-2936-2043-8D12-52E818D29295}" destId="{8FDE65D3-AEB5-4441-906B-8EF2D98CF25D}" srcOrd="1" destOrd="0" presId="urn:microsoft.com/office/officeart/2005/8/layout/orgChart1"/>
    <dgm:cxn modelId="{92507A65-BA36-D944-A901-641138D61C82}" type="presParOf" srcId="{591B515F-B1A1-D040-A2A2-7799B4F9C668}" destId="{B09D0ED7-D4A7-EF47-8BD1-92FEF2B4E254}" srcOrd="1" destOrd="0" presId="urn:microsoft.com/office/officeart/2005/8/layout/orgChart1"/>
    <dgm:cxn modelId="{5B0EFC01-0F4E-5949-A97A-07808C3DD36C}" type="presParOf" srcId="{B09D0ED7-D4A7-EF47-8BD1-92FEF2B4E254}" destId="{826FEE88-2C41-7F47-8477-1ECF00C0B587}" srcOrd="0" destOrd="0" presId="urn:microsoft.com/office/officeart/2005/8/layout/orgChart1"/>
    <dgm:cxn modelId="{AA148B39-4F35-C346-8FAE-BE4D62F783BE}" type="presParOf" srcId="{B09D0ED7-D4A7-EF47-8BD1-92FEF2B4E254}" destId="{50657714-FC73-774C-B9A9-22B27CADACCD}" srcOrd="1" destOrd="0" presId="urn:microsoft.com/office/officeart/2005/8/layout/orgChart1"/>
    <dgm:cxn modelId="{4280C4CD-B4B6-1A45-B379-326D1243BDD0}" type="presParOf" srcId="{50657714-FC73-774C-B9A9-22B27CADACCD}" destId="{94FC77DF-671D-7C48-B7A4-E8404A2E535B}" srcOrd="0" destOrd="0" presId="urn:microsoft.com/office/officeart/2005/8/layout/orgChart1"/>
    <dgm:cxn modelId="{2E617C5F-8450-7141-9055-B8405C13B142}" type="presParOf" srcId="{94FC77DF-671D-7C48-B7A4-E8404A2E535B}" destId="{E6ED893E-70E7-614D-963F-64272F5B7BFF}" srcOrd="0" destOrd="0" presId="urn:microsoft.com/office/officeart/2005/8/layout/orgChart1"/>
    <dgm:cxn modelId="{07289BCA-A74D-4F48-B053-4A3EE0A0CDA9}" type="presParOf" srcId="{94FC77DF-671D-7C48-B7A4-E8404A2E535B}" destId="{718201AE-5D90-6D48-B07F-B189F62CCA97}" srcOrd="1" destOrd="0" presId="urn:microsoft.com/office/officeart/2005/8/layout/orgChart1"/>
    <dgm:cxn modelId="{2AA46F0E-947F-F641-AD5D-0D8CE8185106}" type="presParOf" srcId="{50657714-FC73-774C-B9A9-22B27CADACCD}" destId="{42599D3C-090F-1245-A868-C0E9C98CAB34}" srcOrd="1" destOrd="0" presId="urn:microsoft.com/office/officeart/2005/8/layout/orgChart1"/>
    <dgm:cxn modelId="{4560B924-0983-1C49-83E2-BE95E691DCB7}" type="presParOf" srcId="{50657714-FC73-774C-B9A9-22B27CADACCD}" destId="{074AC2E7-CD63-8E4A-A612-93AB08FA9637}" srcOrd="2" destOrd="0" presId="urn:microsoft.com/office/officeart/2005/8/layout/orgChart1"/>
    <dgm:cxn modelId="{AD1E8875-CF6D-DC43-BEBD-84F7AA5F7FE2}" type="presParOf" srcId="{B09D0ED7-D4A7-EF47-8BD1-92FEF2B4E254}" destId="{5C9C7579-B9E8-A84D-AA90-DB6D6C8EF490}" srcOrd="2" destOrd="0" presId="urn:microsoft.com/office/officeart/2005/8/layout/orgChart1"/>
    <dgm:cxn modelId="{5797B6F7-15B2-5E4D-B1FB-75FD7ADB9856}" type="presParOf" srcId="{B09D0ED7-D4A7-EF47-8BD1-92FEF2B4E254}" destId="{3BF7F5CB-0478-D543-BEA2-4CA1C8B7221B}" srcOrd="3" destOrd="0" presId="urn:microsoft.com/office/officeart/2005/8/layout/orgChart1"/>
    <dgm:cxn modelId="{7193BB12-0372-5E49-98F3-B6D05F62FAF5}" type="presParOf" srcId="{3BF7F5CB-0478-D543-BEA2-4CA1C8B7221B}" destId="{02306FF1-9C6E-4445-AC6D-D48DCD14CF9B}" srcOrd="0" destOrd="0" presId="urn:microsoft.com/office/officeart/2005/8/layout/orgChart1"/>
    <dgm:cxn modelId="{ABD4C081-C9E4-AD45-877C-87E148972C29}" type="presParOf" srcId="{02306FF1-9C6E-4445-AC6D-D48DCD14CF9B}" destId="{A0CA4300-3FF6-1946-B881-3DB04A941BBC}" srcOrd="0" destOrd="0" presId="urn:microsoft.com/office/officeart/2005/8/layout/orgChart1"/>
    <dgm:cxn modelId="{0E925860-502E-C342-A7DC-1869EA44BA61}" type="presParOf" srcId="{02306FF1-9C6E-4445-AC6D-D48DCD14CF9B}" destId="{F73A8345-E333-B445-A252-EDF63E76115B}" srcOrd="1" destOrd="0" presId="urn:microsoft.com/office/officeart/2005/8/layout/orgChart1"/>
    <dgm:cxn modelId="{7CA0A15C-9ABA-0A4E-8521-D218C96A945A}" type="presParOf" srcId="{3BF7F5CB-0478-D543-BEA2-4CA1C8B7221B}" destId="{7B748B9B-EBDC-644D-8FF5-E970F1C020C4}" srcOrd="1" destOrd="0" presId="urn:microsoft.com/office/officeart/2005/8/layout/orgChart1"/>
    <dgm:cxn modelId="{62881BD8-C442-504D-8B8D-75CA5F89D995}" type="presParOf" srcId="{3BF7F5CB-0478-D543-BEA2-4CA1C8B7221B}" destId="{7C054DB0-0B90-BB4C-A9E2-21DCC866C7FE}" srcOrd="2" destOrd="0" presId="urn:microsoft.com/office/officeart/2005/8/layout/orgChart1"/>
    <dgm:cxn modelId="{35FE93EA-AE26-4E48-BDE0-08E85F1AD54A}" type="presParOf" srcId="{B09D0ED7-D4A7-EF47-8BD1-92FEF2B4E254}" destId="{25AD7B5D-B989-FF4F-85EE-93F4B6A8828D}" srcOrd="4" destOrd="0" presId="urn:microsoft.com/office/officeart/2005/8/layout/orgChart1"/>
    <dgm:cxn modelId="{EA9C4E45-EE07-0245-8727-EF84F578F5AE}" type="presParOf" srcId="{B09D0ED7-D4A7-EF47-8BD1-92FEF2B4E254}" destId="{D8214C0A-762F-534A-A2EA-84433256234E}" srcOrd="5" destOrd="0" presId="urn:microsoft.com/office/officeart/2005/8/layout/orgChart1"/>
    <dgm:cxn modelId="{7047EDE5-2FF3-0040-8FBA-D9C6FEBDFBEC}" type="presParOf" srcId="{D8214C0A-762F-534A-A2EA-84433256234E}" destId="{701F5903-F5E2-684D-92AA-F5D1F6289BD4}" srcOrd="0" destOrd="0" presId="urn:microsoft.com/office/officeart/2005/8/layout/orgChart1"/>
    <dgm:cxn modelId="{039812B9-81AE-1047-A5D4-B0E95FA4FB54}" type="presParOf" srcId="{701F5903-F5E2-684D-92AA-F5D1F6289BD4}" destId="{713664D8-273F-0F4A-B46B-F7EDF7EB8BD4}" srcOrd="0" destOrd="0" presId="urn:microsoft.com/office/officeart/2005/8/layout/orgChart1"/>
    <dgm:cxn modelId="{28640FE3-5B69-0448-BCFF-9F421F8AFCF4}" type="presParOf" srcId="{701F5903-F5E2-684D-92AA-F5D1F6289BD4}" destId="{915E6927-7471-0240-B531-FBF21E4E18F1}" srcOrd="1" destOrd="0" presId="urn:microsoft.com/office/officeart/2005/8/layout/orgChart1"/>
    <dgm:cxn modelId="{FCA4A251-8686-B848-9C8C-83F70A6AD518}" type="presParOf" srcId="{D8214C0A-762F-534A-A2EA-84433256234E}" destId="{E547A20C-ABFA-934F-A284-95A14681355B}" srcOrd="1" destOrd="0" presId="urn:microsoft.com/office/officeart/2005/8/layout/orgChart1"/>
    <dgm:cxn modelId="{6971FB7D-F501-E54B-8C1C-8AF8F8439E4B}" type="presParOf" srcId="{D8214C0A-762F-534A-A2EA-84433256234E}" destId="{49B09813-850E-2447-9C0B-B78B8F2422A5}" srcOrd="2" destOrd="0" presId="urn:microsoft.com/office/officeart/2005/8/layout/orgChart1"/>
    <dgm:cxn modelId="{36F10829-2C97-E244-AF83-089B5F0DB07D}" type="presParOf" srcId="{B09D0ED7-D4A7-EF47-8BD1-92FEF2B4E254}" destId="{891BDFA2-4C5F-4E48-91A4-084E6D97FC8A}" srcOrd="6" destOrd="0" presId="urn:microsoft.com/office/officeart/2005/8/layout/orgChart1"/>
    <dgm:cxn modelId="{99736264-AEC3-C846-A8A0-F27334C9C486}" type="presParOf" srcId="{B09D0ED7-D4A7-EF47-8BD1-92FEF2B4E254}" destId="{6BF78B06-EC87-D045-B260-629018E4C438}" srcOrd="7" destOrd="0" presId="urn:microsoft.com/office/officeart/2005/8/layout/orgChart1"/>
    <dgm:cxn modelId="{5DD124A6-51C1-6D47-BE83-DD40F8621B3F}" type="presParOf" srcId="{6BF78B06-EC87-D045-B260-629018E4C438}" destId="{94C6F361-A8D1-0049-B8D2-95C9902F1EFE}" srcOrd="0" destOrd="0" presId="urn:microsoft.com/office/officeart/2005/8/layout/orgChart1"/>
    <dgm:cxn modelId="{225E2527-2BFD-7049-9A51-5263180CEBF2}" type="presParOf" srcId="{94C6F361-A8D1-0049-B8D2-95C9902F1EFE}" destId="{B43A37EF-325B-E440-AD20-F7C925FA2E58}" srcOrd="0" destOrd="0" presId="urn:microsoft.com/office/officeart/2005/8/layout/orgChart1"/>
    <dgm:cxn modelId="{6FDD05E7-0436-7E4F-BC1F-78E22B88E37C}" type="presParOf" srcId="{94C6F361-A8D1-0049-B8D2-95C9902F1EFE}" destId="{36D97D86-6E41-F04A-9038-A35EE522BD95}" srcOrd="1" destOrd="0" presId="urn:microsoft.com/office/officeart/2005/8/layout/orgChart1"/>
    <dgm:cxn modelId="{2762485C-E51C-F548-BA03-CA6B94729859}" type="presParOf" srcId="{6BF78B06-EC87-D045-B260-629018E4C438}" destId="{458C75DC-2E6B-2D4E-BAC6-87242DDDC1EB}" srcOrd="1" destOrd="0" presId="urn:microsoft.com/office/officeart/2005/8/layout/orgChart1"/>
    <dgm:cxn modelId="{4F6F4D13-E23C-5F4C-BCEC-7FD09D75E488}" type="presParOf" srcId="{6BF78B06-EC87-D045-B260-629018E4C438}" destId="{C272C368-2266-9F4E-B1B9-B2AE303D4DAA}" srcOrd="2" destOrd="0" presId="urn:microsoft.com/office/officeart/2005/8/layout/orgChart1"/>
    <dgm:cxn modelId="{3BDDE30D-6D65-4245-B6F8-3F57AC3C3856}" type="presParOf" srcId="{591B515F-B1A1-D040-A2A2-7799B4F9C668}" destId="{381F9A38-D814-C147-A042-ED18679A0001}" srcOrd="2" destOrd="0" presId="urn:microsoft.com/office/officeart/2005/8/layout/orgChart1"/>
    <dgm:cxn modelId="{85543A85-5852-D841-A423-73F1C2E5CA9A}" type="presParOf" srcId="{655FC9B0-BC1A-F842-A653-FAADC10FDF1C}" destId="{1CCB5740-8239-8C41-8E3C-370BE9AC5C1A}" srcOrd="4" destOrd="0" presId="urn:microsoft.com/office/officeart/2005/8/layout/orgChart1"/>
    <dgm:cxn modelId="{38B202D6-FF40-1347-9F9C-028346F4F5E1}" type="presParOf" srcId="{655FC9B0-BC1A-F842-A653-FAADC10FDF1C}" destId="{0440D019-20BB-EE4A-9A32-9B43419FF70F}" srcOrd="5" destOrd="0" presId="urn:microsoft.com/office/officeart/2005/8/layout/orgChart1"/>
    <dgm:cxn modelId="{EF665AA7-2A60-3B49-BE5B-8B7EBEDC05B1}" type="presParOf" srcId="{0440D019-20BB-EE4A-9A32-9B43419FF70F}" destId="{DDAF683B-2606-E54C-9EBB-8E22368D30AA}" srcOrd="0" destOrd="0" presId="urn:microsoft.com/office/officeart/2005/8/layout/orgChart1"/>
    <dgm:cxn modelId="{22C03A3A-523D-8543-9DE0-F7E6F9483E88}" type="presParOf" srcId="{DDAF683B-2606-E54C-9EBB-8E22368D30AA}" destId="{928821B5-0F05-964A-B10B-AB82BFEA8300}" srcOrd="0" destOrd="0" presId="urn:microsoft.com/office/officeart/2005/8/layout/orgChart1"/>
    <dgm:cxn modelId="{6E2F51A2-0FB6-054D-9A6B-D125F01E22D3}" type="presParOf" srcId="{DDAF683B-2606-E54C-9EBB-8E22368D30AA}" destId="{A8D9A34C-0C30-F647-BE48-7BD912EAB4E0}" srcOrd="1" destOrd="0" presId="urn:microsoft.com/office/officeart/2005/8/layout/orgChart1"/>
    <dgm:cxn modelId="{5EC5181D-5521-AA4B-9F2B-BE490546DDC8}" type="presParOf" srcId="{0440D019-20BB-EE4A-9A32-9B43419FF70F}" destId="{0AC06F40-8538-7A4D-B931-8CA24FC82357}" srcOrd="1" destOrd="0" presId="urn:microsoft.com/office/officeart/2005/8/layout/orgChart1"/>
    <dgm:cxn modelId="{1584DFD6-D2C9-324A-9024-2EB4AB842E89}" type="presParOf" srcId="{0440D019-20BB-EE4A-9A32-9B43419FF70F}" destId="{9BBAC79D-841B-7B41-936B-3D1EC7083826}" srcOrd="2" destOrd="0" presId="urn:microsoft.com/office/officeart/2005/8/layout/orgChart1"/>
    <dgm:cxn modelId="{DBD690CF-48B5-6245-AD49-59F20F5B0819}" type="presParOf" srcId="{655FC9B0-BC1A-F842-A653-FAADC10FDF1C}" destId="{023D6346-A5FB-BF46-9A58-4536753C7AAE}" srcOrd="6" destOrd="0" presId="urn:microsoft.com/office/officeart/2005/8/layout/orgChart1"/>
    <dgm:cxn modelId="{5FAB5811-B742-4948-A495-A1F15CD46D76}" type="presParOf" srcId="{655FC9B0-BC1A-F842-A653-FAADC10FDF1C}" destId="{E9AB8030-85B0-324C-81D1-A4503EA27663}" srcOrd="7" destOrd="0" presId="urn:microsoft.com/office/officeart/2005/8/layout/orgChart1"/>
    <dgm:cxn modelId="{9175912F-8899-2741-A5DF-0FE19E06F9AC}" type="presParOf" srcId="{E9AB8030-85B0-324C-81D1-A4503EA27663}" destId="{81362819-64C2-0441-B596-C83B5CAD0C62}" srcOrd="0" destOrd="0" presId="urn:microsoft.com/office/officeart/2005/8/layout/orgChart1"/>
    <dgm:cxn modelId="{E1AC2BDC-9BD1-4F40-9364-AB05654DAA8D}" type="presParOf" srcId="{81362819-64C2-0441-B596-C83B5CAD0C62}" destId="{B2285DF6-B4BF-A244-B822-3B9FC043A1B1}" srcOrd="0" destOrd="0" presId="urn:microsoft.com/office/officeart/2005/8/layout/orgChart1"/>
    <dgm:cxn modelId="{20AE7431-9825-7F40-8905-B5A8976C3C7F}" type="presParOf" srcId="{81362819-64C2-0441-B596-C83B5CAD0C62}" destId="{D5A1740F-88C3-4145-A536-509D4873A559}" srcOrd="1" destOrd="0" presId="urn:microsoft.com/office/officeart/2005/8/layout/orgChart1"/>
    <dgm:cxn modelId="{5484D2AE-7B48-5443-A76F-7B74531E6803}" type="presParOf" srcId="{E9AB8030-85B0-324C-81D1-A4503EA27663}" destId="{79CAE70D-BA67-0F4D-B1DC-99553C4B4349}" srcOrd="1" destOrd="0" presId="urn:microsoft.com/office/officeart/2005/8/layout/orgChart1"/>
    <dgm:cxn modelId="{E2944A27-0D65-7C46-B723-5B37DFC89461}" type="presParOf" srcId="{79CAE70D-BA67-0F4D-B1DC-99553C4B4349}" destId="{5276AB0A-1556-9D43-8007-558C47556844}" srcOrd="0" destOrd="0" presId="urn:microsoft.com/office/officeart/2005/8/layout/orgChart1"/>
    <dgm:cxn modelId="{F7429988-70DE-D541-AE13-F96AD1AC2763}" type="presParOf" srcId="{79CAE70D-BA67-0F4D-B1DC-99553C4B4349}" destId="{2559CB51-6150-8041-A86C-73B84F998D1C}" srcOrd="1" destOrd="0" presId="urn:microsoft.com/office/officeart/2005/8/layout/orgChart1"/>
    <dgm:cxn modelId="{5DD2EE95-D577-E548-ADD4-05E3624105BF}" type="presParOf" srcId="{2559CB51-6150-8041-A86C-73B84F998D1C}" destId="{3399209F-2078-464F-8737-F2704A859815}" srcOrd="0" destOrd="0" presId="urn:microsoft.com/office/officeart/2005/8/layout/orgChart1"/>
    <dgm:cxn modelId="{C8397093-2325-1E42-8A3D-84F82822AF3D}" type="presParOf" srcId="{3399209F-2078-464F-8737-F2704A859815}" destId="{D0000CD3-D915-BD4C-BDDD-E6E946B99A78}" srcOrd="0" destOrd="0" presId="urn:microsoft.com/office/officeart/2005/8/layout/orgChart1"/>
    <dgm:cxn modelId="{AA3586A2-CD1D-E345-9E5F-54A4833606A4}" type="presParOf" srcId="{3399209F-2078-464F-8737-F2704A859815}" destId="{B7BA3DEE-FD6C-3F43-8C6F-7A13E45DF815}" srcOrd="1" destOrd="0" presId="urn:microsoft.com/office/officeart/2005/8/layout/orgChart1"/>
    <dgm:cxn modelId="{6A97593E-FD38-D841-9E21-1623C1DBB244}" type="presParOf" srcId="{2559CB51-6150-8041-A86C-73B84F998D1C}" destId="{E954442E-02F6-274C-AB90-BF8612A99589}" srcOrd="1" destOrd="0" presId="urn:microsoft.com/office/officeart/2005/8/layout/orgChart1"/>
    <dgm:cxn modelId="{687A4797-B631-7447-B632-486BEB9D2A84}" type="presParOf" srcId="{2559CB51-6150-8041-A86C-73B84F998D1C}" destId="{3286CDB0-A7E4-EA44-990B-ABC9CE2CB557}" srcOrd="2" destOrd="0" presId="urn:microsoft.com/office/officeart/2005/8/layout/orgChart1"/>
    <dgm:cxn modelId="{3ECF6466-2EB0-D94B-BF17-18527D7C2379}" type="presParOf" srcId="{E9AB8030-85B0-324C-81D1-A4503EA27663}" destId="{4CE71734-16BC-0043-943B-9DD828814B75}" srcOrd="2" destOrd="0" presId="urn:microsoft.com/office/officeart/2005/8/layout/orgChart1"/>
    <dgm:cxn modelId="{3E18E2A1-4FF4-DC46-B93A-E277EA9DD0B7}" type="presParOf" srcId="{655FC9B0-BC1A-F842-A653-FAADC10FDF1C}" destId="{C504376E-2280-5240-B34F-AB7946E2B5EA}" srcOrd="8" destOrd="0" presId="urn:microsoft.com/office/officeart/2005/8/layout/orgChart1"/>
    <dgm:cxn modelId="{627C388D-E5C4-2C4E-862C-3894210AF211}" type="presParOf" srcId="{655FC9B0-BC1A-F842-A653-FAADC10FDF1C}" destId="{F1F8666C-33FF-9C4F-B78F-68393F527AEB}" srcOrd="9" destOrd="0" presId="urn:microsoft.com/office/officeart/2005/8/layout/orgChart1"/>
    <dgm:cxn modelId="{19B93087-6C77-524B-8AC5-1D288B81A167}" type="presParOf" srcId="{F1F8666C-33FF-9C4F-B78F-68393F527AEB}" destId="{60ED4AA0-E630-E242-B7D5-C473F573E186}" srcOrd="0" destOrd="0" presId="urn:microsoft.com/office/officeart/2005/8/layout/orgChart1"/>
    <dgm:cxn modelId="{39C61E9A-CF7D-A74F-AB62-62CA89D1D8C0}" type="presParOf" srcId="{60ED4AA0-E630-E242-B7D5-C473F573E186}" destId="{464A8DE6-8521-2940-855C-50979E092A7A}" srcOrd="0" destOrd="0" presId="urn:microsoft.com/office/officeart/2005/8/layout/orgChart1"/>
    <dgm:cxn modelId="{95B032AE-0CCB-BD41-9F96-6EEFB9A8DCC1}" type="presParOf" srcId="{60ED4AA0-E630-E242-B7D5-C473F573E186}" destId="{E7930E9C-DEDC-184F-AA51-C2B8D53D7D96}" srcOrd="1" destOrd="0" presId="urn:microsoft.com/office/officeart/2005/8/layout/orgChart1"/>
    <dgm:cxn modelId="{8C950A4A-D898-A34E-B080-53098A6E0AF4}" type="presParOf" srcId="{F1F8666C-33FF-9C4F-B78F-68393F527AEB}" destId="{5E416FB8-F4CB-B541-8D1E-DCD689B8F2A1}" srcOrd="1" destOrd="0" presId="urn:microsoft.com/office/officeart/2005/8/layout/orgChart1"/>
    <dgm:cxn modelId="{3AF3EB2B-CABE-A94B-B1C1-A3BC385C7195}" type="presParOf" srcId="{5E416FB8-F4CB-B541-8D1E-DCD689B8F2A1}" destId="{C9E37B16-FBA9-D345-88C4-9CEA0F19B32B}" srcOrd="0" destOrd="0" presId="urn:microsoft.com/office/officeart/2005/8/layout/orgChart1"/>
    <dgm:cxn modelId="{10DF4ABD-DE1C-1142-8A60-77C7C6FF4E64}" type="presParOf" srcId="{5E416FB8-F4CB-B541-8D1E-DCD689B8F2A1}" destId="{5F9D656C-30DB-EF4F-8575-755EB61A4A06}" srcOrd="1" destOrd="0" presId="urn:microsoft.com/office/officeart/2005/8/layout/orgChart1"/>
    <dgm:cxn modelId="{885268A0-FB8E-5842-AAC7-D307C16090AE}" type="presParOf" srcId="{5F9D656C-30DB-EF4F-8575-755EB61A4A06}" destId="{6D373C9A-925C-EA49-89FE-1B23647E5DC4}" srcOrd="0" destOrd="0" presId="urn:microsoft.com/office/officeart/2005/8/layout/orgChart1"/>
    <dgm:cxn modelId="{48A25F47-E6F4-064E-A50A-33C1EB1AE46C}" type="presParOf" srcId="{6D373C9A-925C-EA49-89FE-1B23647E5DC4}" destId="{06776712-9BBC-EB46-AB78-588C119DEE5C}" srcOrd="0" destOrd="0" presId="urn:microsoft.com/office/officeart/2005/8/layout/orgChart1"/>
    <dgm:cxn modelId="{38AE29E0-BA21-8F41-BD11-D7EB6E378B6D}" type="presParOf" srcId="{6D373C9A-925C-EA49-89FE-1B23647E5DC4}" destId="{507539F7-29E0-6D4F-9472-C160C0B6F2EC}" srcOrd="1" destOrd="0" presId="urn:microsoft.com/office/officeart/2005/8/layout/orgChart1"/>
    <dgm:cxn modelId="{FF50CAE3-F3B8-9949-B28A-02EE6898AD60}" type="presParOf" srcId="{5F9D656C-30DB-EF4F-8575-755EB61A4A06}" destId="{6C7A52C5-6965-334A-9A36-3E6D6E03D4AE}" srcOrd="1" destOrd="0" presId="urn:microsoft.com/office/officeart/2005/8/layout/orgChart1"/>
    <dgm:cxn modelId="{50A7A1E5-D586-A042-A190-79D5891E9236}" type="presParOf" srcId="{5F9D656C-30DB-EF4F-8575-755EB61A4A06}" destId="{09389036-65EE-9D40-B2AC-0942570E2E03}" srcOrd="2" destOrd="0" presId="urn:microsoft.com/office/officeart/2005/8/layout/orgChart1"/>
    <dgm:cxn modelId="{A432F037-4C35-EC41-B435-BCA2DE70BBEE}" type="presParOf" srcId="{5E416FB8-F4CB-B541-8D1E-DCD689B8F2A1}" destId="{8AC67473-5907-4247-9D8F-AAF51163904B}" srcOrd="2" destOrd="0" presId="urn:microsoft.com/office/officeart/2005/8/layout/orgChart1"/>
    <dgm:cxn modelId="{E44EEA0B-BDAB-B445-B937-A5921ADC1989}" type="presParOf" srcId="{5E416FB8-F4CB-B541-8D1E-DCD689B8F2A1}" destId="{33FA0F3C-73D8-184F-99EF-D04E30A1699F}" srcOrd="3" destOrd="0" presId="urn:microsoft.com/office/officeart/2005/8/layout/orgChart1"/>
    <dgm:cxn modelId="{BC43314D-AC43-6E4C-8C4D-06A0CB3AFB64}" type="presParOf" srcId="{33FA0F3C-73D8-184F-99EF-D04E30A1699F}" destId="{9BB1D21E-1E4F-674B-A887-7EE7CC104F74}" srcOrd="0" destOrd="0" presId="urn:microsoft.com/office/officeart/2005/8/layout/orgChart1"/>
    <dgm:cxn modelId="{D4C56900-A0AF-3744-A2A9-2943E932B357}" type="presParOf" srcId="{9BB1D21E-1E4F-674B-A887-7EE7CC104F74}" destId="{D26CF8AB-37E2-F245-9359-E725C03702BD}" srcOrd="0" destOrd="0" presId="urn:microsoft.com/office/officeart/2005/8/layout/orgChart1"/>
    <dgm:cxn modelId="{582868DB-5B43-894E-AB79-3E5016BD3351}" type="presParOf" srcId="{9BB1D21E-1E4F-674B-A887-7EE7CC104F74}" destId="{FB6BE055-B5CA-3F4B-8BA0-B59CBCD0FCE5}" srcOrd="1" destOrd="0" presId="urn:microsoft.com/office/officeart/2005/8/layout/orgChart1"/>
    <dgm:cxn modelId="{4A811A69-4818-0343-B6F2-D37C5B29EB5A}" type="presParOf" srcId="{33FA0F3C-73D8-184F-99EF-D04E30A1699F}" destId="{FC106732-6062-E547-A525-C69D5B1B1187}" srcOrd="1" destOrd="0" presId="urn:microsoft.com/office/officeart/2005/8/layout/orgChart1"/>
    <dgm:cxn modelId="{7927C0BC-A9C7-254C-A12B-655EF6B14A5C}" type="presParOf" srcId="{33FA0F3C-73D8-184F-99EF-D04E30A1699F}" destId="{AAEAD507-7D87-B64F-8B71-0B486AD5203E}" srcOrd="2" destOrd="0" presId="urn:microsoft.com/office/officeart/2005/8/layout/orgChart1"/>
    <dgm:cxn modelId="{24FE9708-BF9D-7B41-8F60-FB399E9A459C}" type="presParOf" srcId="{5E416FB8-F4CB-B541-8D1E-DCD689B8F2A1}" destId="{293D8986-DF36-C343-86F8-318E2497EFB0}" srcOrd="4" destOrd="0" presId="urn:microsoft.com/office/officeart/2005/8/layout/orgChart1"/>
    <dgm:cxn modelId="{1BFC57C2-EEBD-EC4C-B51D-4D5B32E30AD7}" type="presParOf" srcId="{5E416FB8-F4CB-B541-8D1E-DCD689B8F2A1}" destId="{4AAFF989-1011-244B-8C8F-6613FAA7BFFF}" srcOrd="5" destOrd="0" presId="urn:microsoft.com/office/officeart/2005/8/layout/orgChart1"/>
    <dgm:cxn modelId="{45331E05-BD89-8244-9212-63BAAC4A9D7A}" type="presParOf" srcId="{4AAFF989-1011-244B-8C8F-6613FAA7BFFF}" destId="{A782B8AB-29E8-F144-B167-99E238684404}" srcOrd="0" destOrd="0" presId="urn:microsoft.com/office/officeart/2005/8/layout/orgChart1"/>
    <dgm:cxn modelId="{C77EF65B-26AE-A142-8F26-2D85CD091D09}" type="presParOf" srcId="{A782B8AB-29E8-F144-B167-99E238684404}" destId="{C3A1186B-1182-094E-9F20-E2D3356FFADE}" srcOrd="0" destOrd="0" presId="urn:microsoft.com/office/officeart/2005/8/layout/orgChart1"/>
    <dgm:cxn modelId="{8A9F2722-B0B8-874B-A3DF-AD9A6C6F2807}" type="presParOf" srcId="{A782B8AB-29E8-F144-B167-99E238684404}" destId="{7C35C9C3-BB08-5B4C-BD50-983820CE3F92}" srcOrd="1" destOrd="0" presId="urn:microsoft.com/office/officeart/2005/8/layout/orgChart1"/>
    <dgm:cxn modelId="{07C12238-741B-5D41-B1B5-CB6C7105A815}" type="presParOf" srcId="{4AAFF989-1011-244B-8C8F-6613FAA7BFFF}" destId="{D412062E-44E0-F444-8D2B-2D6AE68ACD65}" srcOrd="1" destOrd="0" presId="urn:microsoft.com/office/officeart/2005/8/layout/orgChart1"/>
    <dgm:cxn modelId="{68B53E89-D7A5-674D-AA19-06E9FD30531F}" type="presParOf" srcId="{4AAFF989-1011-244B-8C8F-6613FAA7BFFF}" destId="{48E71721-576D-414C-B03A-411ED690AE31}" srcOrd="2" destOrd="0" presId="urn:microsoft.com/office/officeart/2005/8/layout/orgChart1"/>
    <dgm:cxn modelId="{004A8D31-E51A-4E46-A4B7-031805B6B155}" type="presParOf" srcId="{5E416FB8-F4CB-B541-8D1E-DCD689B8F2A1}" destId="{54841C73-D592-794B-8815-D9E52FDD3E7F}" srcOrd="6" destOrd="0" presId="urn:microsoft.com/office/officeart/2005/8/layout/orgChart1"/>
    <dgm:cxn modelId="{EF4539D9-936C-604B-9CE1-DFEC7AC8F135}" type="presParOf" srcId="{5E416FB8-F4CB-B541-8D1E-DCD689B8F2A1}" destId="{1E543405-2F69-E947-A1F8-C4FBAE880FC5}" srcOrd="7" destOrd="0" presId="urn:microsoft.com/office/officeart/2005/8/layout/orgChart1"/>
    <dgm:cxn modelId="{2581E572-D382-CB41-BD47-75FE32880ED0}" type="presParOf" srcId="{1E543405-2F69-E947-A1F8-C4FBAE880FC5}" destId="{D99F4570-CE64-6D49-ADBA-7504CEDBF1B4}" srcOrd="0" destOrd="0" presId="urn:microsoft.com/office/officeart/2005/8/layout/orgChart1"/>
    <dgm:cxn modelId="{CF67973A-DEB7-534A-A961-AC496C9C8CC7}" type="presParOf" srcId="{D99F4570-CE64-6D49-ADBA-7504CEDBF1B4}" destId="{097C907B-69CF-7F43-B5C3-9AF49D7567CD}" srcOrd="0" destOrd="0" presId="urn:microsoft.com/office/officeart/2005/8/layout/orgChart1"/>
    <dgm:cxn modelId="{2DAAD27E-E286-4747-905E-EE5925A5D447}" type="presParOf" srcId="{D99F4570-CE64-6D49-ADBA-7504CEDBF1B4}" destId="{C50CAC4C-4FE6-7645-8030-D22DD5E9812E}" srcOrd="1" destOrd="0" presId="urn:microsoft.com/office/officeart/2005/8/layout/orgChart1"/>
    <dgm:cxn modelId="{E22E2E39-2CE7-8D46-B7FD-03653743D49B}" type="presParOf" srcId="{1E543405-2F69-E947-A1F8-C4FBAE880FC5}" destId="{CBD70ECF-A006-F644-8867-6FC593F1522E}" srcOrd="1" destOrd="0" presId="urn:microsoft.com/office/officeart/2005/8/layout/orgChart1"/>
    <dgm:cxn modelId="{F7C167F7-88E0-D14C-B9C3-A5EFDC8C6EA2}" type="presParOf" srcId="{1E543405-2F69-E947-A1F8-C4FBAE880FC5}" destId="{200888CE-82A7-484A-A537-A7BE726B96BB}" srcOrd="2" destOrd="0" presId="urn:microsoft.com/office/officeart/2005/8/layout/orgChart1"/>
    <dgm:cxn modelId="{B83A7D9F-8BC3-A642-9A9A-D17E4E20CB9B}" type="presParOf" srcId="{5E416FB8-F4CB-B541-8D1E-DCD689B8F2A1}" destId="{33C394AC-6099-5D42-B19E-1EBCE0FD5CC0}" srcOrd="8" destOrd="0" presId="urn:microsoft.com/office/officeart/2005/8/layout/orgChart1"/>
    <dgm:cxn modelId="{02FF1F48-26C8-6743-8010-8735F0F47FC3}" type="presParOf" srcId="{5E416FB8-F4CB-B541-8D1E-DCD689B8F2A1}" destId="{63E90B76-D30B-4842-B3CB-3B4180DD843D}" srcOrd="9" destOrd="0" presId="urn:microsoft.com/office/officeart/2005/8/layout/orgChart1"/>
    <dgm:cxn modelId="{0F7A95D1-BCB0-1F44-9957-DAA9159839EA}" type="presParOf" srcId="{63E90B76-D30B-4842-B3CB-3B4180DD843D}" destId="{0286EDA8-9D13-2649-8067-0AA79785E76B}" srcOrd="0" destOrd="0" presId="urn:microsoft.com/office/officeart/2005/8/layout/orgChart1"/>
    <dgm:cxn modelId="{F5F2E9CD-934B-704F-96C8-6A2B6B81CE04}" type="presParOf" srcId="{0286EDA8-9D13-2649-8067-0AA79785E76B}" destId="{EF5DB2CB-36AA-F04F-9C45-DFE902725204}" srcOrd="0" destOrd="0" presId="urn:microsoft.com/office/officeart/2005/8/layout/orgChart1"/>
    <dgm:cxn modelId="{E88EB3ED-70FD-E740-8467-7BC2ACEB37F0}" type="presParOf" srcId="{0286EDA8-9D13-2649-8067-0AA79785E76B}" destId="{80225F17-5312-4E4B-8346-4D2F6D91BF7B}" srcOrd="1" destOrd="0" presId="urn:microsoft.com/office/officeart/2005/8/layout/orgChart1"/>
    <dgm:cxn modelId="{638D62F9-7BA7-2B40-9CCD-53AE40156F14}" type="presParOf" srcId="{63E90B76-D30B-4842-B3CB-3B4180DD843D}" destId="{B3CF38E9-29AE-0047-91CD-6063BBBD2807}" srcOrd="1" destOrd="0" presId="urn:microsoft.com/office/officeart/2005/8/layout/orgChart1"/>
    <dgm:cxn modelId="{7FD53C75-FD81-AE43-B4DA-F44FCE4C42CD}" type="presParOf" srcId="{63E90B76-D30B-4842-B3CB-3B4180DD843D}" destId="{8B5CE31C-F034-514E-B499-5655C33B38B3}" srcOrd="2" destOrd="0" presId="urn:microsoft.com/office/officeart/2005/8/layout/orgChart1"/>
    <dgm:cxn modelId="{430C7C3D-CC06-F742-8396-810B1E2DCDC1}" type="presParOf" srcId="{5E416FB8-F4CB-B541-8D1E-DCD689B8F2A1}" destId="{71204D0D-9A7B-C848-9A8F-6A712FDBA965}" srcOrd="10" destOrd="0" presId="urn:microsoft.com/office/officeart/2005/8/layout/orgChart1"/>
    <dgm:cxn modelId="{D1B00D67-6C3C-5145-8189-A5893ED6E4FA}" type="presParOf" srcId="{5E416FB8-F4CB-B541-8D1E-DCD689B8F2A1}" destId="{7ED01E73-F5A4-4F41-AD85-1A1908224284}" srcOrd="11" destOrd="0" presId="urn:microsoft.com/office/officeart/2005/8/layout/orgChart1"/>
    <dgm:cxn modelId="{013819F4-9B36-B641-A0E4-E44C7524BEAB}" type="presParOf" srcId="{7ED01E73-F5A4-4F41-AD85-1A1908224284}" destId="{D2A112BB-17D7-1640-B63D-6AA126260DB5}" srcOrd="0" destOrd="0" presId="urn:microsoft.com/office/officeart/2005/8/layout/orgChart1"/>
    <dgm:cxn modelId="{1E794137-9FFD-7C41-BAB8-BEB0042E3F02}" type="presParOf" srcId="{D2A112BB-17D7-1640-B63D-6AA126260DB5}" destId="{81827CE7-8D38-B94A-9AB0-9082ED1B0878}" srcOrd="0" destOrd="0" presId="urn:microsoft.com/office/officeart/2005/8/layout/orgChart1"/>
    <dgm:cxn modelId="{350C87AB-4B0C-C64D-A830-9F995B0B6922}" type="presParOf" srcId="{D2A112BB-17D7-1640-B63D-6AA126260DB5}" destId="{55B32F5A-1D77-3C46-8C1C-F11D4AD2F309}" srcOrd="1" destOrd="0" presId="urn:microsoft.com/office/officeart/2005/8/layout/orgChart1"/>
    <dgm:cxn modelId="{C0F16FBB-D50B-CC47-8CF1-2DB437D2E12B}" type="presParOf" srcId="{7ED01E73-F5A4-4F41-AD85-1A1908224284}" destId="{5E7395F2-97AF-D841-A743-CA521AD7C2F2}" srcOrd="1" destOrd="0" presId="urn:microsoft.com/office/officeart/2005/8/layout/orgChart1"/>
    <dgm:cxn modelId="{2ADF1032-4A17-4846-A54C-8BBD46DE6715}" type="presParOf" srcId="{7ED01E73-F5A4-4F41-AD85-1A1908224284}" destId="{19106822-87AD-CF4E-9DA7-71F16EBD42C3}" srcOrd="2" destOrd="0" presId="urn:microsoft.com/office/officeart/2005/8/layout/orgChart1"/>
    <dgm:cxn modelId="{61EA0279-0CDB-5946-BB90-9062CA508CA4}" type="presParOf" srcId="{5E416FB8-F4CB-B541-8D1E-DCD689B8F2A1}" destId="{D08AE441-4FA1-F745-BD38-581264C7A4C5}" srcOrd="12" destOrd="0" presId="urn:microsoft.com/office/officeart/2005/8/layout/orgChart1"/>
    <dgm:cxn modelId="{41D3F0F4-B50E-9342-AEB6-4E78B22FBAA5}" type="presParOf" srcId="{5E416FB8-F4CB-B541-8D1E-DCD689B8F2A1}" destId="{9CE292B3-63F9-7C40-9C96-BEC88BEC3510}" srcOrd="13" destOrd="0" presId="urn:microsoft.com/office/officeart/2005/8/layout/orgChart1"/>
    <dgm:cxn modelId="{E9D767F2-29DC-4544-AA2E-1E31520B8893}" type="presParOf" srcId="{9CE292B3-63F9-7C40-9C96-BEC88BEC3510}" destId="{097F3FE9-216B-7442-AADF-97020D8BAB14}" srcOrd="0" destOrd="0" presId="urn:microsoft.com/office/officeart/2005/8/layout/orgChart1"/>
    <dgm:cxn modelId="{F4452F64-9312-0B47-82A5-344935616EE1}" type="presParOf" srcId="{097F3FE9-216B-7442-AADF-97020D8BAB14}" destId="{F43F4C7E-93D8-134A-BFF1-81E43D2C645C}" srcOrd="0" destOrd="0" presId="urn:microsoft.com/office/officeart/2005/8/layout/orgChart1"/>
    <dgm:cxn modelId="{E7BF757C-50E1-D041-8ED9-9F51FB6A48BB}" type="presParOf" srcId="{097F3FE9-216B-7442-AADF-97020D8BAB14}" destId="{43EA6CA6-242E-DB4E-BEC3-3F8B4A3D7286}" srcOrd="1" destOrd="0" presId="urn:microsoft.com/office/officeart/2005/8/layout/orgChart1"/>
    <dgm:cxn modelId="{E5AF396A-1F48-7B47-9E39-D2745717BE3F}" type="presParOf" srcId="{9CE292B3-63F9-7C40-9C96-BEC88BEC3510}" destId="{593EF8E6-D34B-4C4E-B751-447F1C2587AC}" srcOrd="1" destOrd="0" presId="urn:microsoft.com/office/officeart/2005/8/layout/orgChart1"/>
    <dgm:cxn modelId="{D14EA42B-69EC-CF45-A2C8-50A98E320272}" type="presParOf" srcId="{9CE292B3-63F9-7C40-9C96-BEC88BEC3510}" destId="{8F1D01BA-FC13-3E4A-908B-77544720BBFB}" srcOrd="2" destOrd="0" presId="urn:microsoft.com/office/officeart/2005/8/layout/orgChart1"/>
    <dgm:cxn modelId="{09B2874A-B77A-0E41-B47C-4B1E1D0CEA3E}" type="presParOf" srcId="{5E416FB8-F4CB-B541-8D1E-DCD689B8F2A1}" destId="{F4AF2597-E37D-F243-9EE6-D02AE2F7F448}" srcOrd="14" destOrd="0" presId="urn:microsoft.com/office/officeart/2005/8/layout/orgChart1"/>
    <dgm:cxn modelId="{83F710DE-7DF0-3F4D-A991-87471D4A7840}" type="presParOf" srcId="{5E416FB8-F4CB-B541-8D1E-DCD689B8F2A1}" destId="{3D47C2FA-D669-C64C-ABB9-90E0538007A0}" srcOrd="15" destOrd="0" presId="urn:microsoft.com/office/officeart/2005/8/layout/orgChart1"/>
    <dgm:cxn modelId="{1AE4DDF1-6538-FD43-AB26-D6FEF3619169}" type="presParOf" srcId="{3D47C2FA-D669-C64C-ABB9-90E0538007A0}" destId="{76FFBCB5-2327-D440-8CB3-F889B10C1F44}" srcOrd="0" destOrd="0" presId="urn:microsoft.com/office/officeart/2005/8/layout/orgChart1"/>
    <dgm:cxn modelId="{24B7A424-EDA1-FC4E-AB44-0599A6DBA164}" type="presParOf" srcId="{76FFBCB5-2327-D440-8CB3-F889B10C1F44}" destId="{76981219-2AAD-7549-961C-B15472505138}" srcOrd="0" destOrd="0" presId="urn:microsoft.com/office/officeart/2005/8/layout/orgChart1"/>
    <dgm:cxn modelId="{12B723E9-E58C-4F42-A801-F3DEA9F76560}" type="presParOf" srcId="{76FFBCB5-2327-D440-8CB3-F889B10C1F44}" destId="{DD674693-BA58-0A48-A7A7-ACCDB5456BD3}" srcOrd="1" destOrd="0" presId="urn:microsoft.com/office/officeart/2005/8/layout/orgChart1"/>
    <dgm:cxn modelId="{F6E89CB7-07B7-6F47-A7FA-3CBBD89FABB3}" type="presParOf" srcId="{3D47C2FA-D669-C64C-ABB9-90E0538007A0}" destId="{48944B7E-27C3-2F42-89B0-15FCA7980523}" srcOrd="1" destOrd="0" presId="urn:microsoft.com/office/officeart/2005/8/layout/orgChart1"/>
    <dgm:cxn modelId="{5ECD79BD-40E5-5E43-8D7F-1238AF52C379}" type="presParOf" srcId="{3D47C2FA-D669-C64C-ABB9-90E0538007A0}" destId="{12E7F105-C887-F24C-84CE-3CECF19AFBC9}" srcOrd="2" destOrd="0" presId="urn:microsoft.com/office/officeart/2005/8/layout/orgChart1"/>
    <dgm:cxn modelId="{08185554-F30E-DC45-9035-AACC98CF8F48}" type="presParOf" srcId="{F1F8666C-33FF-9C4F-B78F-68393F527AEB}" destId="{03D41B6B-B941-744A-84C8-7C9F595377D8}" srcOrd="2" destOrd="0" presId="urn:microsoft.com/office/officeart/2005/8/layout/orgChart1"/>
    <dgm:cxn modelId="{AAA74B43-1F19-244C-9C4E-A197BBACFE81}" type="presParOf" srcId="{655FC9B0-BC1A-F842-A653-FAADC10FDF1C}" destId="{7C2E76BA-0C95-3943-B609-F86D6EC39F07}" srcOrd="10" destOrd="0" presId="urn:microsoft.com/office/officeart/2005/8/layout/orgChart1"/>
    <dgm:cxn modelId="{693DD9F7-26C8-EA43-BDD0-FF70887810F3}" type="presParOf" srcId="{655FC9B0-BC1A-F842-A653-FAADC10FDF1C}" destId="{6B9D0E06-8CC2-B744-9FD2-9ECF17208BB2}" srcOrd="11" destOrd="0" presId="urn:microsoft.com/office/officeart/2005/8/layout/orgChart1"/>
    <dgm:cxn modelId="{BB2633D6-839B-D444-B7C7-8A74FAA5D69E}" type="presParOf" srcId="{6B9D0E06-8CC2-B744-9FD2-9ECF17208BB2}" destId="{BA0CD022-E04B-3A47-A1AE-42639BE8E152}" srcOrd="0" destOrd="0" presId="urn:microsoft.com/office/officeart/2005/8/layout/orgChart1"/>
    <dgm:cxn modelId="{651C8E3A-43B1-9F4B-97BA-836FD2997B4D}" type="presParOf" srcId="{BA0CD022-E04B-3A47-A1AE-42639BE8E152}" destId="{9CDE8166-9B06-6041-93A5-2CC41FBB9099}" srcOrd="0" destOrd="0" presId="urn:microsoft.com/office/officeart/2005/8/layout/orgChart1"/>
    <dgm:cxn modelId="{18CA0B75-6752-A542-A42E-3F5BC3F8E7F4}" type="presParOf" srcId="{BA0CD022-E04B-3A47-A1AE-42639BE8E152}" destId="{31DBD45E-89CF-B741-9760-54440840C99C}" srcOrd="1" destOrd="0" presId="urn:microsoft.com/office/officeart/2005/8/layout/orgChart1"/>
    <dgm:cxn modelId="{4DBE990F-B4ED-0F43-AD99-CB1C8F375AC2}" type="presParOf" srcId="{6B9D0E06-8CC2-B744-9FD2-9ECF17208BB2}" destId="{6A3CA0C3-ED99-9D4B-A3E6-2CBAC65E9AD9}" srcOrd="1" destOrd="0" presId="urn:microsoft.com/office/officeart/2005/8/layout/orgChart1"/>
    <dgm:cxn modelId="{9A33239C-496D-F547-ADE1-2506A5D19EAB}" type="presParOf" srcId="{6A3CA0C3-ED99-9D4B-A3E6-2CBAC65E9AD9}" destId="{85686929-6B4D-B444-B119-382B90EFAD51}" srcOrd="0" destOrd="0" presId="urn:microsoft.com/office/officeart/2005/8/layout/orgChart1"/>
    <dgm:cxn modelId="{8273C9F3-EA05-AB43-9FC8-5969897F5E93}" type="presParOf" srcId="{6A3CA0C3-ED99-9D4B-A3E6-2CBAC65E9AD9}" destId="{7FABF85B-5C7E-5141-8599-BB0ECD78EACD}" srcOrd="1" destOrd="0" presId="urn:microsoft.com/office/officeart/2005/8/layout/orgChart1"/>
    <dgm:cxn modelId="{6028DCE4-9936-7447-BC2A-F038C694A9B3}" type="presParOf" srcId="{7FABF85B-5C7E-5141-8599-BB0ECD78EACD}" destId="{1498FA59-9882-2748-A476-E36EFC8F8B72}" srcOrd="0" destOrd="0" presId="urn:microsoft.com/office/officeart/2005/8/layout/orgChart1"/>
    <dgm:cxn modelId="{35C2933B-7E0C-E34D-986B-D56A11A55B49}" type="presParOf" srcId="{1498FA59-9882-2748-A476-E36EFC8F8B72}" destId="{84EE7B97-96AB-DD4D-9FA4-17D078F09639}" srcOrd="0" destOrd="0" presId="urn:microsoft.com/office/officeart/2005/8/layout/orgChart1"/>
    <dgm:cxn modelId="{0FDC864C-BF93-F14E-9F53-42D9DDEDC488}" type="presParOf" srcId="{1498FA59-9882-2748-A476-E36EFC8F8B72}" destId="{F1637CB6-79FE-8045-AC4C-D182B61681D8}" srcOrd="1" destOrd="0" presId="urn:microsoft.com/office/officeart/2005/8/layout/orgChart1"/>
    <dgm:cxn modelId="{4EAC9DE8-B253-EF46-847F-4CA5C6E068B3}" type="presParOf" srcId="{7FABF85B-5C7E-5141-8599-BB0ECD78EACD}" destId="{8E5F9F79-8A21-3044-A5B0-ACDE74FBE4FD}" srcOrd="1" destOrd="0" presId="urn:microsoft.com/office/officeart/2005/8/layout/orgChart1"/>
    <dgm:cxn modelId="{31285E47-E6AF-E044-9270-07C9DCD77C9C}" type="presParOf" srcId="{7FABF85B-5C7E-5141-8599-BB0ECD78EACD}" destId="{F8B2A9E1-C9F3-8A48-B3BA-E40FD1E98BF7}" srcOrd="2" destOrd="0" presId="urn:microsoft.com/office/officeart/2005/8/layout/orgChart1"/>
    <dgm:cxn modelId="{E7E52215-088B-264B-998F-2583DB341FD4}" type="presParOf" srcId="{6A3CA0C3-ED99-9D4B-A3E6-2CBAC65E9AD9}" destId="{D0FCF585-57B3-4D47-8C72-37E54CEA3EA9}" srcOrd="2" destOrd="0" presId="urn:microsoft.com/office/officeart/2005/8/layout/orgChart1"/>
    <dgm:cxn modelId="{A7238518-E808-C94E-A40C-E0F21BE1ABDC}" type="presParOf" srcId="{6A3CA0C3-ED99-9D4B-A3E6-2CBAC65E9AD9}" destId="{D90804F5-6173-8847-80D8-95A29BB62947}" srcOrd="3" destOrd="0" presId="urn:microsoft.com/office/officeart/2005/8/layout/orgChart1"/>
    <dgm:cxn modelId="{07034959-F96B-4341-A106-2F1C8B796B4D}" type="presParOf" srcId="{D90804F5-6173-8847-80D8-95A29BB62947}" destId="{97EF67F0-703B-2E47-9AD5-D612F674C117}" srcOrd="0" destOrd="0" presId="urn:microsoft.com/office/officeart/2005/8/layout/orgChart1"/>
    <dgm:cxn modelId="{93BB083F-39EF-364C-9AB2-F8E4F91F6E25}" type="presParOf" srcId="{97EF67F0-703B-2E47-9AD5-D612F674C117}" destId="{9A714119-28B9-0741-ADD4-3C95D9A003C3}" srcOrd="0" destOrd="0" presId="urn:microsoft.com/office/officeart/2005/8/layout/orgChart1"/>
    <dgm:cxn modelId="{8DD64F63-A885-C34D-9CF8-9DCC2BC483FB}" type="presParOf" srcId="{97EF67F0-703B-2E47-9AD5-D612F674C117}" destId="{BF8E6CDF-00B7-AB49-B405-3C8B66367CC3}" srcOrd="1" destOrd="0" presId="urn:microsoft.com/office/officeart/2005/8/layout/orgChart1"/>
    <dgm:cxn modelId="{2E59BA4D-F1FB-9448-921E-E4C956B04976}" type="presParOf" srcId="{D90804F5-6173-8847-80D8-95A29BB62947}" destId="{C8C33563-A331-2943-BD5E-72D76CE09254}" srcOrd="1" destOrd="0" presId="urn:microsoft.com/office/officeart/2005/8/layout/orgChart1"/>
    <dgm:cxn modelId="{B69E9B7D-FD9D-D544-8347-E9678F7DFAB7}" type="presParOf" srcId="{D90804F5-6173-8847-80D8-95A29BB62947}" destId="{3A861EEB-E6CE-5644-8B46-EDCCE16E868D}" srcOrd="2" destOrd="0" presId="urn:microsoft.com/office/officeart/2005/8/layout/orgChart1"/>
    <dgm:cxn modelId="{0D03B9A9-4FBC-3B41-B4D5-308CE09084F0}" type="presParOf" srcId="{6A3CA0C3-ED99-9D4B-A3E6-2CBAC65E9AD9}" destId="{4ADD3C55-DF5A-7144-81D3-F8D7159A97A6}" srcOrd="4" destOrd="0" presId="urn:microsoft.com/office/officeart/2005/8/layout/orgChart1"/>
    <dgm:cxn modelId="{275F63C3-1A3B-C840-BC6E-91B7DF1D5B22}" type="presParOf" srcId="{6A3CA0C3-ED99-9D4B-A3E6-2CBAC65E9AD9}" destId="{F74F5339-4990-644D-9001-F932332B8AB1}" srcOrd="5" destOrd="0" presId="urn:microsoft.com/office/officeart/2005/8/layout/orgChart1"/>
    <dgm:cxn modelId="{9B696E66-6BC7-AC4F-A018-48823D91E15E}" type="presParOf" srcId="{F74F5339-4990-644D-9001-F932332B8AB1}" destId="{679979F0-43A2-8649-9B09-0BFFED599D95}" srcOrd="0" destOrd="0" presId="urn:microsoft.com/office/officeart/2005/8/layout/orgChart1"/>
    <dgm:cxn modelId="{8BBA9966-8708-F848-888A-58E07FD99D3F}" type="presParOf" srcId="{679979F0-43A2-8649-9B09-0BFFED599D95}" destId="{4D0B693A-9341-FE48-98DD-5265ED9E1EE7}" srcOrd="0" destOrd="0" presId="urn:microsoft.com/office/officeart/2005/8/layout/orgChart1"/>
    <dgm:cxn modelId="{709164DB-98B8-714C-B4E9-C538C939E1DD}" type="presParOf" srcId="{679979F0-43A2-8649-9B09-0BFFED599D95}" destId="{2371B737-8114-AA47-B58A-2E1FAD4A5E47}" srcOrd="1" destOrd="0" presId="urn:microsoft.com/office/officeart/2005/8/layout/orgChart1"/>
    <dgm:cxn modelId="{2136C8F1-ACB8-064C-8660-63429CF9E8E7}" type="presParOf" srcId="{F74F5339-4990-644D-9001-F932332B8AB1}" destId="{69114CFE-5588-8D44-AE73-A72723673DA9}" srcOrd="1" destOrd="0" presId="urn:microsoft.com/office/officeart/2005/8/layout/orgChart1"/>
    <dgm:cxn modelId="{5F132C3C-6DF2-944F-8AB7-1C64D8F82D40}" type="presParOf" srcId="{F74F5339-4990-644D-9001-F932332B8AB1}" destId="{E8DE4A26-6B75-3640-8CD8-6AE736C0A5D1}" srcOrd="2" destOrd="0" presId="urn:microsoft.com/office/officeart/2005/8/layout/orgChart1"/>
    <dgm:cxn modelId="{A71840BF-9D17-5644-A2EC-C280465ADA61}" type="presParOf" srcId="{6A3CA0C3-ED99-9D4B-A3E6-2CBAC65E9AD9}" destId="{8F247F45-6D38-724E-BF11-D97503FB0A79}" srcOrd="6" destOrd="0" presId="urn:microsoft.com/office/officeart/2005/8/layout/orgChart1"/>
    <dgm:cxn modelId="{F3910341-DD84-EC42-9D2A-C122E6864343}" type="presParOf" srcId="{6A3CA0C3-ED99-9D4B-A3E6-2CBAC65E9AD9}" destId="{113C7B4E-5976-974F-8A57-45F6E4791AE3}" srcOrd="7" destOrd="0" presId="urn:microsoft.com/office/officeart/2005/8/layout/orgChart1"/>
    <dgm:cxn modelId="{3FC29A43-B912-3747-86FE-67663E93AE82}" type="presParOf" srcId="{113C7B4E-5976-974F-8A57-45F6E4791AE3}" destId="{3B756CAF-AE96-6041-9768-43C73978AF3A}" srcOrd="0" destOrd="0" presId="urn:microsoft.com/office/officeart/2005/8/layout/orgChart1"/>
    <dgm:cxn modelId="{17E9104E-0F20-1642-9391-CA2CFF63CC87}" type="presParOf" srcId="{3B756CAF-AE96-6041-9768-43C73978AF3A}" destId="{ECE5B05B-05CE-1D4B-8CC6-09ACBBEFCB3E}" srcOrd="0" destOrd="0" presId="urn:microsoft.com/office/officeart/2005/8/layout/orgChart1"/>
    <dgm:cxn modelId="{DCB928B2-4788-9541-8BDE-A5923A0351CA}" type="presParOf" srcId="{3B756CAF-AE96-6041-9768-43C73978AF3A}" destId="{4BF1357B-8BF8-C245-ACE0-FFE7311EC195}" srcOrd="1" destOrd="0" presId="urn:microsoft.com/office/officeart/2005/8/layout/orgChart1"/>
    <dgm:cxn modelId="{29830C35-13C7-EC44-9A2F-638CF8B0A704}" type="presParOf" srcId="{113C7B4E-5976-974F-8A57-45F6E4791AE3}" destId="{47BD5122-327F-BE4B-BDA7-3FD33BBFBE4D}" srcOrd="1" destOrd="0" presId="urn:microsoft.com/office/officeart/2005/8/layout/orgChart1"/>
    <dgm:cxn modelId="{DE5DD9C3-CCC6-4E47-9375-688581E87E52}" type="presParOf" srcId="{113C7B4E-5976-974F-8A57-45F6E4791AE3}" destId="{F059F57E-C3CE-2540-A8D3-572AEF547059}" srcOrd="2" destOrd="0" presId="urn:microsoft.com/office/officeart/2005/8/layout/orgChart1"/>
    <dgm:cxn modelId="{19B27682-DE23-B44F-93F4-5249B48DCA58}" type="presParOf" srcId="{6A3CA0C3-ED99-9D4B-A3E6-2CBAC65E9AD9}" destId="{8B77E9B0-3738-4241-8F83-18A80410E275}" srcOrd="8" destOrd="0" presId="urn:microsoft.com/office/officeart/2005/8/layout/orgChart1"/>
    <dgm:cxn modelId="{91B9F984-2370-0C43-ACD8-9D50D3398487}" type="presParOf" srcId="{6A3CA0C3-ED99-9D4B-A3E6-2CBAC65E9AD9}" destId="{75C7A65C-2D1E-2E4D-BF48-EC10EC2B196F}" srcOrd="9" destOrd="0" presId="urn:microsoft.com/office/officeart/2005/8/layout/orgChart1"/>
    <dgm:cxn modelId="{8E4A8458-9996-3042-B682-3682507280D9}" type="presParOf" srcId="{75C7A65C-2D1E-2E4D-BF48-EC10EC2B196F}" destId="{787AFB70-B5F8-8F46-A61B-BB35AC13D039}" srcOrd="0" destOrd="0" presId="urn:microsoft.com/office/officeart/2005/8/layout/orgChart1"/>
    <dgm:cxn modelId="{94F8858F-A372-EC4C-A7FF-84E14EB224A0}" type="presParOf" srcId="{787AFB70-B5F8-8F46-A61B-BB35AC13D039}" destId="{745FBE34-5185-0B44-B199-D2E35EE8622F}" srcOrd="0" destOrd="0" presId="urn:microsoft.com/office/officeart/2005/8/layout/orgChart1"/>
    <dgm:cxn modelId="{4988ED28-DE92-3548-8A4D-5A6CB93DEAE0}" type="presParOf" srcId="{787AFB70-B5F8-8F46-A61B-BB35AC13D039}" destId="{E5477B45-ADC7-FE4B-A4C2-F95FDA223E8D}" srcOrd="1" destOrd="0" presId="urn:microsoft.com/office/officeart/2005/8/layout/orgChart1"/>
    <dgm:cxn modelId="{E96ACAFF-1FEA-A44B-9EEE-1DBE75BD1C6A}" type="presParOf" srcId="{75C7A65C-2D1E-2E4D-BF48-EC10EC2B196F}" destId="{E01D8C84-1FD9-894B-A2EE-9EA22E29DD20}" srcOrd="1" destOrd="0" presId="urn:microsoft.com/office/officeart/2005/8/layout/orgChart1"/>
    <dgm:cxn modelId="{7A67B47E-487C-1B4E-873E-D64BD5B56023}" type="presParOf" srcId="{75C7A65C-2D1E-2E4D-BF48-EC10EC2B196F}" destId="{C050EA5B-803F-B546-950A-4ECA0DEA7D80}" srcOrd="2" destOrd="0" presId="urn:microsoft.com/office/officeart/2005/8/layout/orgChart1"/>
    <dgm:cxn modelId="{0DC61258-4E9D-944E-A6E0-90A52FC0DE36}" type="presParOf" srcId="{6A3CA0C3-ED99-9D4B-A3E6-2CBAC65E9AD9}" destId="{86DD2DD2-0348-FF40-AD06-398C4B2EC1D0}" srcOrd="10" destOrd="0" presId="urn:microsoft.com/office/officeart/2005/8/layout/orgChart1"/>
    <dgm:cxn modelId="{CD421805-5A8C-8F47-BC48-2B841B426E4D}" type="presParOf" srcId="{6A3CA0C3-ED99-9D4B-A3E6-2CBAC65E9AD9}" destId="{9E822FE4-1DE8-B74E-ACFB-815E3DA3788B}" srcOrd="11" destOrd="0" presId="urn:microsoft.com/office/officeart/2005/8/layout/orgChart1"/>
    <dgm:cxn modelId="{B6E8AFF3-DDAF-404A-8C56-F68411B22274}" type="presParOf" srcId="{9E822FE4-1DE8-B74E-ACFB-815E3DA3788B}" destId="{06AE7E67-452C-8A46-A936-966F069BB730}" srcOrd="0" destOrd="0" presId="urn:microsoft.com/office/officeart/2005/8/layout/orgChart1"/>
    <dgm:cxn modelId="{0AC0FBF6-EE26-CB4C-861C-94F499C79903}" type="presParOf" srcId="{06AE7E67-452C-8A46-A936-966F069BB730}" destId="{6DF2C3D0-03DE-8948-B9BC-E8457068B074}" srcOrd="0" destOrd="0" presId="urn:microsoft.com/office/officeart/2005/8/layout/orgChart1"/>
    <dgm:cxn modelId="{14B150D8-1C7B-3344-857E-4D43F1BD7ABA}" type="presParOf" srcId="{06AE7E67-452C-8A46-A936-966F069BB730}" destId="{F6448D4B-2026-6348-A9F6-240B71016368}" srcOrd="1" destOrd="0" presId="urn:microsoft.com/office/officeart/2005/8/layout/orgChart1"/>
    <dgm:cxn modelId="{14B2CFA2-9ED8-0044-9666-E3B9D5D8C8D8}" type="presParOf" srcId="{9E822FE4-1DE8-B74E-ACFB-815E3DA3788B}" destId="{3E13A746-A5D1-2542-9D8B-6BE37F1D001B}" srcOrd="1" destOrd="0" presId="urn:microsoft.com/office/officeart/2005/8/layout/orgChart1"/>
    <dgm:cxn modelId="{92AB709B-629E-4C47-99E3-9A4E36B9936B}" type="presParOf" srcId="{9E822FE4-1DE8-B74E-ACFB-815E3DA3788B}" destId="{D52313CF-7E8D-3E49-A11E-CDA484A8CFA5}" srcOrd="2" destOrd="0" presId="urn:microsoft.com/office/officeart/2005/8/layout/orgChart1"/>
    <dgm:cxn modelId="{1A0A7890-3496-F347-9D13-5C69E12C6AB5}" type="presParOf" srcId="{6B9D0E06-8CC2-B744-9FD2-9ECF17208BB2}" destId="{8F317998-3B06-A74F-8290-FD8A69BC0246}" srcOrd="2" destOrd="0" presId="urn:microsoft.com/office/officeart/2005/8/layout/orgChart1"/>
    <dgm:cxn modelId="{4C4E1742-4655-754D-A87F-6714C02C54C3}" type="presParOf" srcId="{3DD41921-8416-B948-9D2D-46FC8345CEC4}" destId="{ADB5F811-8654-6A49-B873-1409B2D8B9E3}" srcOrd="2" destOrd="0" presId="urn:microsoft.com/office/officeart/2005/8/layout/orgChart1"/>
    <dgm:cxn modelId="{6A8DA38C-B30F-7E48-9D15-69AAD40E30FF}" type="presParOf" srcId="{0A14D1CB-158A-2D4A-848A-D7D4E9FA9E2C}" destId="{6BC6E78B-251A-D049-94A2-7F143F0A55CD}" srcOrd="1" destOrd="0" presId="urn:microsoft.com/office/officeart/2005/8/layout/orgChart1"/>
    <dgm:cxn modelId="{96B2190F-C46E-5A4B-AF8E-965CB871BC56}" type="presParOf" srcId="{6BC6E78B-251A-D049-94A2-7F143F0A55CD}" destId="{055EB631-7BEC-D44A-81A4-44FA1CF84B59}" srcOrd="0" destOrd="0" presId="urn:microsoft.com/office/officeart/2005/8/layout/orgChart1"/>
    <dgm:cxn modelId="{63586FE6-75E6-3F48-A6F9-C51E6845613B}" type="presParOf" srcId="{055EB631-7BEC-D44A-81A4-44FA1CF84B59}" destId="{D267E2D2-97ED-2B48-A6FC-BF23DA12D7A5}" srcOrd="0" destOrd="0" presId="urn:microsoft.com/office/officeart/2005/8/layout/orgChart1"/>
    <dgm:cxn modelId="{72ED07C7-91F6-9F4C-87EE-14197AE67F52}" type="presParOf" srcId="{055EB631-7BEC-D44A-81A4-44FA1CF84B59}" destId="{E28A023D-80D6-454D-B819-10E40EC4EA3E}" srcOrd="1" destOrd="0" presId="urn:microsoft.com/office/officeart/2005/8/layout/orgChart1"/>
    <dgm:cxn modelId="{05DFB98E-2913-1744-8F7A-C38B2410F175}" type="presParOf" srcId="{6BC6E78B-251A-D049-94A2-7F143F0A55CD}" destId="{EB85CEDE-146E-8042-8BC0-F0035A639911}" srcOrd="1" destOrd="0" presId="urn:microsoft.com/office/officeart/2005/8/layout/orgChart1"/>
    <dgm:cxn modelId="{8404F81F-0B36-A54D-A1D2-BD05A479BACC}" type="presParOf" srcId="{6BC6E78B-251A-D049-94A2-7F143F0A55CD}" destId="{E2836D0A-21BE-3647-9A3C-84165A4A4012}" srcOrd="2" destOrd="0" presId="urn:microsoft.com/office/officeart/2005/8/layout/orgChart1"/>
    <dgm:cxn modelId="{B182B80C-2E7D-BA44-AD93-021FCD5CB938}" type="presParOf" srcId="{0A14D1CB-158A-2D4A-848A-D7D4E9FA9E2C}" destId="{8185162D-50D7-254C-BBD1-C72A01588E9F}" srcOrd="2" destOrd="0" presId="urn:microsoft.com/office/officeart/2005/8/layout/orgChart1"/>
    <dgm:cxn modelId="{DBDB824F-3DB9-2B40-83A4-390DC2ACE881}" type="presParOf" srcId="{8185162D-50D7-254C-BBD1-C72A01588E9F}" destId="{D7F3528D-BEC9-5144-991F-8B5220BBABB2}" srcOrd="0" destOrd="0" presId="urn:microsoft.com/office/officeart/2005/8/layout/orgChart1"/>
    <dgm:cxn modelId="{8AABEC75-88E5-1447-A1F3-5135DE766A6B}" type="presParOf" srcId="{D7F3528D-BEC9-5144-991F-8B5220BBABB2}" destId="{75F82AD5-E867-184D-BF0D-D3C3B810B7A4}" srcOrd="0" destOrd="0" presId="urn:microsoft.com/office/officeart/2005/8/layout/orgChart1"/>
    <dgm:cxn modelId="{0992C263-387B-1A48-B925-E720F74F86F3}" type="presParOf" srcId="{D7F3528D-BEC9-5144-991F-8B5220BBABB2}" destId="{480AC37D-EA71-9D48-B35C-A9AB6B6A6AD5}" srcOrd="1" destOrd="0" presId="urn:microsoft.com/office/officeart/2005/8/layout/orgChart1"/>
    <dgm:cxn modelId="{C7530089-4630-CB41-AC0D-361A27DD63D6}" type="presParOf" srcId="{8185162D-50D7-254C-BBD1-C72A01588E9F}" destId="{2C982863-7D12-CF40-BD71-F25C6B4912E8}" srcOrd="1" destOrd="0" presId="urn:microsoft.com/office/officeart/2005/8/layout/orgChart1"/>
    <dgm:cxn modelId="{12395F12-AF0C-B94E-BFB8-E752F13148EB}" type="presParOf" srcId="{8185162D-50D7-254C-BBD1-C72A01588E9F}" destId="{79F5A510-9C8A-834E-8235-6C310C50F2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73DF50-72CF-E545-AF92-9514858BD664}" type="doc">
      <dgm:prSet loTypeId="urn:microsoft.com/office/officeart/2005/8/layout/orgChart1" loCatId="hierarchy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CDF94D0-C73A-1A4B-A3CD-824FD01FF7BE}">
      <dgm:prSet phldrT="[Text]" custT="1"/>
      <dgm:spPr/>
      <dgm:t>
        <a:bodyPr/>
        <a:lstStyle/>
        <a:p>
          <a:r>
            <a:rPr lang="en-US" sz="1200" dirty="0" smtClean="0"/>
            <a:t>OS</a:t>
          </a:r>
          <a:endParaRPr lang="en-US" sz="1200" dirty="0"/>
        </a:p>
      </dgm:t>
    </dgm:pt>
    <dgm:pt modelId="{5CC9D6FB-6878-B549-90F9-C7E00935084A}" type="parTrans" cxnId="{E886A6CF-F263-5C4D-9AA1-8DD79F4D5D20}">
      <dgm:prSet/>
      <dgm:spPr/>
      <dgm:t>
        <a:bodyPr/>
        <a:lstStyle/>
        <a:p>
          <a:endParaRPr lang="en-US" sz="1200"/>
        </a:p>
      </dgm:t>
    </dgm:pt>
    <dgm:pt modelId="{449AC463-F4B4-9444-9891-11B5ABD0B5D4}" type="sibTrans" cxnId="{E886A6CF-F263-5C4D-9AA1-8DD79F4D5D20}">
      <dgm:prSet/>
      <dgm:spPr/>
      <dgm:t>
        <a:bodyPr/>
        <a:lstStyle/>
        <a:p>
          <a:endParaRPr lang="en-US" sz="1200"/>
        </a:p>
      </dgm:t>
    </dgm:pt>
    <dgm:pt modelId="{30794A15-3DAF-6A42-A020-514C6D303AD6}">
      <dgm:prSet phldrT="[Text]" custT="1"/>
      <dgm:spPr/>
      <dgm:t>
        <a:bodyPr/>
        <a:lstStyle/>
        <a:p>
          <a:r>
            <a:rPr lang="en-US" sz="1200" dirty="0" smtClean="0"/>
            <a:t>Processes</a:t>
          </a:r>
          <a:endParaRPr lang="en-US" sz="1200" dirty="0"/>
        </a:p>
      </dgm:t>
    </dgm:pt>
    <dgm:pt modelId="{CAC5815A-C785-A84E-97AF-0754CB00548F}" type="parTrans" cxnId="{40781C7A-7B93-044E-9598-8FC888795B00}">
      <dgm:prSet/>
      <dgm:spPr/>
      <dgm:t>
        <a:bodyPr/>
        <a:lstStyle/>
        <a:p>
          <a:endParaRPr lang="en-US" sz="1200"/>
        </a:p>
      </dgm:t>
    </dgm:pt>
    <dgm:pt modelId="{C6D6F9A5-4BCA-1743-B55F-CEBF95723A97}" type="sibTrans" cxnId="{40781C7A-7B93-044E-9598-8FC888795B00}">
      <dgm:prSet/>
      <dgm:spPr/>
      <dgm:t>
        <a:bodyPr/>
        <a:lstStyle/>
        <a:p>
          <a:endParaRPr lang="en-US" sz="1200"/>
        </a:p>
      </dgm:t>
    </dgm:pt>
    <dgm:pt modelId="{D2BC01BB-B0B3-A442-8621-9EEED03934F0}">
      <dgm:prSet phldrT="[Text]" custT="1"/>
      <dgm:spPr/>
      <dgm:t>
        <a:bodyPr/>
        <a:lstStyle/>
        <a:p>
          <a:r>
            <a:rPr lang="en-US" sz="1200" dirty="0" smtClean="0"/>
            <a:t>Storage</a:t>
          </a:r>
          <a:endParaRPr lang="en-US" sz="1200" dirty="0"/>
        </a:p>
      </dgm:t>
    </dgm:pt>
    <dgm:pt modelId="{DEBB703B-B650-A146-8B7D-9B37880E82D7}" type="parTrans" cxnId="{A80D3198-89F2-7F41-901B-7E12B6FA4F98}">
      <dgm:prSet/>
      <dgm:spPr/>
      <dgm:t>
        <a:bodyPr/>
        <a:lstStyle/>
        <a:p>
          <a:endParaRPr lang="en-US" sz="1200"/>
        </a:p>
      </dgm:t>
    </dgm:pt>
    <dgm:pt modelId="{10B76ABD-2496-F14F-8B85-D8849D2F73ED}" type="sibTrans" cxnId="{A80D3198-89F2-7F41-901B-7E12B6FA4F98}">
      <dgm:prSet/>
      <dgm:spPr/>
      <dgm:t>
        <a:bodyPr/>
        <a:lstStyle/>
        <a:p>
          <a:endParaRPr lang="en-US" sz="1200"/>
        </a:p>
      </dgm:t>
    </dgm:pt>
    <dgm:pt modelId="{99F5E9D8-CB93-6F45-B2D2-FF175320F84A}">
      <dgm:prSet phldrT="[Text]" custT="1"/>
      <dgm:spPr/>
      <dgm:t>
        <a:bodyPr/>
        <a:lstStyle/>
        <a:p>
          <a:r>
            <a:rPr lang="en-US" sz="1200" dirty="0" smtClean="0"/>
            <a:t>Devices</a:t>
          </a:r>
          <a:endParaRPr lang="en-US" sz="1200" dirty="0"/>
        </a:p>
      </dgm:t>
    </dgm:pt>
    <dgm:pt modelId="{DB2AF9EE-2833-B045-8711-7AE0BCCDEE64}" type="parTrans" cxnId="{043CD4C1-7A19-D746-BD08-843263E108C2}">
      <dgm:prSet/>
      <dgm:spPr/>
      <dgm:t>
        <a:bodyPr/>
        <a:lstStyle/>
        <a:p>
          <a:endParaRPr lang="en-US" sz="1200"/>
        </a:p>
      </dgm:t>
    </dgm:pt>
    <dgm:pt modelId="{56FA471D-A5B8-CA46-BB49-EFFF69D7EBA3}" type="sibTrans" cxnId="{043CD4C1-7A19-D746-BD08-843263E108C2}">
      <dgm:prSet/>
      <dgm:spPr/>
      <dgm:t>
        <a:bodyPr/>
        <a:lstStyle/>
        <a:p>
          <a:endParaRPr lang="en-US" sz="1200"/>
        </a:p>
      </dgm:t>
    </dgm:pt>
    <dgm:pt modelId="{D55DB424-10DD-F440-8BE8-1AF3907A4D02}">
      <dgm:prSet phldrT="[Text]" custT="1"/>
      <dgm:spPr/>
      <dgm:t>
        <a:bodyPr/>
        <a:lstStyle/>
        <a:p>
          <a:r>
            <a:rPr lang="en-US" sz="1200" dirty="0" smtClean="0"/>
            <a:t>primitives</a:t>
          </a:r>
          <a:endParaRPr lang="en-US" sz="1200" dirty="0"/>
        </a:p>
      </dgm:t>
    </dgm:pt>
    <dgm:pt modelId="{1D996821-F01A-F645-89D9-8CE9302C829F}" type="parTrans" cxnId="{972F9229-18FB-9743-A24E-37350E98AE23}">
      <dgm:prSet/>
      <dgm:spPr/>
      <dgm:t>
        <a:bodyPr/>
        <a:lstStyle/>
        <a:p>
          <a:endParaRPr lang="en-US" sz="1200"/>
        </a:p>
      </dgm:t>
    </dgm:pt>
    <dgm:pt modelId="{51D38B24-47AB-9B46-8150-C7033EB8C611}" type="sibTrans" cxnId="{972F9229-18FB-9743-A24E-37350E98AE23}">
      <dgm:prSet/>
      <dgm:spPr/>
      <dgm:t>
        <a:bodyPr/>
        <a:lstStyle/>
        <a:p>
          <a:endParaRPr lang="en-US" sz="1200"/>
        </a:p>
      </dgm:t>
    </dgm:pt>
    <dgm:pt modelId="{9C026D40-2E0C-AA4B-823F-0743E8A991ED}">
      <dgm:prSet phldrT="[Text]" custT="1"/>
      <dgm:spPr/>
      <dgm:t>
        <a:bodyPr/>
        <a:lstStyle/>
        <a:p>
          <a:r>
            <a:rPr lang="en-US" sz="1200" dirty="0" smtClean="0"/>
            <a:t>context switches</a:t>
          </a:r>
          <a:endParaRPr lang="en-US" sz="1200" dirty="0"/>
        </a:p>
      </dgm:t>
    </dgm:pt>
    <dgm:pt modelId="{83A39B9E-AE26-BC4E-84E4-89D8B2C6A65D}" type="parTrans" cxnId="{EFE564AE-371F-F04E-AB6B-5E2DFA5C23D7}">
      <dgm:prSet/>
      <dgm:spPr/>
      <dgm:t>
        <a:bodyPr/>
        <a:lstStyle/>
        <a:p>
          <a:endParaRPr lang="en-US" sz="1200"/>
        </a:p>
      </dgm:t>
    </dgm:pt>
    <dgm:pt modelId="{C88796A1-0EC0-E24A-A7E8-B34C7F1992C1}" type="sibTrans" cxnId="{EFE564AE-371F-F04E-AB6B-5E2DFA5C23D7}">
      <dgm:prSet/>
      <dgm:spPr/>
      <dgm:t>
        <a:bodyPr/>
        <a:lstStyle/>
        <a:p>
          <a:endParaRPr lang="en-US" sz="1200"/>
        </a:p>
      </dgm:t>
    </dgm:pt>
    <dgm:pt modelId="{5AAC38A9-EB0F-5943-9F48-9E22E2A08DC3}">
      <dgm:prSet phldrT="[Text]" custT="1"/>
      <dgm:spPr/>
      <dgm:t>
        <a:bodyPr/>
        <a:lstStyle/>
        <a:p>
          <a:r>
            <a:rPr lang="en-US" sz="1200" dirty="0" smtClean="0"/>
            <a:t>threads</a:t>
          </a:r>
          <a:endParaRPr lang="en-US" sz="1200" dirty="0"/>
        </a:p>
      </dgm:t>
    </dgm:pt>
    <dgm:pt modelId="{1E65E522-1868-E44C-A853-2160AFD0D1B3}" type="parTrans" cxnId="{FF5A461A-F7AF-7644-8E73-BC91839B3D95}">
      <dgm:prSet/>
      <dgm:spPr/>
      <dgm:t>
        <a:bodyPr/>
        <a:lstStyle/>
        <a:p>
          <a:endParaRPr lang="en-US" sz="1200"/>
        </a:p>
      </dgm:t>
    </dgm:pt>
    <dgm:pt modelId="{8F6241BC-4FD2-D14D-A9E9-5E47364A6182}" type="sibTrans" cxnId="{FF5A461A-F7AF-7644-8E73-BC91839B3D95}">
      <dgm:prSet/>
      <dgm:spPr/>
      <dgm:t>
        <a:bodyPr/>
        <a:lstStyle/>
        <a:p>
          <a:endParaRPr lang="en-US" sz="1200"/>
        </a:p>
      </dgm:t>
    </dgm:pt>
    <dgm:pt modelId="{3B3FED39-D2DD-104F-B550-6506C8232F97}">
      <dgm:prSet phldrT="[Text]" custT="1"/>
      <dgm:spPr/>
      <dgm:t>
        <a:bodyPr/>
        <a:lstStyle/>
        <a:p>
          <a:r>
            <a:rPr lang="en-US" sz="1200" dirty="0" smtClean="0"/>
            <a:t>scheduling</a:t>
          </a:r>
          <a:endParaRPr lang="en-US" sz="1200" dirty="0"/>
        </a:p>
      </dgm:t>
    </dgm:pt>
    <dgm:pt modelId="{3DABCE65-43A6-C040-BBF4-BF849BE80BE9}" type="parTrans" cxnId="{95925098-74C9-7149-B86C-277C86BFF2C8}">
      <dgm:prSet/>
      <dgm:spPr/>
      <dgm:t>
        <a:bodyPr/>
        <a:lstStyle/>
        <a:p>
          <a:endParaRPr lang="en-US" sz="1200"/>
        </a:p>
      </dgm:t>
    </dgm:pt>
    <dgm:pt modelId="{8A53CA22-AB5E-D149-A5E8-8DAEF633E94F}" type="sibTrans" cxnId="{95925098-74C9-7149-B86C-277C86BFF2C8}">
      <dgm:prSet/>
      <dgm:spPr/>
      <dgm:t>
        <a:bodyPr/>
        <a:lstStyle/>
        <a:p>
          <a:endParaRPr lang="en-US" sz="1200"/>
        </a:p>
      </dgm:t>
    </dgm:pt>
    <dgm:pt modelId="{A756B4A2-93DC-7F40-81BE-D289C68380B3}">
      <dgm:prSet phldrT="[Text]" custT="1"/>
      <dgm:spPr/>
      <dgm:t>
        <a:bodyPr/>
        <a:lstStyle/>
        <a:p>
          <a:r>
            <a:rPr lang="en-US" sz="1200" dirty="0" smtClean="0"/>
            <a:t>Interfaces</a:t>
          </a:r>
          <a:endParaRPr lang="en-US" sz="1200" dirty="0"/>
        </a:p>
      </dgm:t>
    </dgm:pt>
    <dgm:pt modelId="{619FC4CE-E0E3-B042-8F33-D4DBE383F132}" type="parTrans" cxnId="{4DC4FBC2-2E42-4B4D-B31F-23B1C5240422}">
      <dgm:prSet/>
      <dgm:spPr/>
      <dgm:t>
        <a:bodyPr/>
        <a:lstStyle/>
        <a:p>
          <a:endParaRPr lang="en-US" sz="1200"/>
        </a:p>
      </dgm:t>
    </dgm:pt>
    <dgm:pt modelId="{86D3C5D6-E078-4740-BB10-D922A3EBF33E}" type="sibTrans" cxnId="{4DC4FBC2-2E42-4B4D-B31F-23B1C5240422}">
      <dgm:prSet/>
      <dgm:spPr/>
      <dgm:t>
        <a:bodyPr/>
        <a:lstStyle/>
        <a:p>
          <a:endParaRPr lang="en-US" sz="1200"/>
        </a:p>
      </dgm:t>
    </dgm:pt>
    <dgm:pt modelId="{86E38768-DB61-544E-80EA-C08801BE3A20}">
      <dgm:prSet phldrT="[Text]" custT="1"/>
      <dgm:spPr/>
      <dgm:t>
        <a:bodyPr/>
        <a:lstStyle/>
        <a:p>
          <a:r>
            <a:rPr lang="en-US" sz="1200" dirty="0" smtClean="0"/>
            <a:t>system calls</a:t>
          </a:r>
          <a:endParaRPr lang="en-US" sz="1200" dirty="0"/>
        </a:p>
      </dgm:t>
    </dgm:pt>
    <dgm:pt modelId="{AC1192F6-61E4-B345-887C-8763919DD97A}" type="parTrans" cxnId="{ECD3AF26-C33E-544B-9C8F-E5B181CE830B}">
      <dgm:prSet/>
      <dgm:spPr/>
      <dgm:t>
        <a:bodyPr/>
        <a:lstStyle/>
        <a:p>
          <a:endParaRPr lang="en-US" sz="1200"/>
        </a:p>
      </dgm:t>
    </dgm:pt>
    <dgm:pt modelId="{F92F0DAB-4FBE-D54F-A735-2FA668ED99F4}" type="sibTrans" cxnId="{ECD3AF26-C33E-544B-9C8F-E5B181CE830B}">
      <dgm:prSet/>
      <dgm:spPr/>
      <dgm:t>
        <a:bodyPr/>
        <a:lstStyle/>
        <a:p>
          <a:endParaRPr lang="en-US" sz="1200"/>
        </a:p>
      </dgm:t>
    </dgm:pt>
    <dgm:pt modelId="{569263DE-28CD-2F40-AF74-CFF16C857504}">
      <dgm:prSet phldrT="[Text]" custT="1"/>
      <dgm:spPr/>
      <dgm:t>
        <a:bodyPr/>
        <a:lstStyle/>
        <a:p>
          <a:r>
            <a:rPr lang="en-US" sz="1200" dirty="0" smtClean="0"/>
            <a:t>mechanical disks</a:t>
          </a:r>
          <a:endParaRPr lang="en-US" sz="1200" dirty="0"/>
        </a:p>
      </dgm:t>
    </dgm:pt>
    <dgm:pt modelId="{1257780E-9E3C-004B-9696-43900169CCF8}" type="parTrans" cxnId="{85CD09DD-67BF-F743-BCE8-C3237A3EB2F6}">
      <dgm:prSet/>
      <dgm:spPr/>
      <dgm:t>
        <a:bodyPr/>
        <a:lstStyle/>
        <a:p>
          <a:endParaRPr lang="en-US" sz="1200"/>
        </a:p>
      </dgm:t>
    </dgm:pt>
    <dgm:pt modelId="{98038D0A-E684-6349-A136-AB0B978AF35A}" type="sibTrans" cxnId="{85CD09DD-67BF-F743-BCE8-C3237A3EB2F6}">
      <dgm:prSet/>
      <dgm:spPr/>
      <dgm:t>
        <a:bodyPr/>
        <a:lstStyle/>
        <a:p>
          <a:endParaRPr lang="en-US" sz="1200"/>
        </a:p>
      </dgm:t>
    </dgm:pt>
    <dgm:pt modelId="{FED996DD-A712-C446-95F4-38D2B3ED0CD5}">
      <dgm:prSet phldrT="[Text]" custT="1"/>
      <dgm:spPr/>
      <dgm:t>
        <a:bodyPr/>
        <a:lstStyle/>
        <a:p>
          <a:r>
            <a:rPr lang="en-US" sz="1200" dirty="0" smtClean="0"/>
            <a:t>scheduling</a:t>
          </a:r>
          <a:endParaRPr lang="en-US" sz="1200" dirty="0"/>
        </a:p>
      </dgm:t>
    </dgm:pt>
    <dgm:pt modelId="{C41E07A6-35DD-5440-A28E-B6F3ECA09A36}" type="parTrans" cxnId="{BF012685-9E6B-0842-898C-FA787DC08178}">
      <dgm:prSet/>
      <dgm:spPr/>
      <dgm:t>
        <a:bodyPr/>
        <a:lstStyle/>
        <a:p>
          <a:endParaRPr lang="en-US" sz="1200"/>
        </a:p>
      </dgm:t>
    </dgm:pt>
    <dgm:pt modelId="{E5FA328C-02CA-8742-A339-2F2A3407F161}" type="sibTrans" cxnId="{BF012685-9E6B-0842-898C-FA787DC08178}">
      <dgm:prSet/>
      <dgm:spPr/>
      <dgm:t>
        <a:bodyPr/>
        <a:lstStyle/>
        <a:p>
          <a:endParaRPr lang="en-US" sz="1200"/>
        </a:p>
      </dgm:t>
    </dgm:pt>
    <dgm:pt modelId="{E8B0F056-A1C0-3446-82C9-246A1FDD99F1}">
      <dgm:prSet phldrT="[Text]" custT="1"/>
      <dgm:spPr/>
      <dgm:t>
        <a:bodyPr/>
        <a:lstStyle/>
        <a:p>
          <a:r>
            <a:rPr lang="en-US" sz="1200" dirty="0" smtClean="0"/>
            <a:t>caching</a:t>
          </a:r>
          <a:endParaRPr lang="en-US" sz="1200" dirty="0"/>
        </a:p>
      </dgm:t>
    </dgm:pt>
    <dgm:pt modelId="{0E66C1A0-7DA3-6C4E-A55C-8D356DEBE6D9}" type="parTrans" cxnId="{0A495351-2677-0142-B651-BE002B0CF790}">
      <dgm:prSet/>
      <dgm:spPr/>
      <dgm:t>
        <a:bodyPr/>
        <a:lstStyle/>
        <a:p>
          <a:endParaRPr lang="en-US" sz="1200"/>
        </a:p>
      </dgm:t>
    </dgm:pt>
    <dgm:pt modelId="{008B3F01-3C78-1F43-963D-1B6F2123BEA4}" type="sibTrans" cxnId="{0A495351-2677-0142-B651-BE002B0CF790}">
      <dgm:prSet/>
      <dgm:spPr/>
      <dgm:t>
        <a:bodyPr/>
        <a:lstStyle/>
        <a:p>
          <a:endParaRPr lang="en-US" sz="1200"/>
        </a:p>
      </dgm:t>
    </dgm:pt>
    <dgm:pt modelId="{08B4B68C-69F2-CD48-B89F-8E87D8E98E53}">
      <dgm:prSet phldrT="[Text]" custT="1"/>
      <dgm:spPr/>
      <dgm:t>
        <a:bodyPr/>
        <a:lstStyle/>
        <a:p>
          <a:r>
            <a:rPr lang="en-US" sz="1200" dirty="0" smtClean="0"/>
            <a:t>kernel operations</a:t>
          </a:r>
          <a:endParaRPr lang="en-US" sz="1200" dirty="0"/>
        </a:p>
      </dgm:t>
    </dgm:pt>
    <dgm:pt modelId="{7CD11C36-589A-ED40-9CF3-F46AA2D22DC6}" type="parTrans" cxnId="{0C38EF4F-BAF4-D045-8CBF-21FA2EE39DDA}">
      <dgm:prSet/>
      <dgm:spPr/>
      <dgm:t>
        <a:bodyPr/>
        <a:lstStyle/>
        <a:p>
          <a:endParaRPr lang="en-US" sz="1200"/>
        </a:p>
      </dgm:t>
    </dgm:pt>
    <dgm:pt modelId="{AB7627CC-F52C-2240-97F7-BE1E3D1FF309}" type="sibTrans" cxnId="{0C38EF4F-BAF4-D045-8CBF-21FA2EE39DDA}">
      <dgm:prSet/>
      <dgm:spPr/>
      <dgm:t>
        <a:bodyPr/>
        <a:lstStyle/>
        <a:p>
          <a:endParaRPr lang="en-US" sz="1200"/>
        </a:p>
      </dgm:t>
    </dgm:pt>
    <dgm:pt modelId="{25E537DD-349E-FD47-AE54-601C06330791}">
      <dgm:prSet phldrT="[Text]" custT="1"/>
      <dgm:spPr/>
      <dgm:t>
        <a:bodyPr/>
        <a:lstStyle/>
        <a:p>
          <a:r>
            <a:rPr lang="en-US" sz="1200" dirty="0" smtClean="0"/>
            <a:t>block management</a:t>
          </a:r>
          <a:endParaRPr lang="en-US" sz="1200" dirty="0"/>
        </a:p>
      </dgm:t>
    </dgm:pt>
    <dgm:pt modelId="{4972AEC5-D80F-D441-9ADA-932D0D732A51}" type="parTrans" cxnId="{BEC039CA-95BC-E54B-96CF-BFD3E227DEE5}">
      <dgm:prSet/>
      <dgm:spPr/>
      <dgm:t>
        <a:bodyPr/>
        <a:lstStyle/>
        <a:p>
          <a:endParaRPr lang="en-US" sz="1200"/>
        </a:p>
      </dgm:t>
    </dgm:pt>
    <dgm:pt modelId="{5938E129-45C0-234F-8FFC-68ED6FB60875}" type="sibTrans" cxnId="{BEC039CA-95BC-E54B-96CF-BFD3E227DEE5}">
      <dgm:prSet/>
      <dgm:spPr/>
      <dgm:t>
        <a:bodyPr/>
        <a:lstStyle/>
        <a:p>
          <a:endParaRPr lang="en-US" sz="1200"/>
        </a:p>
      </dgm:t>
    </dgm:pt>
    <dgm:pt modelId="{BCF605FE-3639-BA42-A1A1-A23F559B0CF3}">
      <dgm:prSet phldrT="[Text]" custT="1"/>
      <dgm:spPr/>
      <dgm:t>
        <a:bodyPr/>
        <a:lstStyle/>
        <a:p>
          <a:r>
            <a:rPr lang="en-US" sz="1200" dirty="0" smtClean="0"/>
            <a:t>new trends</a:t>
          </a:r>
          <a:endParaRPr lang="en-US" sz="1200" dirty="0"/>
        </a:p>
      </dgm:t>
    </dgm:pt>
    <dgm:pt modelId="{FB475EE2-CA5A-484C-9545-F660E7F38A05}" type="parTrans" cxnId="{1E3CE3FA-DA9B-234B-95A1-E418CC49326B}">
      <dgm:prSet/>
      <dgm:spPr/>
      <dgm:t>
        <a:bodyPr/>
        <a:lstStyle/>
        <a:p>
          <a:endParaRPr lang="en-US" sz="1200"/>
        </a:p>
      </dgm:t>
    </dgm:pt>
    <dgm:pt modelId="{B7CA6981-4410-D64E-8C4C-93BE0ED1857C}" type="sibTrans" cxnId="{1E3CE3FA-DA9B-234B-95A1-E418CC49326B}">
      <dgm:prSet/>
      <dgm:spPr/>
      <dgm:t>
        <a:bodyPr/>
        <a:lstStyle/>
        <a:p>
          <a:endParaRPr lang="en-US" sz="1200"/>
        </a:p>
      </dgm:t>
    </dgm:pt>
    <dgm:pt modelId="{42734766-32F3-6649-802F-342183040E6D}">
      <dgm:prSet phldrT="[Text]" custT="1"/>
      <dgm:spPr/>
      <dgm:t>
        <a:bodyPr/>
        <a:lstStyle/>
        <a:p>
          <a:r>
            <a:rPr lang="en-US" sz="1200" dirty="0" smtClean="0"/>
            <a:t>replacement</a:t>
          </a:r>
          <a:endParaRPr lang="en-US" sz="1200" dirty="0"/>
        </a:p>
      </dgm:t>
    </dgm:pt>
    <dgm:pt modelId="{5A2FCFD9-195B-B143-8F42-711A1AB25AD6}" type="sibTrans" cxnId="{8EBF3C47-3173-6844-9AA3-9DBA0759C887}">
      <dgm:prSet/>
      <dgm:spPr/>
      <dgm:t>
        <a:bodyPr/>
        <a:lstStyle/>
        <a:p>
          <a:endParaRPr lang="en-US" sz="1200"/>
        </a:p>
      </dgm:t>
    </dgm:pt>
    <dgm:pt modelId="{D142F9AD-207D-E546-AB05-467F1E59D5D5}" type="parTrans" cxnId="{8EBF3C47-3173-6844-9AA3-9DBA0759C887}">
      <dgm:prSet/>
      <dgm:spPr/>
      <dgm:t>
        <a:bodyPr/>
        <a:lstStyle/>
        <a:p>
          <a:endParaRPr lang="en-US" sz="1200"/>
        </a:p>
      </dgm:t>
    </dgm:pt>
    <dgm:pt modelId="{962CD420-1CB0-AE48-88D9-688B5F4FE381}">
      <dgm:prSet phldrT="[Text]" custT="1"/>
      <dgm:spPr/>
      <dgm:t>
        <a:bodyPr/>
        <a:lstStyle/>
        <a:p>
          <a:r>
            <a:rPr lang="en-US" sz="1200" dirty="0" smtClean="0"/>
            <a:t>page faults</a:t>
          </a:r>
          <a:endParaRPr lang="en-US" sz="1200" dirty="0"/>
        </a:p>
      </dgm:t>
    </dgm:pt>
    <dgm:pt modelId="{B34F9F65-39E5-7B44-9E6A-EA72133075AF}">
      <dgm:prSet phldrT="[Text]" custT="1"/>
      <dgm:spPr/>
      <dgm:t>
        <a:bodyPr/>
        <a:lstStyle/>
        <a:p>
          <a:r>
            <a:rPr lang="en-US" sz="1200" dirty="0" smtClean="0"/>
            <a:t>virtual memory</a:t>
          </a:r>
          <a:endParaRPr lang="en-US" sz="1200" dirty="0"/>
        </a:p>
      </dgm:t>
    </dgm:pt>
    <dgm:pt modelId="{FF029F93-DD60-EA41-898F-2A26E8576619}">
      <dgm:prSet phldrT="[Text]" custT="1"/>
      <dgm:spPr/>
      <dgm:t>
        <a:bodyPr/>
        <a:lstStyle/>
        <a:p>
          <a:r>
            <a:rPr lang="en-US" sz="1200" dirty="0" smtClean="0"/>
            <a:t>paging</a:t>
          </a:r>
          <a:endParaRPr lang="en-US" sz="1200" dirty="0"/>
        </a:p>
      </dgm:t>
    </dgm:pt>
    <dgm:pt modelId="{0545FBCF-DBCE-9F4D-A78E-E14F208D5900}">
      <dgm:prSet phldrT="[Text]" custT="1"/>
      <dgm:spPr/>
      <dgm:t>
        <a:bodyPr/>
        <a:lstStyle/>
        <a:p>
          <a:r>
            <a:rPr lang="en-US" sz="1200" dirty="0" smtClean="0"/>
            <a:t>partitioning</a:t>
          </a:r>
          <a:endParaRPr lang="en-US" sz="1200" dirty="0"/>
        </a:p>
      </dgm:t>
    </dgm:pt>
    <dgm:pt modelId="{9167167C-0A7A-4647-AFCC-15F303393C0F}">
      <dgm:prSet phldrT="[Text]" custT="1"/>
      <dgm:spPr/>
      <dgm:t>
        <a:bodyPr/>
        <a:lstStyle/>
        <a:p>
          <a:r>
            <a:rPr lang="en-US" sz="1200" dirty="0" smtClean="0"/>
            <a:t>a process' memory</a:t>
          </a:r>
          <a:endParaRPr lang="en-US" sz="1200" dirty="0"/>
        </a:p>
      </dgm:t>
    </dgm:pt>
    <dgm:pt modelId="{19C4059A-D58B-D149-8024-4C313DF01C9C}">
      <dgm:prSet phldrT="[Text]" custT="1"/>
      <dgm:spPr/>
      <dgm:t>
        <a:bodyPr/>
        <a:lstStyle/>
        <a:p>
          <a:r>
            <a:rPr lang="en-US" sz="1200" dirty="0" smtClean="0"/>
            <a:t>addressing</a:t>
          </a:r>
          <a:endParaRPr lang="en-US" sz="1200" dirty="0"/>
        </a:p>
      </dgm:t>
    </dgm:pt>
    <dgm:pt modelId="{CD5F370C-C235-434B-B262-A86828B6C082}">
      <dgm:prSet phldrT="[Text]" custT="1"/>
      <dgm:spPr/>
      <dgm:t>
        <a:bodyPr/>
        <a:lstStyle/>
        <a:p>
          <a:r>
            <a:rPr lang="en-US" sz="1200" dirty="0" smtClean="0"/>
            <a:t>hierarchies</a:t>
          </a:r>
          <a:endParaRPr lang="en-US" sz="1200" dirty="0"/>
        </a:p>
      </dgm:t>
    </dgm:pt>
    <dgm:pt modelId="{D8EAECDD-9AA2-2945-A429-8C37BC2513EB}">
      <dgm:prSet phldrT="[Text]" custT="1"/>
      <dgm:spPr/>
      <dgm:t>
        <a:bodyPr/>
        <a:lstStyle/>
        <a:p>
          <a:r>
            <a:rPr lang="en-US" sz="1200" dirty="0" smtClean="0"/>
            <a:t>Memory</a:t>
          </a:r>
          <a:endParaRPr lang="en-US" sz="1200" dirty="0"/>
        </a:p>
      </dgm:t>
    </dgm:pt>
    <dgm:pt modelId="{C1008C83-6289-8B4D-8773-684DB2D2906F}" type="sibTrans" cxnId="{328BCD90-D1CB-6142-BA6F-515229C8BCB3}">
      <dgm:prSet/>
      <dgm:spPr/>
      <dgm:t>
        <a:bodyPr/>
        <a:lstStyle/>
        <a:p>
          <a:endParaRPr lang="en-US" sz="1200"/>
        </a:p>
      </dgm:t>
    </dgm:pt>
    <dgm:pt modelId="{5A0D7924-27D5-FD47-A940-44CA4912B4B8}" type="parTrans" cxnId="{328BCD90-D1CB-6142-BA6F-515229C8BCB3}">
      <dgm:prSet/>
      <dgm:spPr/>
      <dgm:t>
        <a:bodyPr/>
        <a:lstStyle/>
        <a:p>
          <a:endParaRPr lang="en-US" sz="1200"/>
        </a:p>
      </dgm:t>
    </dgm:pt>
    <dgm:pt modelId="{5F81647C-B1E9-D646-8090-C6F68AE93ED8}" type="sibTrans" cxnId="{49947B12-D7F7-8F4B-95F7-4F8EAF58CD94}">
      <dgm:prSet/>
      <dgm:spPr/>
      <dgm:t>
        <a:bodyPr/>
        <a:lstStyle/>
        <a:p>
          <a:endParaRPr lang="en-US" sz="1200"/>
        </a:p>
      </dgm:t>
    </dgm:pt>
    <dgm:pt modelId="{65C2321B-9836-7643-AF11-CD94D9950ECA}" type="parTrans" cxnId="{49947B12-D7F7-8F4B-95F7-4F8EAF58CD94}">
      <dgm:prSet/>
      <dgm:spPr/>
      <dgm:t>
        <a:bodyPr/>
        <a:lstStyle/>
        <a:p>
          <a:endParaRPr lang="en-US" sz="1200"/>
        </a:p>
      </dgm:t>
    </dgm:pt>
    <dgm:pt modelId="{F8904885-6CE9-2B45-A64D-DA2D6499B88E}" type="sibTrans" cxnId="{FBE03D11-F5AD-CF4E-AA42-2F847DF20D0F}">
      <dgm:prSet/>
      <dgm:spPr/>
      <dgm:t>
        <a:bodyPr/>
        <a:lstStyle/>
        <a:p>
          <a:endParaRPr lang="en-US" sz="1200"/>
        </a:p>
      </dgm:t>
    </dgm:pt>
    <dgm:pt modelId="{345B8993-0B5F-3C40-AA35-D4DB990CB5A1}" type="parTrans" cxnId="{FBE03D11-F5AD-CF4E-AA42-2F847DF20D0F}">
      <dgm:prSet/>
      <dgm:spPr/>
      <dgm:t>
        <a:bodyPr/>
        <a:lstStyle/>
        <a:p>
          <a:endParaRPr lang="en-US" sz="1200"/>
        </a:p>
      </dgm:t>
    </dgm:pt>
    <dgm:pt modelId="{BDF2DE2C-F266-D341-BE3E-537A790B5ADD}" type="sibTrans" cxnId="{6060D9BF-91B6-9C4E-B726-CB24D9A47F66}">
      <dgm:prSet/>
      <dgm:spPr/>
      <dgm:t>
        <a:bodyPr/>
        <a:lstStyle/>
        <a:p>
          <a:endParaRPr lang="en-US" sz="1200"/>
        </a:p>
      </dgm:t>
    </dgm:pt>
    <dgm:pt modelId="{729173D0-15A4-C044-9F90-8E8D47A12E1B}" type="parTrans" cxnId="{6060D9BF-91B6-9C4E-B726-CB24D9A47F66}">
      <dgm:prSet/>
      <dgm:spPr/>
      <dgm:t>
        <a:bodyPr/>
        <a:lstStyle/>
        <a:p>
          <a:endParaRPr lang="en-US" sz="1200"/>
        </a:p>
      </dgm:t>
    </dgm:pt>
    <dgm:pt modelId="{AE44821F-41DB-5A49-A42D-DC65057D29C8}" type="sibTrans" cxnId="{F9ADC26B-01EF-9241-8846-B2A81DEFE33A}">
      <dgm:prSet/>
      <dgm:spPr/>
      <dgm:t>
        <a:bodyPr/>
        <a:lstStyle/>
        <a:p>
          <a:endParaRPr lang="en-US" sz="1200"/>
        </a:p>
      </dgm:t>
    </dgm:pt>
    <dgm:pt modelId="{E0012842-BA74-6447-A116-7ADC1714DEFD}" type="parTrans" cxnId="{F9ADC26B-01EF-9241-8846-B2A81DEFE33A}">
      <dgm:prSet/>
      <dgm:spPr/>
      <dgm:t>
        <a:bodyPr/>
        <a:lstStyle/>
        <a:p>
          <a:endParaRPr lang="en-US" sz="1200"/>
        </a:p>
      </dgm:t>
    </dgm:pt>
    <dgm:pt modelId="{D22F61E4-3510-674D-97DE-277492E12247}" type="sibTrans" cxnId="{1811D83D-1E5A-784F-9340-7F62DB12DB7E}">
      <dgm:prSet/>
      <dgm:spPr/>
      <dgm:t>
        <a:bodyPr/>
        <a:lstStyle/>
        <a:p>
          <a:endParaRPr lang="en-US" sz="1200"/>
        </a:p>
      </dgm:t>
    </dgm:pt>
    <dgm:pt modelId="{ED9378DD-5C6C-3C44-871E-29F1364862D0}" type="parTrans" cxnId="{1811D83D-1E5A-784F-9340-7F62DB12DB7E}">
      <dgm:prSet/>
      <dgm:spPr/>
      <dgm:t>
        <a:bodyPr/>
        <a:lstStyle/>
        <a:p>
          <a:endParaRPr lang="en-US" sz="1200"/>
        </a:p>
      </dgm:t>
    </dgm:pt>
    <dgm:pt modelId="{633A12E0-D66F-F24D-86A2-0B3C1683845C}" type="sibTrans" cxnId="{DD18CE1E-2917-DA40-8CC6-90E1AAECB110}">
      <dgm:prSet/>
      <dgm:spPr/>
      <dgm:t>
        <a:bodyPr/>
        <a:lstStyle/>
        <a:p>
          <a:endParaRPr lang="en-US" sz="1200"/>
        </a:p>
      </dgm:t>
    </dgm:pt>
    <dgm:pt modelId="{750B89DC-3995-5D4F-8E67-DD6ACC9C70AA}" type="parTrans" cxnId="{DD18CE1E-2917-DA40-8CC6-90E1AAECB110}">
      <dgm:prSet/>
      <dgm:spPr/>
      <dgm:t>
        <a:bodyPr/>
        <a:lstStyle/>
        <a:p>
          <a:endParaRPr lang="en-US" sz="1200"/>
        </a:p>
      </dgm:t>
    </dgm:pt>
    <dgm:pt modelId="{D1A4BF20-0479-524B-A1DB-58201BB1F255}" type="sibTrans" cxnId="{9F09CB31-A65D-D646-B206-4A4866BC4E97}">
      <dgm:prSet/>
      <dgm:spPr/>
      <dgm:t>
        <a:bodyPr/>
        <a:lstStyle/>
        <a:p>
          <a:endParaRPr lang="en-US" sz="1200"/>
        </a:p>
      </dgm:t>
    </dgm:pt>
    <dgm:pt modelId="{C0041F68-6ACB-2845-B78D-DFF589E5C78C}" type="parTrans" cxnId="{9F09CB31-A65D-D646-B206-4A4866BC4E97}">
      <dgm:prSet/>
      <dgm:spPr/>
      <dgm:t>
        <a:bodyPr/>
        <a:lstStyle/>
        <a:p>
          <a:endParaRPr lang="en-US" sz="1200"/>
        </a:p>
      </dgm:t>
    </dgm:pt>
    <dgm:pt modelId="{6D4292A4-EFC2-3740-9F59-C83DDA5835BE}">
      <dgm:prSet phldrT="[Text]" custT="1"/>
      <dgm:spPr/>
      <dgm:t>
        <a:bodyPr/>
        <a:lstStyle/>
        <a:p>
          <a:r>
            <a:rPr lang="en-US" sz="1200" dirty="0" smtClean="0"/>
            <a:t>IPC</a:t>
          </a:r>
          <a:endParaRPr lang="en-US" sz="1200" dirty="0"/>
        </a:p>
      </dgm:t>
    </dgm:pt>
    <dgm:pt modelId="{F176B3F5-8FED-D048-9423-0F188801CD9D}" type="parTrans" cxnId="{72E2FA59-0F1C-0344-8CDC-D275A811A0B6}">
      <dgm:prSet/>
      <dgm:spPr/>
      <dgm:t>
        <a:bodyPr/>
        <a:lstStyle/>
        <a:p>
          <a:endParaRPr lang="en-US" sz="1200"/>
        </a:p>
      </dgm:t>
    </dgm:pt>
    <dgm:pt modelId="{70E80093-739A-4E46-813C-377FC1C19A4B}" type="sibTrans" cxnId="{72E2FA59-0F1C-0344-8CDC-D275A811A0B6}">
      <dgm:prSet/>
      <dgm:spPr/>
      <dgm:t>
        <a:bodyPr/>
        <a:lstStyle/>
        <a:p>
          <a:endParaRPr lang="en-US" sz="1200"/>
        </a:p>
      </dgm:t>
    </dgm:pt>
    <dgm:pt modelId="{E6E81D40-7B2C-7341-A551-E27F4BC5B498}">
      <dgm:prSet phldrT="[Text]" custT="1"/>
      <dgm:spPr/>
      <dgm:t>
        <a:bodyPr/>
        <a:lstStyle/>
        <a:p>
          <a:r>
            <a:rPr lang="en-US" sz="1200" dirty="0" smtClean="0"/>
            <a:t>mail boxes</a:t>
          </a:r>
          <a:endParaRPr lang="en-US" sz="1200" dirty="0"/>
        </a:p>
      </dgm:t>
    </dgm:pt>
    <dgm:pt modelId="{77296964-0D7F-C341-AE65-02432CDF46F5}" type="parTrans" cxnId="{39E8AFCE-57E1-8746-91B4-3118D478C978}">
      <dgm:prSet/>
      <dgm:spPr/>
      <dgm:t>
        <a:bodyPr/>
        <a:lstStyle/>
        <a:p>
          <a:endParaRPr lang="en-US" sz="1200"/>
        </a:p>
      </dgm:t>
    </dgm:pt>
    <dgm:pt modelId="{5C1C798A-9EB6-5141-A36E-72641E3BDC63}" type="sibTrans" cxnId="{39E8AFCE-57E1-8746-91B4-3118D478C978}">
      <dgm:prSet/>
      <dgm:spPr/>
      <dgm:t>
        <a:bodyPr/>
        <a:lstStyle/>
        <a:p>
          <a:endParaRPr lang="en-US" sz="1200"/>
        </a:p>
      </dgm:t>
    </dgm:pt>
    <dgm:pt modelId="{311B7D97-12D5-CA46-9596-646C66A86380}">
      <dgm:prSet phldrT="[Text]" custT="1"/>
      <dgm:spPr/>
      <dgm:t>
        <a:bodyPr/>
        <a:lstStyle/>
        <a:p>
          <a:r>
            <a:rPr lang="en-US" sz="1200" dirty="0" smtClean="0"/>
            <a:t>pipes</a:t>
          </a:r>
          <a:endParaRPr lang="en-US" sz="1200" dirty="0"/>
        </a:p>
      </dgm:t>
    </dgm:pt>
    <dgm:pt modelId="{5528E89B-669E-6444-B220-2F3E3CA907F0}" type="parTrans" cxnId="{C44E07A4-39F9-B648-9C7B-39CFE4847B34}">
      <dgm:prSet/>
      <dgm:spPr/>
      <dgm:t>
        <a:bodyPr/>
        <a:lstStyle/>
        <a:p>
          <a:endParaRPr lang="en-US" sz="1200"/>
        </a:p>
      </dgm:t>
    </dgm:pt>
    <dgm:pt modelId="{2C81BBB7-5C04-3544-99DA-13662FCC0F7B}" type="sibTrans" cxnId="{C44E07A4-39F9-B648-9C7B-39CFE4847B34}">
      <dgm:prSet/>
      <dgm:spPr/>
      <dgm:t>
        <a:bodyPr/>
        <a:lstStyle/>
        <a:p>
          <a:endParaRPr lang="en-US" sz="1200"/>
        </a:p>
      </dgm:t>
    </dgm:pt>
    <dgm:pt modelId="{5F7CE8DF-4FFD-7A46-B52B-90DAE1A0F419}">
      <dgm:prSet phldrT="[Text]" custT="1"/>
      <dgm:spPr/>
      <dgm:t>
        <a:bodyPr/>
        <a:lstStyle/>
        <a:p>
          <a:r>
            <a:rPr lang="en-US" sz="1200" dirty="0" smtClean="0"/>
            <a:t>shared memory</a:t>
          </a:r>
          <a:endParaRPr lang="en-US" sz="1200" dirty="0"/>
        </a:p>
      </dgm:t>
    </dgm:pt>
    <dgm:pt modelId="{38704BFF-6FE2-F549-B705-67449CEE58C5}" type="parTrans" cxnId="{F5D3DB49-F6A7-CE45-8D36-62846574C42B}">
      <dgm:prSet/>
      <dgm:spPr/>
      <dgm:t>
        <a:bodyPr/>
        <a:lstStyle/>
        <a:p>
          <a:endParaRPr lang="en-US" sz="1200"/>
        </a:p>
      </dgm:t>
    </dgm:pt>
    <dgm:pt modelId="{4CC9F529-A3AC-3F4A-81C8-3A9761AFDAF3}" type="sibTrans" cxnId="{F5D3DB49-F6A7-CE45-8D36-62846574C42B}">
      <dgm:prSet/>
      <dgm:spPr/>
      <dgm:t>
        <a:bodyPr/>
        <a:lstStyle/>
        <a:p>
          <a:endParaRPr lang="en-US" sz="1200"/>
        </a:p>
      </dgm:t>
    </dgm:pt>
    <dgm:pt modelId="{B306A3F4-0E8E-C44A-BA49-D0211C51AF3E}">
      <dgm:prSet phldrT="[Text]" custT="1"/>
      <dgm:spPr/>
      <dgm:t>
        <a:bodyPr/>
        <a:lstStyle/>
        <a:p>
          <a:r>
            <a:rPr lang="en-US" sz="1200" dirty="0" smtClean="0"/>
            <a:t>signals</a:t>
          </a:r>
          <a:endParaRPr lang="en-US" sz="1200" dirty="0"/>
        </a:p>
      </dgm:t>
    </dgm:pt>
    <dgm:pt modelId="{2AB92935-8FCD-6C41-A541-DDD212E9EEDA}" type="parTrans" cxnId="{FB1319A5-EF4B-104D-975D-D70B70960AB4}">
      <dgm:prSet/>
      <dgm:spPr/>
      <dgm:t>
        <a:bodyPr/>
        <a:lstStyle/>
        <a:p>
          <a:endParaRPr lang="en-US" sz="1200"/>
        </a:p>
      </dgm:t>
    </dgm:pt>
    <dgm:pt modelId="{05CC1596-B7B0-CE42-B9BF-474C770641E3}" type="sibTrans" cxnId="{FB1319A5-EF4B-104D-975D-D70B70960AB4}">
      <dgm:prSet/>
      <dgm:spPr/>
      <dgm:t>
        <a:bodyPr/>
        <a:lstStyle/>
        <a:p>
          <a:endParaRPr lang="en-US" sz="1200"/>
        </a:p>
      </dgm:t>
    </dgm:pt>
    <dgm:pt modelId="{40706E03-7F56-6040-AB84-9F5D76FCDC78}">
      <dgm:prSet custT="1"/>
      <dgm:spPr>
        <a:solidFill>
          <a:srgbClr val="3366FF"/>
        </a:solidFill>
      </dgm:spPr>
      <dgm:t>
        <a:bodyPr/>
        <a:lstStyle/>
        <a:p>
          <a:r>
            <a:rPr lang="en-US" sz="1200" dirty="0" smtClean="0"/>
            <a:t>Why?</a:t>
          </a:r>
          <a:endParaRPr lang="en-US" sz="1200" dirty="0"/>
        </a:p>
      </dgm:t>
    </dgm:pt>
    <dgm:pt modelId="{9FBBE894-D0E9-AA4C-82A0-2A00493139A7}" type="sibTrans" cxnId="{84E2EC22-57C1-E24D-AEFD-F847A26A7EAE}">
      <dgm:prSet/>
      <dgm:spPr/>
      <dgm:t>
        <a:bodyPr/>
        <a:lstStyle/>
        <a:p>
          <a:endParaRPr lang="en-US" sz="1200"/>
        </a:p>
      </dgm:t>
    </dgm:pt>
    <dgm:pt modelId="{4C549789-C8A1-3B41-B33F-2B62981B3374}" type="parTrans" cxnId="{84E2EC22-57C1-E24D-AEFD-F847A26A7EAE}">
      <dgm:prSet/>
      <dgm:spPr/>
      <dgm:t>
        <a:bodyPr/>
        <a:lstStyle/>
        <a:p>
          <a:endParaRPr lang="en-US" sz="1200"/>
        </a:p>
      </dgm:t>
    </dgm:pt>
    <dgm:pt modelId="{81AC0533-D8C7-EB47-8BD9-FAD307198B02}">
      <dgm:prSet custT="1"/>
      <dgm:spPr>
        <a:solidFill>
          <a:srgbClr val="3366FF"/>
        </a:solidFill>
      </dgm:spPr>
      <dgm:t>
        <a:bodyPr/>
        <a:lstStyle/>
        <a:p>
          <a:r>
            <a:rPr lang="en-US" sz="1200" dirty="0" smtClean="0"/>
            <a:t>Definition?</a:t>
          </a:r>
          <a:endParaRPr lang="en-US" sz="1200" dirty="0"/>
        </a:p>
      </dgm:t>
    </dgm:pt>
    <dgm:pt modelId="{1171D940-90ED-AF46-BBA8-634371358747}" type="sibTrans" cxnId="{51D381D6-F3C0-F347-BAEA-028FC01104E2}">
      <dgm:prSet/>
      <dgm:spPr/>
      <dgm:t>
        <a:bodyPr/>
        <a:lstStyle/>
        <a:p>
          <a:endParaRPr lang="en-US" sz="1200"/>
        </a:p>
      </dgm:t>
    </dgm:pt>
    <dgm:pt modelId="{71277A19-10F6-3A4A-916F-15D104D1F016}" type="parTrans" cxnId="{51D381D6-F3C0-F347-BAEA-028FC01104E2}">
      <dgm:prSet/>
      <dgm:spPr/>
      <dgm:t>
        <a:bodyPr/>
        <a:lstStyle/>
        <a:p>
          <a:endParaRPr lang="en-US" sz="1200"/>
        </a:p>
      </dgm:t>
    </dgm:pt>
    <dgm:pt modelId="{0A14D1CB-158A-2D4A-848A-D7D4E9FA9E2C}" type="pres">
      <dgm:prSet presAssocID="{9173DF50-72CF-E545-AF92-9514858BD6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DD41921-8416-B948-9D2D-46FC8345CEC4}" type="pres">
      <dgm:prSet presAssocID="{1CDF94D0-C73A-1A4B-A3CD-824FD01FF7BE}" presName="hierRoot1" presStyleCnt="0">
        <dgm:presLayoutVars>
          <dgm:hierBranch val="init"/>
        </dgm:presLayoutVars>
      </dgm:prSet>
      <dgm:spPr/>
    </dgm:pt>
    <dgm:pt modelId="{40A703F2-1745-CD49-BDA4-3CC0B11C00B5}" type="pres">
      <dgm:prSet presAssocID="{1CDF94D0-C73A-1A4B-A3CD-824FD01FF7BE}" presName="rootComposite1" presStyleCnt="0"/>
      <dgm:spPr/>
    </dgm:pt>
    <dgm:pt modelId="{41DD6E93-299B-0049-8160-41CA57604806}" type="pres">
      <dgm:prSet presAssocID="{1CDF94D0-C73A-1A4B-A3CD-824FD01FF7BE}" presName="rootText1" presStyleLbl="node0" presStyleIdx="0" presStyleCnt="3" custScaleX="113139">
        <dgm:presLayoutVars>
          <dgm:chPref val="3"/>
        </dgm:presLayoutVars>
      </dgm:prSet>
      <dgm:spPr/>
    </dgm:pt>
    <dgm:pt modelId="{700B3B5D-16E3-4B41-8B27-D51B28CD1694}" type="pres">
      <dgm:prSet presAssocID="{1CDF94D0-C73A-1A4B-A3CD-824FD01FF7BE}" presName="rootConnector1" presStyleLbl="node1" presStyleIdx="0" presStyleCnt="0"/>
      <dgm:spPr/>
    </dgm:pt>
    <dgm:pt modelId="{655FC9B0-BC1A-F842-A653-FAADC10FDF1C}" type="pres">
      <dgm:prSet presAssocID="{1CDF94D0-C73A-1A4B-A3CD-824FD01FF7BE}" presName="hierChild2" presStyleCnt="0"/>
      <dgm:spPr/>
    </dgm:pt>
    <dgm:pt modelId="{9B9A6CC9-AD80-BC41-A424-D7C504206C84}" type="pres">
      <dgm:prSet presAssocID="{F176B3F5-8FED-D048-9423-0F188801CD9D}" presName="Name37" presStyleLbl="parChTrans1D2" presStyleIdx="0" presStyleCnt="6" custSzX="2884247"/>
      <dgm:spPr/>
    </dgm:pt>
    <dgm:pt modelId="{4B38D9BF-C9F0-664E-A217-24500B2D6E26}" type="pres">
      <dgm:prSet presAssocID="{6D4292A4-EFC2-3740-9F59-C83DDA5835BE}" presName="hierRoot2" presStyleCnt="0">
        <dgm:presLayoutVars>
          <dgm:hierBranch val="init"/>
        </dgm:presLayoutVars>
      </dgm:prSet>
      <dgm:spPr/>
    </dgm:pt>
    <dgm:pt modelId="{FC93C9A1-0056-E642-A820-6724F3A7616D}" type="pres">
      <dgm:prSet presAssocID="{6D4292A4-EFC2-3740-9F59-C83DDA5835BE}" presName="rootComposite" presStyleCnt="0"/>
      <dgm:spPr/>
    </dgm:pt>
    <dgm:pt modelId="{EB951A2F-2F8D-D448-9E89-1156F8E0D340}" type="pres">
      <dgm:prSet presAssocID="{6D4292A4-EFC2-3740-9F59-C83DDA5835BE}" presName="rootText" presStyleLbl="node2" presStyleIdx="0" presStyleCnt="6" custScaleX="113139" custLinFactNeighborX="-11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AD5C9B-F5BC-3E46-B952-8A772F4571FF}" type="pres">
      <dgm:prSet presAssocID="{6D4292A4-EFC2-3740-9F59-C83DDA5835BE}" presName="rootConnector" presStyleLbl="node2" presStyleIdx="0" presStyleCnt="6"/>
      <dgm:spPr/>
    </dgm:pt>
    <dgm:pt modelId="{89B53B0A-ED5F-BC40-8A92-4F078B5BE44E}" type="pres">
      <dgm:prSet presAssocID="{6D4292A4-EFC2-3740-9F59-C83DDA5835BE}" presName="hierChild4" presStyleCnt="0"/>
      <dgm:spPr/>
    </dgm:pt>
    <dgm:pt modelId="{2F88817C-684B-7246-8FDA-B7EDFDA3A77A}" type="pres">
      <dgm:prSet presAssocID="{77296964-0D7F-C341-AE65-02432CDF46F5}" presName="Name37" presStyleLbl="parChTrans1D3" presStyleIdx="0" presStyleCnt="23" custSzX="143020"/>
      <dgm:spPr/>
    </dgm:pt>
    <dgm:pt modelId="{5A758A31-CF65-874F-8DA0-A32B435F812E}" type="pres">
      <dgm:prSet presAssocID="{E6E81D40-7B2C-7341-A551-E27F4BC5B498}" presName="hierRoot2" presStyleCnt="0">
        <dgm:presLayoutVars>
          <dgm:hierBranch val="init"/>
        </dgm:presLayoutVars>
      </dgm:prSet>
      <dgm:spPr/>
    </dgm:pt>
    <dgm:pt modelId="{38A8DE52-1F63-664C-8409-FBC10B126DFA}" type="pres">
      <dgm:prSet presAssocID="{E6E81D40-7B2C-7341-A551-E27F4BC5B498}" presName="rootComposite" presStyleCnt="0"/>
      <dgm:spPr/>
    </dgm:pt>
    <dgm:pt modelId="{A89FD502-616E-1F4A-8AFA-32732145EEF9}" type="pres">
      <dgm:prSet presAssocID="{E6E81D40-7B2C-7341-A551-E27F4BC5B498}" presName="rootText" presStyleLbl="node3" presStyleIdx="0" presStyleCnt="23" custScaleX="113139" custLinFactNeighborX="-113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0C39E69-F555-7C40-A7BD-CBFDB29EA2C4}" type="pres">
      <dgm:prSet presAssocID="{E6E81D40-7B2C-7341-A551-E27F4BC5B498}" presName="rootConnector" presStyleLbl="node3" presStyleIdx="0" presStyleCnt="23"/>
      <dgm:spPr/>
    </dgm:pt>
    <dgm:pt modelId="{F0DD442D-3873-B046-8A1A-CA00EF3D690F}" type="pres">
      <dgm:prSet presAssocID="{E6E81D40-7B2C-7341-A551-E27F4BC5B498}" presName="hierChild4" presStyleCnt="0"/>
      <dgm:spPr/>
    </dgm:pt>
    <dgm:pt modelId="{1E9B4E41-A0B6-874B-8FD3-4AE0A0FF15D0}" type="pres">
      <dgm:prSet presAssocID="{E6E81D40-7B2C-7341-A551-E27F4BC5B498}" presName="hierChild5" presStyleCnt="0"/>
      <dgm:spPr/>
    </dgm:pt>
    <dgm:pt modelId="{998A47CE-68B8-9647-A7FE-50984419ADD4}" type="pres">
      <dgm:prSet presAssocID="{5528E89B-669E-6444-B220-2F3E3CA907F0}" presName="Name37" presStyleLbl="parChTrans1D3" presStyleIdx="1" presStyleCnt="23" custSzX="143020"/>
      <dgm:spPr/>
    </dgm:pt>
    <dgm:pt modelId="{7129D38E-4403-E04A-9063-19CABFAB538D}" type="pres">
      <dgm:prSet presAssocID="{311B7D97-12D5-CA46-9596-646C66A86380}" presName="hierRoot2" presStyleCnt="0">
        <dgm:presLayoutVars>
          <dgm:hierBranch val="init"/>
        </dgm:presLayoutVars>
      </dgm:prSet>
      <dgm:spPr/>
    </dgm:pt>
    <dgm:pt modelId="{5F42305A-24BF-0D4F-B2BE-4304F5CFEC8F}" type="pres">
      <dgm:prSet presAssocID="{311B7D97-12D5-CA46-9596-646C66A86380}" presName="rootComposite" presStyleCnt="0"/>
      <dgm:spPr/>
    </dgm:pt>
    <dgm:pt modelId="{7DEB5432-2E53-8D4E-B462-DEE446B7C260}" type="pres">
      <dgm:prSet presAssocID="{311B7D97-12D5-CA46-9596-646C66A86380}" presName="rootText" presStyleLbl="node3" presStyleIdx="1" presStyleCnt="23" custScaleX="113139" custLinFactNeighborX="-11376">
        <dgm:presLayoutVars>
          <dgm:chPref val="3"/>
        </dgm:presLayoutVars>
      </dgm:prSet>
      <dgm:spPr/>
    </dgm:pt>
    <dgm:pt modelId="{DDD2B9F8-FB9E-FC4E-A440-92AC73F6B48D}" type="pres">
      <dgm:prSet presAssocID="{311B7D97-12D5-CA46-9596-646C66A86380}" presName="rootConnector" presStyleLbl="node3" presStyleIdx="1" presStyleCnt="23"/>
      <dgm:spPr/>
    </dgm:pt>
    <dgm:pt modelId="{104530AB-8A92-4940-99F7-3BC2AD6D5921}" type="pres">
      <dgm:prSet presAssocID="{311B7D97-12D5-CA46-9596-646C66A86380}" presName="hierChild4" presStyleCnt="0"/>
      <dgm:spPr/>
    </dgm:pt>
    <dgm:pt modelId="{5B20546F-E81B-5342-AD0B-9AE18F185D7D}" type="pres">
      <dgm:prSet presAssocID="{311B7D97-12D5-CA46-9596-646C66A86380}" presName="hierChild5" presStyleCnt="0"/>
      <dgm:spPr/>
    </dgm:pt>
    <dgm:pt modelId="{9A8EB425-B875-A84E-8AB0-A566BBC94088}" type="pres">
      <dgm:prSet presAssocID="{38704BFF-6FE2-F549-B705-67449CEE58C5}" presName="Name37" presStyleLbl="parChTrans1D3" presStyleIdx="2" presStyleCnt="23" custSzX="143020"/>
      <dgm:spPr/>
    </dgm:pt>
    <dgm:pt modelId="{2C30E122-8DD1-E943-B5E6-A290D42AB707}" type="pres">
      <dgm:prSet presAssocID="{5F7CE8DF-4FFD-7A46-B52B-90DAE1A0F419}" presName="hierRoot2" presStyleCnt="0">
        <dgm:presLayoutVars>
          <dgm:hierBranch val="init"/>
        </dgm:presLayoutVars>
      </dgm:prSet>
      <dgm:spPr/>
    </dgm:pt>
    <dgm:pt modelId="{DE9B7E8F-CF2F-4144-A144-4B0FD7540A1A}" type="pres">
      <dgm:prSet presAssocID="{5F7CE8DF-4FFD-7A46-B52B-90DAE1A0F419}" presName="rootComposite" presStyleCnt="0"/>
      <dgm:spPr/>
    </dgm:pt>
    <dgm:pt modelId="{EC46CD4E-792A-7942-9BAB-8E0A6CA2797C}" type="pres">
      <dgm:prSet presAssocID="{5F7CE8DF-4FFD-7A46-B52B-90DAE1A0F419}" presName="rootText" presStyleLbl="node3" presStyleIdx="2" presStyleCnt="23" custScaleX="113139" custLinFactNeighborX="-11376">
        <dgm:presLayoutVars>
          <dgm:chPref val="3"/>
        </dgm:presLayoutVars>
      </dgm:prSet>
      <dgm:spPr/>
    </dgm:pt>
    <dgm:pt modelId="{B5ABB5FF-42E8-C949-9BA6-762E846BE819}" type="pres">
      <dgm:prSet presAssocID="{5F7CE8DF-4FFD-7A46-B52B-90DAE1A0F419}" presName="rootConnector" presStyleLbl="node3" presStyleIdx="2" presStyleCnt="23"/>
      <dgm:spPr/>
    </dgm:pt>
    <dgm:pt modelId="{FEDC6030-678F-6145-BEA7-9A52BB190968}" type="pres">
      <dgm:prSet presAssocID="{5F7CE8DF-4FFD-7A46-B52B-90DAE1A0F419}" presName="hierChild4" presStyleCnt="0"/>
      <dgm:spPr/>
    </dgm:pt>
    <dgm:pt modelId="{FEE3885F-F9F2-A94C-A9B4-D63F9273D4DE}" type="pres">
      <dgm:prSet presAssocID="{5F7CE8DF-4FFD-7A46-B52B-90DAE1A0F419}" presName="hierChild5" presStyleCnt="0"/>
      <dgm:spPr/>
    </dgm:pt>
    <dgm:pt modelId="{5733A421-81DD-574A-B930-332D4C87C471}" type="pres">
      <dgm:prSet presAssocID="{2AB92935-8FCD-6C41-A541-DDD212E9EEDA}" presName="Name37" presStyleLbl="parChTrans1D3" presStyleIdx="3" presStyleCnt="23" custSzX="143020"/>
      <dgm:spPr/>
    </dgm:pt>
    <dgm:pt modelId="{ABC4E4B4-D25E-6E49-8790-280DAFA7AA82}" type="pres">
      <dgm:prSet presAssocID="{B306A3F4-0E8E-C44A-BA49-D0211C51AF3E}" presName="hierRoot2" presStyleCnt="0">
        <dgm:presLayoutVars>
          <dgm:hierBranch val="init"/>
        </dgm:presLayoutVars>
      </dgm:prSet>
      <dgm:spPr/>
    </dgm:pt>
    <dgm:pt modelId="{79D11436-A0E4-1A4B-9A3B-1C675B4B6E99}" type="pres">
      <dgm:prSet presAssocID="{B306A3F4-0E8E-C44A-BA49-D0211C51AF3E}" presName="rootComposite" presStyleCnt="0"/>
      <dgm:spPr/>
    </dgm:pt>
    <dgm:pt modelId="{E48553AC-E8E7-D64E-9284-3246E43A2857}" type="pres">
      <dgm:prSet presAssocID="{B306A3F4-0E8E-C44A-BA49-D0211C51AF3E}" presName="rootText" presStyleLbl="node3" presStyleIdx="3" presStyleCnt="23" custScaleX="113139" custLinFactNeighborX="-11376">
        <dgm:presLayoutVars>
          <dgm:chPref val="3"/>
        </dgm:presLayoutVars>
      </dgm:prSet>
      <dgm:spPr/>
    </dgm:pt>
    <dgm:pt modelId="{8B5DB338-6640-FB42-AABB-AC7CF21CCBC1}" type="pres">
      <dgm:prSet presAssocID="{B306A3F4-0E8E-C44A-BA49-D0211C51AF3E}" presName="rootConnector" presStyleLbl="node3" presStyleIdx="3" presStyleCnt="23"/>
      <dgm:spPr/>
    </dgm:pt>
    <dgm:pt modelId="{2A3C491F-0258-5C47-A570-A084E92ADEA9}" type="pres">
      <dgm:prSet presAssocID="{B306A3F4-0E8E-C44A-BA49-D0211C51AF3E}" presName="hierChild4" presStyleCnt="0"/>
      <dgm:spPr/>
    </dgm:pt>
    <dgm:pt modelId="{4F4893D1-33DB-474B-B7D5-2B341919C435}" type="pres">
      <dgm:prSet presAssocID="{B306A3F4-0E8E-C44A-BA49-D0211C51AF3E}" presName="hierChild5" presStyleCnt="0"/>
      <dgm:spPr/>
    </dgm:pt>
    <dgm:pt modelId="{B2DA6B52-58EC-0644-8408-B9B95CF7B6D8}" type="pres">
      <dgm:prSet presAssocID="{6D4292A4-EFC2-3740-9F59-C83DDA5835BE}" presName="hierChild5" presStyleCnt="0"/>
      <dgm:spPr/>
    </dgm:pt>
    <dgm:pt modelId="{24180776-D320-F047-A668-AF627664F80C}" type="pres">
      <dgm:prSet presAssocID="{CAC5815A-C785-A84E-97AF-0754CB00548F}" presName="Name37" presStyleLbl="parChTrans1D2" presStyleIdx="1" presStyleCnt="6" custSzX="1730548"/>
      <dgm:spPr/>
    </dgm:pt>
    <dgm:pt modelId="{591B515F-B1A1-D040-A2A2-7799B4F9C668}" type="pres">
      <dgm:prSet presAssocID="{30794A15-3DAF-6A42-A020-514C6D303AD6}" presName="hierRoot2" presStyleCnt="0">
        <dgm:presLayoutVars>
          <dgm:hierBranch val="init"/>
        </dgm:presLayoutVars>
      </dgm:prSet>
      <dgm:spPr/>
    </dgm:pt>
    <dgm:pt modelId="{881C69EB-2936-2043-8D12-52E818D29295}" type="pres">
      <dgm:prSet presAssocID="{30794A15-3DAF-6A42-A020-514C6D303AD6}" presName="rootComposite" presStyleCnt="0"/>
      <dgm:spPr/>
    </dgm:pt>
    <dgm:pt modelId="{43645E0D-900C-134B-B349-0429DF12F91A}" type="pres">
      <dgm:prSet presAssocID="{30794A15-3DAF-6A42-A020-514C6D303AD6}" presName="rootText" presStyleLbl="node2" presStyleIdx="1" presStyleCnt="6" custScaleX="113139">
        <dgm:presLayoutVars>
          <dgm:chPref val="3"/>
        </dgm:presLayoutVars>
      </dgm:prSet>
      <dgm:spPr/>
    </dgm:pt>
    <dgm:pt modelId="{8FDE65D3-AEB5-4441-906B-8EF2D98CF25D}" type="pres">
      <dgm:prSet presAssocID="{30794A15-3DAF-6A42-A020-514C6D303AD6}" presName="rootConnector" presStyleLbl="node2" presStyleIdx="1" presStyleCnt="6"/>
      <dgm:spPr/>
    </dgm:pt>
    <dgm:pt modelId="{B09D0ED7-D4A7-EF47-8BD1-92FEF2B4E254}" type="pres">
      <dgm:prSet presAssocID="{30794A15-3DAF-6A42-A020-514C6D303AD6}" presName="hierChild4" presStyleCnt="0"/>
      <dgm:spPr/>
    </dgm:pt>
    <dgm:pt modelId="{826FEE88-2C41-7F47-8477-1ECF00C0B587}" type="pres">
      <dgm:prSet presAssocID="{1D996821-F01A-F645-89D9-8CE9302C829F}" presName="Name37" presStyleLbl="parChTrans1D3" presStyleIdx="4" presStyleCnt="23" custSzX="143020"/>
      <dgm:spPr/>
    </dgm:pt>
    <dgm:pt modelId="{50657714-FC73-774C-B9A9-22B27CADACCD}" type="pres">
      <dgm:prSet presAssocID="{D55DB424-10DD-F440-8BE8-1AF3907A4D02}" presName="hierRoot2" presStyleCnt="0">
        <dgm:presLayoutVars>
          <dgm:hierBranch val="init"/>
        </dgm:presLayoutVars>
      </dgm:prSet>
      <dgm:spPr/>
    </dgm:pt>
    <dgm:pt modelId="{94FC77DF-671D-7C48-B7A4-E8404A2E535B}" type="pres">
      <dgm:prSet presAssocID="{D55DB424-10DD-F440-8BE8-1AF3907A4D02}" presName="rootComposite" presStyleCnt="0"/>
      <dgm:spPr/>
    </dgm:pt>
    <dgm:pt modelId="{E6ED893E-70E7-614D-963F-64272F5B7BFF}" type="pres">
      <dgm:prSet presAssocID="{D55DB424-10DD-F440-8BE8-1AF3907A4D02}" presName="rootText" presStyleLbl="node3" presStyleIdx="4" presStyleCnt="23" custScaleX="113139">
        <dgm:presLayoutVars>
          <dgm:chPref val="3"/>
        </dgm:presLayoutVars>
      </dgm:prSet>
      <dgm:spPr/>
    </dgm:pt>
    <dgm:pt modelId="{718201AE-5D90-6D48-B07F-B189F62CCA97}" type="pres">
      <dgm:prSet presAssocID="{D55DB424-10DD-F440-8BE8-1AF3907A4D02}" presName="rootConnector" presStyleLbl="node3" presStyleIdx="4" presStyleCnt="23"/>
      <dgm:spPr/>
    </dgm:pt>
    <dgm:pt modelId="{42599D3C-090F-1245-A868-C0E9C98CAB34}" type="pres">
      <dgm:prSet presAssocID="{D55DB424-10DD-F440-8BE8-1AF3907A4D02}" presName="hierChild4" presStyleCnt="0"/>
      <dgm:spPr/>
    </dgm:pt>
    <dgm:pt modelId="{074AC2E7-CD63-8E4A-A612-93AB08FA9637}" type="pres">
      <dgm:prSet presAssocID="{D55DB424-10DD-F440-8BE8-1AF3907A4D02}" presName="hierChild5" presStyleCnt="0"/>
      <dgm:spPr/>
    </dgm:pt>
    <dgm:pt modelId="{5C9C7579-B9E8-A84D-AA90-DB6D6C8EF490}" type="pres">
      <dgm:prSet presAssocID="{83A39B9E-AE26-BC4E-84E4-89D8B2C6A65D}" presName="Name37" presStyleLbl="parChTrans1D3" presStyleIdx="5" presStyleCnt="23" custSzX="143020"/>
      <dgm:spPr/>
    </dgm:pt>
    <dgm:pt modelId="{3BF7F5CB-0478-D543-BEA2-4CA1C8B7221B}" type="pres">
      <dgm:prSet presAssocID="{9C026D40-2E0C-AA4B-823F-0743E8A991ED}" presName="hierRoot2" presStyleCnt="0">
        <dgm:presLayoutVars>
          <dgm:hierBranch val="init"/>
        </dgm:presLayoutVars>
      </dgm:prSet>
      <dgm:spPr/>
    </dgm:pt>
    <dgm:pt modelId="{02306FF1-9C6E-4445-AC6D-D48DCD14CF9B}" type="pres">
      <dgm:prSet presAssocID="{9C026D40-2E0C-AA4B-823F-0743E8A991ED}" presName="rootComposite" presStyleCnt="0"/>
      <dgm:spPr/>
    </dgm:pt>
    <dgm:pt modelId="{A0CA4300-3FF6-1946-B881-3DB04A941BBC}" type="pres">
      <dgm:prSet presAssocID="{9C026D40-2E0C-AA4B-823F-0743E8A991ED}" presName="rootText" presStyleLbl="node3" presStyleIdx="5" presStyleCnt="23" custScaleX="113139">
        <dgm:presLayoutVars>
          <dgm:chPref val="3"/>
        </dgm:presLayoutVars>
      </dgm:prSet>
      <dgm:spPr/>
    </dgm:pt>
    <dgm:pt modelId="{F73A8345-E333-B445-A252-EDF63E76115B}" type="pres">
      <dgm:prSet presAssocID="{9C026D40-2E0C-AA4B-823F-0743E8A991ED}" presName="rootConnector" presStyleLbl="node3" presStyleIdx="5" presStyleCnt="23"/>
      <dgm:spPr/>
    </dgm:pt>
    <dgm:pt modelId="{7B748B9B-EBDC-644D-8FF5-E970F1C020C4}" type="pres">
      <dgm:prSet presAssocID="{9C026D40-2E0C-AA4B-823F-0743E8A991ED}" presName="hierChild4" presStyleCnt="0"/>
      <dgm:spPr/>
    </dgm:pt>
    <dgm:pt modelId="{7C054DB0-0B90-BB4C-A9E2-21DCC866C7FE}" type="pres">
      <dgm:prSet presAssocID="{9C026D40-2E0C-AA4B-823F-0743E8A991ED}" presName="hierChild5" presStyleCnt="0"/>
      <dgm:spPr/>
    </dgm:pt>
    <dgm:pt modelId="{25AD7B5D-B989-FF4F-85EE-93F4B6A8828D}" type="pres">
      <dgm:prSet presAssocID="{1E65E522-1868-E44C-A853-2160AFD0D1B3}" presName="Name37" presStyleLbl="parChTrans1D3" presStyleIdx="6" presStyleCnt="23" custSzX="143020"/>
      <dgm:spPr/>
    </dgm:pt>
    <dgm:pt modelId="{D8214C0A-762F-534A-A2EA-84433256234E}" type="pres">
      <dgm:prSet presAssocID="{5AAC38A9-EB0F-5943-9F48-9E22E2A08DC3}" presName="hierRoot2" presStyleCnt="0">
        <dgm:presLayoutVars>
          <dgm:hierBranch val="init"/>
        </dgm:presLayoutVars>
      </dgm:prSet>
      <dgm:spPr/>
    </dgm:pt>
    <dgm:pt modelId="{701F5903-F5E2-684D-92AA-F5D1F6289BD4}" type="pres">
      <dgm:prSet presAssocID="{5AAC38A9-EB0F-5943-9F48-9E22E2A08DC3}" presName="rootComposite" presStyleCnt="0"/>
      <dgm:spPr/>
    </dgm:pt>
    <dgm:pt modelId="{713664D8-273F-0F4A-B46B-F7EDF7EB8BD4}" type="pres">
      <dgm:prSet presAssocID="{5AAC38A9-EB0F-5943-9F48-9E22E2A08DC3}" presName="rootText" presStyleLbl="node3" presStyleIdx="6" presStyleCnt="23" custScaleX="113139">
        <dgm:presLayoutVars>
          <dgm:chPref val="3"/>
        </dgm:presLayoutVars>
      </dgm:prSet>
      <dgm:spPr/>
    </dgm:pt>
    <dgm:pt modelId="{915E6927-7471-0240-B531-FBF21E4E18F1}" type="pres">
      <dgm:prSet presAssocID="{5AAC38A9-EB0F-5943-9F48-9E22E2A08DC3}" presName="rootConnector" presStyleLbl="node3" presStyleIdx="6" presStyleCnt="23"/>
      <dgm:spPr/>
    </dgm:pt>
    <dgm:pt modelId="{E547A20C-ABFA-934F-A284-95A14681355B}" type="pres">
      <dgm:prSet presAssocID="{5AAC38A9-EB0F-5943-9F48-9E22E2A08DC3}" presName="hierChild4" presStyleCnt="0"/>
      <dgm:spPr/>
    </dgm:pt>
    <dgm:pt modelId="{49B09813-850E-2447-9C0B-B78B8F2422A5}" type="pres">
      <dgm:prSet presAssocID="{5AAC38A9-EB0F-5943-9F48-9E22E2A08DC3}" presName="hierChild5" presStyleCnt="0"/>
      <dgm:spPr/>
    </dgm:pt>
    <dgm:pt modelId="{891BDFA2-4C5F-4E48-91A4-084E6D97FC8A}" type="pres">
      <dgm:prSet presAssocID="{3DABCE65-43A6-C040-BBF4-BF849BE80BE9}" presName="Name37" presStyleLbl="parChTrans1D3" presStyleIdx="7" presStyleCnt="23" custSzX="143020"/>
      <dgm:spPr/>
    </dgm:pt>
    <dgm:pt modelId="{6BF78B06-EC87-D045-B260-629018E4C438}" type="pres">
      <dgm:prSet presAssocID="{3B3FED39-D2DD-104F-B550-6506C8232F97}" presName="hierRoot2" presStyleCnt="0">
        <dgm:presLayoutVars>
          <dgm:hierBranch val="init"/>
        </dgm:presLayoutVars>
      </dgm:prSet>
      <dgm:spPr/>
    </dgm:pt>
    <dgm:pt modelId="{94C6F361-A8D1-0049-B8D2-95C9902F1EFE}" type="pres">
      <dgm:prSet presAssocID="{3B3FED39-D2DD-104F-B550-6506C8232F97}" presName="rootComposite" presStyleCnt="0"/>
      <dgm:spPr/>
    </dgm:pt>
    <dgm:pt modelId="{B43A37EF-325B-E440-AD20-F7C925FA2E58}" type="pres">
      <dgm:prSet presAssocID="{3B3FED39-D2DD-104F-B550-6506C8232F97}" presName="rootText" presStyleLbl="node3" presStyleIdx="7" presStyleCnt="23" custScaleX="113139">
        <dgm:presLayoutVars>
          <dgm:chPref val="3"/>
        </dgm:presLayoutVars>
      </dgm:prSet>
      <dgm:spPr/>
    </dgm:pt>
    <dgm:pt modelId="{36D97D86-6E41-F04A-9038-A35EE522BD95}" type="pres">
      <dgm:prSet presAssocID="{3B3FED39-D2DD-104F-B550-6506C8232F97}" presName="rootConnector" presStyleLbl="node3" presStyleIdx="7" presStyleCnt="23"/>
      <dgm:spPr/>
    </dgm:pt>
    <dgm:pt modelId="{458C75DC-2E6B-2D4E-BAC6-87242DDDC1EB}" type="pres">
      <dgm:prSet presAssocID="{3B3FED39-D2DD-104F-B550-6506C8232F97}" presName="hierChild4" presStyleCnt="0"/>
      <dgm:spPr/>
    </dgm:pt>
    <dgm:pt modelId="{C272C368-2266-9F4E-B1B9-B2AE303D4DAA}" type="pres">
      <dgm:prSet presAssocID="{3B3FED39-D2DD-104F-B550-6506C8232F97}" presName="hierChild5" presStyleCnt="0"/>
      <dgm:spPr/>
    </dgm:pt>
    <dgm:pt modelId="{381F9A38-D814-C147-A042-ED18679A0001}" type="pres">
      <dgm:prSet presAssocID="{30794A15-3DAF-6A42-A020-514C6D303AD6}" presName="hierChild5" presStyleCnt="0"/>
      <dgm:spPr/>
    </dgm:pt>
    <dgm:pt modelId="{1CCB5740-8239-8C41-8E3C-370BE9AC5C1A}" type="pres">
      <dgm:prSet presAssocID="{DB2AF9EE-2833-B045-8711-7AE0BCCDEE64}" presName="Name37" presStyleLbl="parChTrans1D2" presStyleIdx="2" presStyleCnt="6" custSzX="576849"/>
      <dgm:spPr/>
    </dgm:pt>
    <dgm:pt modelId="{0440D019-20BB-EE4A-9A32-9B43419FF70F}" type="pres">
      <dgm:prSet presAssocID="{99F5E9D8-CB93-6F45-B2D2-FF175320F84A}" presName="hierRoot2" presStyleCnt="0">
        <dgm:presLayoutVars>
          <dgm:hierBranch val="init"/>
        </dgm:presLayoutVars>
      </dgm:prSet>
      <dgm:spPr/>
    </dgm:pt>
    <dgm:pt modelId="{DDAF683B-2606-E54C-9EBB-8E22368D30AA}" type="pres">
      <dgm:prSet presAssocID="{99F5E9D8-CB93-6F45-B2D2-FF175320F84A}" presName="rootComposite" presStyleCnt="0"/>
      <dgm:spPr/>
    </dgm:pt>
    <dgm:pt modelId="{928821B5-0F05-964A-B10B-AB82BFEA8300}" type="pres">
      <dgm:prSet presAssocID="{99F5E9D8-CB93-6F45-B2D2-FF175320F84A}" presName="rootText" presStyleLbl="node2" presStyleIdx="2" presStyleCnt="6" custScaleX="113139">
        <dgm:presLayoutVars>
          <dgm:chPref val="3"/>
        </dgm:presLayoutVars>
      </dgm:prSet>
      <dgm:spPr/>
    </dgm:pt>
    <dgm:pt modelId="{A8D9A34C-0C30-F647-BE48-7BD912EAB4E0}" type="pres">
      <dgm:prSet presAssocID="{99F5E9D8-CB93-6F45-B2D2-FF175320F84A}" presName="rootConnector" presStyleLbl="node2" presStyleIdx="2" presStyleCnt="6"/>
      <dgm:spPr/>
    </dgm:pt>
    <dgm:pt modelId="{0AC06F40-8538-7A4D-B931-8CA24FC82357}" type="pres">
      <dgm:prSet presAssocID="{99F5E9D8-CB93-6F45-B2D2-FF175320F84A}" presName="hierChild4" presStyleCnt="0"/>
      <dgm:spPr/>
    </dgm:pt>
    <dgm:pt modelId="{9BBAC79D-841B-7B41-936B-3D1EC7083826}" type="pres">
      <dgm:prSet presAssocID="{99F5E9D8-CB93-6F45-B2D2-FF175320F84A}" presName="hierChild5" presStyleCnt="0"/>
      <dgm:spPr/>
    </dgm:pt>
    <dgm:pt modelId="{023D6346-A5FB-BF46-9A58-4536753C7AAE}" type="pres">
      <dgm:prSet presAssocID="{619FC4CE-E0E3-B042-8F33-D4DBE383F132}" presName="Name37" presStyleLbl="parChTrans1D2" presStyleIdx="3" presStyleCnt="6" custSzX="576849"/>
      <dgm:spPr/>
    </dgm:pt>
    <dgm:pt modelId="{E9AB8030-85B0-324C-81D1-A4503EA27663}" type="pres">
      <dgm:prSet presAssocID="{A756B4A2-93DC-7F40-81BE-D289C68380B3}" presName="hierRoot2" presStyleCnt="0">
        <dgm:presLayoutVars>
          <dgm:hierBranch val="init"/>
        </dgm:presLayoutVars>
      </dgm:prSet>
      <dgm:spPr/>
    </dgm:pt>
    <dgm:pt modelId="{81362819-64C2-0441-B596-C83B5CAD0C62}" type="pres">
      <dgm:prSet presAssocID="{A756B4A2-93DC-7F40-81BE-D289C68380B3}" presName="rootComposite" presStyleCnt="0"/>
      <dgm:spPr/>
    </dgm:pt>
    <dgm:pt modelId="{B2285DF6-B4BF-A244-B822-3B9FC043A1B1}" type="pres">
      <dgm:prSet presAssocID="{A756B4A2-93DC-7F40-81BE-D289C68380B3}" presName="rootText" presStyleLbl="node2" presStyleIdx="3" presStyleCnt="6" custScaleX="113139">
        <dgm:presLayoutVars>
          <dgm:chPref val="3"/>
        </dgm:presLayoutVars>
      </dgm:prSet>
      <dgm:spPr/>
    </dgm:pt>
    <dgm:pt modelId="{D5A1740F-88C3-4145-A536-509D4873A559}" type="pres">
      <dgm:prSet presAssocID="{A756B4A2-93DC-7F40-81BE-D289C68380B3}" presName="rootConnector" presStyleLbl="node2" presStyleIdx="3" presStyleCnt="6"/>
      <dgm:spPr/>
    </dgm:pt>
    <dgm:pt modelId="{79CAE70D-BA67-0F4D-B1DC-99553C4B4349}" type="pres">
      <dgm:prSet presAssocID="{A756B4A2-93DC-7F40-81BE-D289C68380B3}" presName="hierChild4" presStyleCnt="0"/>
      <dgm:spPr/>
    </dgm:pt>
    <dgm:pt modelId="{5276AB0A-1556-9D43-8007-558C47556844}" type="pres">
      <dgm:prSet presAssocID="{AC1192F6-61E4-B345-887C-8763919DD97A}" presName="Name37" presStyleLbl="parChTrans1D3" presStyleIdx="8" presStyleCnt="23" custSzX="143020"/>
      <dgm:spPr/>
    </dgm:pt>
    <dgm:pt modelId="{2559CB51-6150-8041-A86C-73B84F998D1C}" type="pres">
      <dgm:prSet presAssocID="{86E38768-DB61-544E-80EA-C08801BE3A20}" presName="hierRoot2" presStyleCnt="0">
        <dgm:presLayoutVars>
          <dgm:hierBranch val="init"/>
        </dgm:presLayoutVars>
      </dgm:prSet>
      <dgm:spPr/>
    </dgm:pt>
    <dgm:pt modelId="{3399209F-2078-464F-8737-F2704A859815}" type="pres">
      <dgm:prSet presAssocID="{86E38768-DB61-544E-80EA-C08801BE3A20}" presName="rootComposite" presStyleCnt="0"/>
      <dgm:spPr/>
    </dgm:pt>
    <dgm:pt modelId="{D0000CD3-D915-BD4C-BDDD-E6E946B99A78}" type="pres">
      <dgm:prSet presAssocID="{86E38768-DB61-544E-80EA-C08801BE3A20}" presName="rootText" presStyleLbl="node3" presStyleIdx="8" presStyleCnt="23" custScaleX="11313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7BA3DEE-FD6C-3F43-8C6F-7A13E45DF815}" type="pres">
      <dgm:prSet presAssocID="{86E38768-DB61-544E-80EA-C08801BE3A20}" presName="rootConnector" presStyleLbl="node3" presStyleIdx="8" presStyleCnt="23"/>
      <dgm:spPr/>
    </dgm:pt>
    <dgm:pt modelId="{E954442E-02F6-274C-AB90-BF8612A99589}" type="pres">
      <dgm:prSet presAssocID="{86E38768-DB61-544E-80EA-C08801BE3A20}" presName="hierChild4" presStyleCnt="0"/>
      <dgm:spPr/>
    </dgm:pt>
    <dgm:pt modelId="{3286CDB0-A7E4-EA44-990B-ABC9CE2CB557}" type="pres">
      <dgm:prSet presAssocID="{86E38768-DB61-544E-80EA-C08801BE3A20}" presName="hierChild5" presStyleCnt="0"/>
      <dgm:spPr/>
    </dgm:pt>
    <dgm:pt modelId="{4CE71734-16BC-0043-943B-9DD828814B75}" type="pres">
      <dgm:prSet presAssocID="{A756B4A2-93DC-7F40-81BE-D289C68380B3}" presName="hierChild5" presStyleCnt="0"/>
      <dgm:spPr/>
    </dgm:pt>
    <dgm:pt modelId="{C504376E-2280-5240-B34F-AB7946E2B5EA}" type="pres">
      <dgm:prSet presAssocID="{5A0D7924-27D5-FD47-A940-44CA4912B4B8}" presName="Name37" presStyleLbl="parChTrans1D2" presStyleIdx="4" presStyleCnt="6" custSzX="1730548"/>
      <dgm:spPr/>
    </dgm:pt>
    <dgm:pt modelId="{F1F8666C-33FF-9C4F-B78F-68393F527AEB}" type="pres">
      <dgm:prSet presAssocID="{D8EAECDD-9AA2-2945-A429-8C37BC2513EB}" presName="hierRoot2" presStyleCnt="0">
        <dgm:presLayoutVars>
          <dgm:hierBranch val="init"/>
        </dgm:presLayoutVars>
      </dgm:prSet>
      <dgm:spPr/>
    </dgm:pt>
    <dgm:pt modelId="{60ED4AA0-E630-E242-B7D5-C473F573E186}" type="pres">
      <dgm:prSet presAssocID="{D8EAECDD-9AA2-2945-A429-8C37BC2513EB}" presName="rootComposite" presStyleCnt="0"/>
      <dgm:spPr/>
    </dgm:pt>
    <dgm:pt modelId="{464A8DE6-8521-2940-855C-50979E092A7A}" type="pres">
      <dgm:prSet presAssocID="{D8EAECDD-9AA2-2945-A429-8C37BC2513EB}" presName="rootText" presStyleLbl="node2" presStyleIdx="4" presStyleCnt="6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7930E9C-DEDC-184F-AA51-C2B8D53D7D96}" type="pres">
      <dgm:prSet presAssocID="{D8EAECDD-9AA2-2945-A429-8C37BC2513EB}" presName="rootConnector" presStyleLbl="node2" presStyleIdx="4" presStyleCnt="6"/>
      <dgm:spPr/>
    </dgm:pt>
    <dgm:pt modelId="{5E416FB8-F4CB-B541-8D1E-DCD689B8F2A1}" type="pres">
      <dgm:prSet presAssocID="{D8EAECDD-9AA2-2945-A429-8C37BC2513EB}" presName="hierChild4" presStyleCnt="0"/>
      <dgm:spPr/>
    </dgm:pt>
    <dgm:pt modelId="{C9E37B16-FBA9-D345-88C4-9CEA0F19B32B}" type="pres">
      <dgm:prSet presAssocID="{C0041F68-6ACB-2845-B78D-DFF589E5C78C}" presName="Name37" presStyleLbl="parChTrans1D3" presStyleIdx="9" presStyleCnt="23" custSzX="143020"/>
      <dgm:spPr/>
    </dgm:pt>
    <dgm:pt modelId="{5F9D656C-30DB-EF4F-8575-755EB61A4A06}" type="pres">
      <dgm:prSet presAssocID="{CD5F370C-C235-434B-B262-A86828B6C082}" presName="hierRoot2" presStyleCnt="0">
        <dgm:presLayoutVars>
          <dgm:hierBranch val="init"/>
        </dgm:presLayoutVars>
      </dgm:prSet>
      <dgm:spPr/>
    </dgm:pt>
    <dgm:pt modelId="{6D373C9A-925C-EA49-89FE-1B23647E5DC4}" type="pres">
      <dgm:prSet presAssocID="{CD5F370C-C235-434B-B262-A86828B6C082}" presName="rootComposite" presStyleCnt="0"/>
      <dgm:spPr/>
    </dgm:pt>
    <dgm:pt modelId="{06776712-9BBC-EB46-AB78-588C119DEE5C}" type="pres">
      <dgm:prSet presAssocID="{CD5F370C-C235-434B-B262-A86828B6C082}" presName="rootText" presStyleLbl="node3" presStyleIdx="9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07539F7-29E0-6D4F-9472-C160C0B6F2EC}" type="pres">
      <dgm:prSet presAssocID="{CD5F370C-C235-434B-B262-A86828B6C082}" presName="rootConnector" presStyleLbl="node3" presStyleIdx="9" presStyleCnt="23"/>
      <dgm:spPr/>
    </dgm:pt>
    <dgm:pt modelId="{6C7A52C5-6965-334A-9A36-3E6D6E03D4AE}" type="pres">
      <dgm:prSet presAssocID="{CD5F370C-C235-434B-B262-A86828B6C082}" presName="hierChild4" presStyleCnt="0"/>
      <dgm:spPr/>
    </dgm:pt>
    <dgm:pt modelId="{09389036-65EE-9D40-B2AC-0942570E2E03}" type="pres">
      <dgm:prSet presAssocID="{CD5F370C-C235-434B-B262-A86828B6C082}" presName="hierChild5" presStyleCnt="0"/>
      <dgm:spPr/>
    </dgm:pt>
    <dgm:pt modelId="{8AC67473-5907-4247-9D8F-AAF51163904B}" type="pres">
      <dgm:prSet presAssocID="{750B89DC-3995-5D4F-8E67-DD6ACC9C70AA}" presName="Name37" presStyleLbl="parChTrans1D3" presStyleIdx="10" presStyleCnt="23" custSzX="143020"/>
      <dgm:spPr/>
    </dgm:pt>
    <dgm:pt modelId="{33FA0F3C-73D8-184F-99EF-D04E30A1699F}" type="pres">
      <dgm:prSet presAssocID="{19C4059A-D58B-D149-8024-4C313DF01C9C}" presName="hierRoot2" presStyleCnt="0">
        <dgm:presLayoutVars>
          <dgm:hierBranch val="init"/>
        </dgm:presLayoutVars>
      </dgm:prSet>
      <dgm:spPr/>
    </dgm:pt>
    <dgm:pt modelId="{9BB1D21E-1E4F-674B-A887-7EE7CC104F74}" type="pres">
      <dgm:prSet presAssocID="{19C4059A-D58B-D149-8024-4C313DF01C9C}" presName="rootComposite" presStyleCnt="0"/>
      <dgm:spPr/>
    </dgm:pt>
    <dgm:pt modelId="{D26CF8AB-37E2-F245-9359-E725C03702BD}" type="pres">
      <dgm:prSet presAssocID="{19C4059A-D58B-D149-8024-4C313DF01C9C}" presName="rootText" presStyleLbl="node3" presStyleIdx="10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6BE055-B5CA-3F4B-8BA0-B59CBCD0FCE5}" type="pres">
      <dgm:prSet presAssocID="{19C4059A-D58B-D149-8024-4C313DF01C9C}" presName="rootConnector" presStyleLbl="node3" presStyleIdx="10" presStyleCnt="23"/>
      <dgm:spPr/>
    </dgm:pt>
    <dgm:pt modelId="{FC106732-6062-E547-A525-C69D5B1B1187}" type="pres">
      <dgm:prSet presAssocID="{19C4059A-D58B-D149-8024-4C313DF01C9C}" presName="hierChild4" presStyleCnt="0"/>
      <dgm:spPr/>
    </dgm:pt>
    <dgm:pt modelId="{AAEAD507-7D87-B64F-8B71-0B486AD5203E}" type="pres">
      <dgm:prSet presAssocID="{19C4059A-D58B-D149-8024-4C313DF01C9C}" presName="hierChild5" presStyleCnt="0"/>
      <dgm:spPr/>
    </dgm:pt>
    <dgm:pt modelId="{293D8986-DF36-C343-86F8-318E2497EFB0}" type="pres">
      <dgm:prSet presAssocID="{ED9378DD-5C6C-3C44-871E-29F1364862D0}" presName="Name37" presStyleLbl="parChTrans1D3" presStyleIdx="11" presStyleCnt="23" custSzX="143020"/>
      <dgm:spPr/>
    </dgm:pt>
    <dgm:pt modelId="{4AAFF989-1011-244B-8C8F-6613FAA7BFFF}" type="pres">
      <dgm:prSet presAssocID="{9167167C-0A7A-4647-AFCC-15F303393C0F}" presName="hierRoot2" presStyleCnt="0">
        <dgm:presLayoutVars>
          <dgm:hierBranch val="init"/>
        </dgm:presLayoutVars>
      </dgm:prSet>
      <dgm:spPr/>
    </dgm:pt>
    <dgm:pt modelId="{A782B8AB-29E8-F144-B167-99E238684404}" type="pres">
      <dgm:prSet presAssocID="{9167167C-0A7A-4647-AFCC-15F303393C0F}" presName="rootComposite" presStyleCnt="0"/>
      <dgm:spPr/>
    </dgm:pt>
    <dgm:pt modelId="{C3A1186B-1182-094E-9F20-E2D3356FFADE}" type="pres">
      <dgm:prSet presAssocID="{9167167C-0A7A-4647-AFCC-15F303393C0F}" presName="rootText" presStyleLbl="node3" presStyleIdx="11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C35C9C3-BB08-5B4C-BD50-983820CE3F92}" type="pres">
      <dgm:prSet presAssocID="{9167167C-0A7A-4647-AFCC-15F303393C0F}" presName="rootConnector" presStyleLbl="node3" presStyleIdx="11" presStyleCnt="23"/>
      <dgm:spPr/>
    </dgm:pt>
    <dgm:pt modelId="{D412062E-44E0-F444-8D2B-2D6AE68ACD65}" type="pres">
      <dgm:prSet presAssocID="{9167167C-0A7A-4647-AFCC-15F303393C0F}" presName="hierChild4" presStyleCnt="0"/>
      <dgm:spPr/>
    </dgm:pt>
    <dgm:pt modelId="{48E71721-576D-414C-B03A-411ED690AE31}" type="pres">
      <dgm:prSet presAssocID="{9167167C-0A7A-4647-AFCC-15F303393C0F}" presName="hierChild5" presStyleCnt="0"/>
      <dgm:spPr/>
    </dgm:pt>
    <dgm:pt modelId="{54841C73-D592-794B-8815-D9E52FDD3E7F}" type="pres">
      <dgm:prSet presAssocID="{E0012842-BA74-6447-A116-7ADC1714DEFD}" presName="Name37" presStyleLbl="parChTrans1D3" presStyleIdx="12" presStyleCnt="23" custSzX="143020"/>
      <dgm:spPr/>
    </dgm:pt>
    <dgm:pt modelId="{1E543405-2F69-E947-A1F8-C4FBAE880FC5}" type="pres">
      <dgm:prSet presAssocID="{0545FBCF-DBCE-9F4D-A78E-E14F208D5900}" presName="hierRoot2" presStyleCnt="0">
        <dgm:presLayoutVars>
          <dgm:hierBranch val="init"/>
        </dgm:presLayoutVars>
      </dgm:prSet>
      <dgm:spPr/>
    </dgm:pt>
    <dgm:pt modelId="{D99F4570-CE64-6D49-ADBA-7504CEDBF1B4}" type="pres">
      <dgm:prSet presAssocID="{0545FBCF-DBCE-9F4D-A78E-E14F208D5900}" presName="rootComposite" presStyleCnt="0"/>
      <dgm:spPr/>
    </dgm:pt>
    <dgm:pt modelId="{097C907B-69CF-7F43-B5C3-9AF49D7567CD}" type="pres">
      <dgm:prSet presAssocID="{0545FBCF-DBCE-9F4D-A78E-E14F208D5900}" presName="rootText" presStyleLbl="node3" presStyleIdx="12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50CAC4C-4FE6-7645-8030-D22DD5E9812E}" type="pres">
      <dgm:prSet presAssocID="{0545FBCF-DBCE-9F4D-A78E-E14F208D5900}" presName="rootConnector" presStyleLbl="node3" presStyleIdx="12" presStyleCnt="23"/>
      <dgm:spPr/>
    </dgm:pt>
    <dgm:pt modelId="{CBD70ECF-A006-F644-8867-6FC593F1522E}" type="pres">
      <dgm:prSet presAssocID="{0545FBCF-DBCE-9F4D-A78E-E14F208D5900}" presName="hierChild4" presStyleCnt="0"/>
      <dgm:spPr/>
    </dgm:pt>
    <dgm:pt modelId="{200888CE-82A7-484A-A537-A7BE726B96BB}" type="pres">
      <dgm:prSet presAssocID="{0545FBCF-DBCE-9F4D-A78E-E14F208D5900}" presName="hierChild5" presStyleCnt="0"/>
      <dgm:spPr/>
    </dgm:pt>
    <dgm:pt modelId="{33C394AC-6099-5D42-B19E-1EBCE0FD5CC0}" type="pres">
      <dgm:prSet presAssocID="{729173D0-15A4-C044-9F90-8E8D47A12E1B}" presName="Name37" presStyleLbl="parChTrans1D3" presStyleIdx="13" presStyleCnt="23" custSzX="143020"/>
      <dgm:spPr/>
    </dgm:pt>
    <dgm:pt modelId="{63E90B76-D30B-4842-B3CB-3B4180DD843D}" type="pres">
      <dgm:prSet presAssocID="{FF029F93-DD60-EA41-898F-2A26E8576619}" presName="hierRoot2" presStyleCnt="0">
        <dgm:presLayoutVars>
          <dgm:hierBranch val="init"/>
        </dgm:presLayoutVars>
      </dgm:prSet>
      <dgm:spPr/>
    </dgm:pt>
    <dgm:pt modelId="{0286EDA8-9D13-2649-8067-0AA79785E76B}" type="pres">
      <dgm:prSet presAssocID="{FF029F93-DD60-EA41-898F-2A26E8576619}" presName="rootComposite" presStyleCnt="0"/>
      <dgm:spPr/>
    </dgm:pt>
    <dgm:pt modelId="{EF5DB2CB-36AA-F04F-9C45-DFE902725204}" type="pres">
      <dgm:prSet presAssocID="{FF029F93-DD60-EA41-898F-2A26E8576619}" presName="rootText" presStyleLbl="node3" presStyleIdx="13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225F17-5312-4E4B-8346-4D2F6D91BF7B}" type="pres">
      <dgm:prSet presAssocID="{FF029F93-DD60-EA41-898F-2A26E8576619}" presName="rootConnector" presStyleLbl="node3" presStyleIdx="13" presStyleCnt="23"/>
      <dgm:spPr/>
    </dgm:pt>
    <dgm:pt modelId="{B3CF38E9-29AE-0047-91CD-6063BBBD2807}" type="pres">
      <dgm:prSet presAssocID="{FF029F93-DD60-EA41-898F-2A26E8576619}" presName="hierChild4" presStyleCnt="0"/>
      <dgm:spPr/>
    </dgm:pt>
    <dgm:pt modelId="{8B5CE31C-F034-514E-B499-5655C33B38B3}" type="pres">
      <dgm:prSet presAssocID="{FF029F93-DD60-EA41-898F-2A26E8576619}" presName="hierChild5" presStyleCnt="0"/>
      <dgm:spPr/>
    </dgm:pt>
    <dgm:pt modelId="{71204D0D-9A7B-C848-9A8F-6A712FDBA965}" type="pres">
      <dgm:prSet presAssocID="{345B8993-0B5F-3C40-AA35-D4DB990CB5A1}" presName="Name37" presStyleLbl="parChTrans1D3" presStyleIdx="14" presStyleCnt="23" custSzX="143020"/>
      <dgm:spPr/>
    </dgm:pt>
    <dgm:pt modelId="{7ED01E73-F5A4-4F41-AD85-1A1908224284}" type="pres">
      <dgm:prSet presAssocID="{B34F9F65-39E5-7B44-9E6A-EA72133075AF}" presName="hierRoot2" presStyleCnt="0">
        <dgm:presLayoutVars>
          <dgm:hierBranch val="init"/>
        </dgm:presLayoutVars>
      </dgm:prSet>
      <dgm:spPr/>
    </dgm:pt>
    <dgm:pt modelId="{D2A112BB-17D7-1640-B63D-6AA126260DB5}" type="pres">
      <dgm:prSet presAssocID="{B34F9F65-39E5-7B44-9E6A-EA72133075AF}" presName="rootComposite" presStyleCnt="0"/>
      <dgm:spPr/>
    </dgm:pt>
    <dgm:pt modelId="{81827CE7-8D38-B94A-9AB0-9082ED1B0878}" type="pres">
      <dgm:prSet presAssocID="{B34F9F65-39E5-7B44-9E6A-EA72133075AF}" presName="rootText" presStyleLbl="node3" presStyleIdx="14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55B32F5A-1D77-3C46-8C1C-F11D4AD2F309}" type="pres">
      <dgm:prSet presAssocID="{B34F9F65-39E5-7B44-9E6A-EA72133075AF}" presName="rootConnector" presStyleLbl="node3" presStyleIdx="14" presStyleCnt="23"/>
      <dgm:spPr/>
    </dgm:pt>
    <dgm:pt modelId="{5E7395F2-97AF-D841-A743-CA521AD7C2F2}" type="pres">
      <dgm:prSet presAssocID="{B34F9F65-39E5-7B44-9E6A-EA72133075AF}" presName="hierChild4" presStyleCnt="0"/>
      <dgm:spPr/>
    </dgm:pt>
    <dgm:pt modelId="{19106822-87AD-CF4E-9DA7-71F16EBD42C3}" type="pres">
      <dgm:prSet presAssocID="{B34F9F65-39E5-7B44-9E6A-EA72133075AF}" presName="hierChild5" presStyleCnt="0"/>
      <dgm:spPr/>
    </dgm:pt>
    <dgm:pt modelId="{D08AE441-4FA1-F745-BD38-581264C7A4C5}" type="pres">
      <dgm:prSet presAssocID="{65C2321B-9836-7643-AF11-CD94D9950ECA}" presName="Name37" presStyleLbl="parChTrans1D3" presStyleIdx="15" presStyleCnt="23" custSzX="143020"/>
      <dgm:spPr/>
    </dgm:pt>
    <dgm:pt modelId="{9CE292B3-63F9-7C40-9C96-BEC88BEC3510}" type="pres">
      <dgm:prSet presAssocID="{962CD420-1CB0-AE48-88D9-688B5F4FE381}" presName="hierRoot2" presStyleCnt="0">
        <dgm:presLayoutVars>
          <dgm:hierBranch val="init"/>
        </dgm:presLayoutVars>
      </dgm:prSet>
      <dgm:spPr/>
    </dgm:pt>
    <dgm:pt modelId="{097F3FE9-216B-7442-AADF-97020D8BAB14}" type="pres">
      <dgm:prSet presAssocID="{962CD420-1CB0-AE48-88D9-688B5F4FE381}" presName="rootComposite" presStyleCnt="0"/>
      <dgm:spPr/>
    </dgm:pt>
    <dgm:pt modelId="{F43F4C7E-93D8-134A-BFF1-81E43D2C645C}" type="pres">
      <dgm:prSet presAssocID="{962CD420-1CB0-AE48-88D9-688B5F4FE381}" presName="rootText" presStyleLbl="node3" presStyleIdx="15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3EA6CA6-242E-DB4E-BEC3-3F8B4A3D7286}" type="pres">
      <dgm:prSet presAssocID="{962CD420-1CB0-AE48-88D9-688B5F4FE381}" presName="rootConnector" presStyleLbl="node3" presStyleIdx="15" presStyleCnt="23"/>
      <dgm:spPr/>
    </dgm:pt>
    <dgm:pt modelId="{593EF8E6-D34B-4C4E-B751-447F1C2587AC}" type="pres">
      <dgm:prSet presAssocID="{962CD420-1CB0-AE48-88D9-688B5F4FE381}" presName="hierChild4" presStyleCnt="0"/>
      <dgm:spPr/>
    </dgm:pt>
    <dgm:pt modelId="{8F1D01BA-FC13-3E4A-908B-77544720BBFB}" type="pres">
      <dgm:prSet presAssocID="{962CD420-1CB0-AE48-88D9-688B5F4FE381}" presName="hierChild5" presStyleCnt="0"/>
      <dgm:spPr/>
    </dgm:pt>
    <dgm:pt modelId="{F4AF2597-E37D-F243-9EE6-D02AE2F7F448}" type="pres">
      <dgm:prSet presAssocID="{D142F9AD-207D-E546-AB05-467F1E59D5D5}" presName="Name37" presStyleLbl="parChTrans1D3" presStyleIdx="16" presStyleCnt="23" custSzX="143020"/>
      <dgm:spPr/>
    </dgm:pt>
    <dgm:pt modelId="{3D47C2FA-D669-C64C-ABB9-90E0538007A0}" type="pres">
      <dgm:prSet presAssocID="{42734766-32F3-6649-802F-342183040E6D}" presName="hierRoot2" presStyleCnt="0">
        <dgm:presLayoutVars>
          <dgm:hierBranch val="init"/>
        </dgm:presLayoutVars>
      </dgm:prSet>
      <dgm:spPr/>
    </dgm:pt>
    <dgm:pt modelId="{76FFBCB5-2327-D440-8CB3-F889B10C1F44}" type="pres">
      <dgm:prSet presAssocID="{42734766-32F3-6649-802F-342183040E6D}" presName="rootComposite" presStyleCnt="0"/>
      <dgm:spPr/>
    </dgm:pt>
    <dgm:pt modelId="{76981219-2AAD-7549-961C-B15472505138}" type="pres">
      <dgm:prSet presAssocID="{42734766-32F3-6649-802F-342183040E6D}" presName="rootText" presStyleLbl="node3" presStyleIdx="16" presStyleCnt="23" custScaleX="113139" custLinFactNeighborX="14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D674693-BA58-0A48-A7A7-ACCDB5456BD3}" type="pres">
      <dgm:prSet presAssocID="{42734766-32F3-6649-802F-342183040E6D}" presName="rootConnector" presStyleLbl="node3" presStyleIdx="16" presStyleCnt="23"/>
      <dgm:spPr/>
    </dgm:pt>
    <dgm:pt modelId="{48944B7E-27C3-2F42-89B0-15FCA7980523}" type="pres">
      <dgm:prSet presAssocID="{42734766-32F3-6649-802F-342183040E6D}" presName="hierChild4" presStyleCnt="0"/>
      <dgm:spPr/>
    </dgm:pt>
    <dgm:pt modelId="{12E7F105-C887-F24C-84CE-3CECF19AFBC9}" type="pres">
      <dgm:prSet presAssocID="{42734766-32F3-6649-802F-342183040E6D}" presName="hierChild5" presStyleCnt="0"/>
      <dgm:spPr/>
    </dgm:pt>
    <dgm:pt modelId="{03D41B6B-B941-744A-84C8-7C9F595377D8}" type="pres">
      <dgm:prSet presAssocID="{D8EAECDD-9AA2-2945-A429-8C37BC2513EB}" presName="hierChild5" presStyleCnt="0"/>
      <dgm:spPr/>
    </dgm:pt>
    <dgm:pt modelId="{7C2E76BA-0C95-3943-B609-F86D6EC39F07}" type="pres">
      <dgm:prSet presAssocID="{DEBB703B-B650-A146-8B7D-9B37880E82D7}" presName="Name37" presStyleLbl="parChTrans1D2" presStyleIdx="5" presStyleCnt="6" custSzX="2884247"/>
      <dgm:spPr/>
    </dgm:pt>
    <dgm:pt modelId="{6B9D0E06-8CC2-B744-9FD2-9ECF17208BB2}" type="pres">
      <dgm:prSet presAssocID="{D2BC01BB-B0B3-A442-8621-9EEED03934F0}" presName="hierRoot2" presStyleCnt="0">
        <dgm:presLayoutVars>
          <dgm:hierBranch val="init"/>
        </dgm:presLayoutVars>
      </dgm:prSet>
      <dgm:spPr/>
    </dgm:pt>
    <dgm:pt modelId="{BA0CD022-E04B-3A47-A1AE-42639BE8E152}" type="pres">
      <dgm:prSet presAssocID="{D2BC01BB-B0B3-A442-8621-9EEED03934F0}" presName="rootComposite" presStyleCnt="0"/>
      <dgm:spPr/>
    </dgm:pt>
    <dgm:pt modelId="{9CDE8166-9B06-6041-93A5-2CC41FBB9099}" type="pres">
      <dgm:prSet presAssocID="{D2BC01BB-B0B3-A442-8621-9EEED03934F0}" presName="rootText" presStyleLbl="node2" presStyleIdx="5" presStyleCnt="6" custScaleX="113139" custLinFactNeighborX="28440">
        <dgm:presLayoutVars>
          <dgm:chPref val="3"/>
        </dgm:presLayoutVars>
      </dgm:prSet>
      <dgm:spPr/>
    </dgm:pt>
    <dgm:pt modelId="{31DBD45E-89CF-B741-9760-54440840C99C}" type="pres">
      <dgm:prSet presAssocID="{D2BC01BB-B0B3-A442-8621-9EEED03934F0}" presName="rootConnector" presStyleLbl="node2" presStyleIdx="5" presStyleCnt="6"/>
      <dgm:spPr/>
    </dgm:pt>
    <dgm:pt modelId="{6A3CA0C3-ED99-9D4B-A3E6-2CBAC65E9AD9}" type="pres">
      <dgm:prSet presAssocID="{D2BC01BB-B0B3-A442-8621-9EEED03934F0}" presName="hierChild4" presStyleCnt="0"/>
      <dgm:spPr/>
    </dgm:pt>
    <dgm:pt modelId="{85686929-6B4D-B444-B119-382B90EFAD51}" type="pres">
      <dgm:prSet presAssocID="{1257780E-9E3C-004B-9696-43900169CCF8}" presName="Name37" presStyleLbl="parChTrans1D3" presStyleIdx="17" presStyleCnt="23" custSzX="143020"/>
      <dgm:spPr/>
    </dgm:pt>
    <dgm:pt modelId="{7FABF85B-5C7E-5141-8599-BB0ECD78EACD}" type="pres">
      <dgm:prSet presAssocID="{569263DE-28CD-2F40-AF74-CFF16C857504}" presName="hierRoot2" presStyleCnt="0">
        <dgm:presLayoutVars>
          <dgm:hierBranch val="init"/>
        </dgm:presLayoutVars>
      </dgm:prSet>
      <dgm:spPr/>
    </dgm:pt>
    <dgm:pt modelId="{1498FA59-9882-2748-A476-E36EFC8F8B72}" type="pres">
      <dgm:prSet presAssocID="{569263DE-28CD-2F40-AF74-CFF16C857504}" presName="rootComposite" presStyleCnt="0"/>
      <dgm:spPr/>
    </dgm:pt>
    <dgm:pt modelId="{84EE7B97-96AB-DD4D-9FA4-17D078F09639}" type="pres">
      <dgm:prSet presAssocID="{569263DE-28CD-2F40-AF74-CFF16C857504}" presName="rootText" presStyleLbl="node3" presStyleIdx="17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1637CB6-79FE-8045-AC4C-D182B61681D8}" type="pres">
      <dgm:prSet presAssocID="{569263DE-28CD-2F40-AF74-CFF16C857504}" presName="rootConnector" presStyleLbl="node3" presStyleIdx="17" presStyleCnt="23"/>
      <dgm:spPr/>
    </dgm:pt>
    <dgm:pt modelId="{8E5F9F79-8A21-3044-A5B0-ACDE74FBE4FD}" type="pres">
      <dgm:prSet presAssocID="{569263DE-28CD-2F40-AF74-CFF16C857504}" presName="hierChild4" presStyleCnt="0"/>
      <dgm:spPr/>
    </dgm:pt>
    <dgm:pt modelId="{F8B2A9E1-C9F3-8A48-B3BA-E40FD1E98BF7}" type="pres">
      <dgm:prSet presAssocID="{569263DE-28CD-2F40-AF74-CFF16C857504}" presName="hierChild5" presStyleCnt="0"/>
      <dgm:spPr/>
    </dgm:pt>
    <dgm:pt modelId="{D0FCF585-57B3-4D47-8C72-37E54CEA3EA9}" type="pres">
      <dgm:prSet presAssocID="{C41E07A6-35DD-5440-A28E-B6F3ECA09A36}" presName="Name37" presStyleLbl="parChTrans1D3" presStyleIdx="18" presStyleCnt="23" custSzX="143020"/>
      <dgm:spPr/>
    </dgm:pt>
    <dgm:pt modelId="{D90804F5-6173-8847-80D8-95A29BB62947}" type="pres">
      <dgm:prSet presAssocID="{FED996DD-A712-C446-95F4-38D2B3ED0CD5}" presName="hierRoot2" presStyleCnt="0">
        <dgm:presLayoutVars>
          <dgm:hierBranch val="init"/>
        </dgm:presLayoutVars>
      </dgm:prSet>
      <dgm:spPr/>
    </dgm:pt>
    <dgm:pt modelId="{97EF67F0-703B-2E47-9AD5-D612F674C117}" type="pres">
      <dgm:prSet presAssocID="{FED996DD-A712-C446-95F4-38D2B3ED0CD5}" presName="rootComposite" presStyleCnt="0"/>
      <dgm:spPr/>
    </dgm:pt>
    <dgm:pt modelId="{9A714119-28B9-0741-ADD4-3C95D9A003C3}" type="pres">
      <dgm:prSet presAssocID="{FED996DD-A712-C446-95F4-38D2B3ED0CD5}" presName="rootText" presStyleLbl="node3" presStyleIdx="18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F8E6CDF-00B7-AB49-B405-3C8B66367CC3}" type="pres">
      <dgm:prSet presAssocID="{FED996DD-A712-C446-95F4-38D2B3ED0CD5}" presName="rootConnector" presStyleLbl="node3" presStyleIdx="18" presStyleCnt="23"/>
      <dgm:spPr/>
    </dgm:pt>
    <dgm:pt modelId="{C8C33563-A331-2943-BD5E-72D76CE09254}" type="pres">
      <dgm:prSet presAssocID="{FED996DD-A712-C446-95F4-38D2B3ED0CD5}" presName="hierChild4" presStyleCnt="0"/>
      <dgm:spPr/>
    </dgm:pt>
    <dgm:pt modelId="{3A861EEB-E6CE-5644-8B46-EDCCE16E868D}" type="pres">
      <dgm:prSet presAssocID="{FED996DD-A712-C446-95F4-38D2B3ED0CD5}" presName="hierChild5" presStyleCnt="0"/>
      <dgm:spPr/>
    </dgm:pt>
    <dgm:pt modelId="{4ADD3C55-DF5A-7144-81D3-F8D7159A97A6}" type="pres">
      <dgm:prSet presAssocID="{0E66C1A0-7DA3-6C4E-A55C-8D356DEBE6D9}" presName="Name37" presStyleLbl="parChTrans1D3" presStyleIdx="19" presStyleCnt="23" custSzX="143020"/>
      <dgm:spPr/>
    </dgm:pt>
    <dgm:pt modelId="{F74F5339-4990-644D-9001-F932332B8AB1}" type="pres">
      <dgm:prSet presAssocID="{E8B0F056-A1C0-3446-82C9-246A1FDD99F1}" presName="hierRoot2" presStyleCnt="0">
        <dgm:presLayoutVars>
          <dgm:hierBranch val="init"/>
        </dgm:presLayoutVars>
      </dgm:prSet>
      <dgm:spPr/>
    </dgm:pt>
    <dgm:pt modelId="{679979F0-43A2-8649-9B09-0BFFED599D95}" type="pres">
      <dgm:prSet presAssocID="{E8B0F056-A1C0-3446-82C9-246A1FDD99F1}" presName="rootComposite" presStyleCnt="0"/>
      <dgm:spPr/>
    </dgm:pt>
    <dgm:pt modelId="{4D0B693A-9341-FE48-98DD-5265ED9E1EE7}" type="pres">
      <dgm:prSet presAssocID="{E8B0F056-A1C0-3446-82C9-246A1FDD99F1}" presName="rootText" presStyleLbl="node3" presStyleIdx="19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371B737-8114-AA47-B58A-2E1FAD4A5E47}" type="pres">
      <dgm:prSet presAssocID="{E8B0F056-A1C0-3446-82C9-246A1FDD99F1}" presName="rootConnector" presStyleLbl="node3" presStyleIdx="19" presStyleCnt="23"/>
      <dgm:spPr/>
    </dgm:pt>
    <dgm:pt modelId="{69114CFE-5588-8D44-AE73-A72723673DA9}" type="pres">
      <dgm:prSet presAssocID="{E8B0F056-A1C0-3446-82C9-246A1FDD99F1}" presName="hierChild4" presStyleCnt="0"/>
      <dgm:spPr/>
    </dgm:pt>
    <dgm:pt modelId="{E8DE4A26-6B75-3640-8CD8-6AE736C0A5D1}" type="pres">
      <dgm:prSet presAssocID="{E8B0F056-A1C0-3446-82C9-246A1FDD99F1}" presName="hierChild5" presStyleCnt="0"/>
      <dgm:spPr/>
    </dgm:pt>
    <dgm:pt modelId="{8F247F45-6D38-724E-BF11-D97503FB0A79}" type="pres">
      <dgm:prSet presAssocID="{7CD11C36-589A-ED40-9CF3-F46AA2D22DC6}" presName="Name37" presStyleLbl="parChTrans1D3" presStyleIdx="20" presStyleCnt="23" custSzX="143020"/>
      <dgm:spPr/>
    </dgm:pt>
    <dgm:pt modelId="{113C7B4E-5976-974F-8A57-45F6E4791AE3}" type="pres">
      <dgm:prSet presAssocID="{08B4B68C-69F2-CD48-B89F-8E87D8E98E53}" presName="hierRoot2" presStyleCnt="0">
        <dgm:presLayoutVars>
          <dgm:hierBranch val="init"/>
        </dgm:presLayoutVars>
      </dgm:prSet>
      <dgm:spPr/>
    </dgm:pt>
    <dgm:pt modelId="{3B756CAF-AE96-6041-9768-43C73978AF3A}" type="pres">
      <dgm:prSet presAssocID="{08B4B68C-69F2-CD48-B89F-8E87D8E98E53}" presName="rootComposite" presStyleCnt="0"/>
      <dgm:spPr/>
    </dgm:pt>
    <dgm:pt modelId="{ECE5B05B-05CE-1D4B-8CC6-09ACBBEFCB3E}" type="pres">
      <dgm:prSet presAssocID="{08B4B68C-69F2-CD48-B89F-8E87D8E98E53}" presName="rootText" presStyleLbl="node3" presStyleIdx="20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BF1357B-8BF8-C245-ACE0-FFE7311EC195}" type="pres">
      <dgm:prSet presAssocID="{08B4B68C-69F2-CD48-B89F-8E87D8E98E53}" presName="rootConnector" presStyleLbl="node3" presStyleIdx="20" presStyleCnt="23"/>
      <dgm:spPr/>
    </dgm:pt>
    <dgm:pt modelId="{47BD5122-327F-BE4B-BDA7-3FD33BBFBE4D}" type="pres">
      <dgm:prSet presAssocID="{08B4B68C-69F2-CD48-B89F-8E87D8E98E53}" presName="hierChild4" presStyleCnt="0"/>
      <dgm:spPr/>
    </dgm:pt>
    <dgm:pt modelId="{F059F57E-C3CE-2540-A8D3-572AEF547059}" type="pres">
      <dgm:prSet presAssocID="{08B4B68C-69F2-CD48-B89F-8E87D8E98E53}" presName="hierChild5" presStyleCnt="0"/>
      <dgm:spPr/>
    </dgm:pt>
    <dgm:pt modelId="{8B77E9B0-3738-4241-8F83-18A80410E275}" type="pres">
      <dgm:prSet presAssocID="{4972AEC5-D80F-D441-9ADA-932D0D732A51}" presName="Name37" presStyleLbl="parChTrans1D3" presStyleIdx="21" presStyleCnt="23" custSzX="143020"/>
      <dgm:spPr/>
    </dgm:pt>
    <dgm:pt modelId="{75C7A65C-2D1E-2E4D-BF48-EC10EC2B196F}" type="pres">
      <dgm:prSet presAssocID="{25E537DD-349E-FD47-AE54-601C06330791}" presName="hierRoot2" presStyleCnt="0">
        <dgm:presLayoutVars>
          <dgm:hierBranch val="init"/>
        </dgm:presLayoutVars>
      </dgm:prSet>
      <dgm:spPr/>
    </dgm:pt>
    <dgm:pt modelId="{787AFB70-B5F8-8F46-A61B-BB35AC13D039}" type="pres">
      <dgm:prSet presAssocID="{25E537DD-349E-FD47-AE54-601C06330791}" presName="rootComposite" presStyleCnt="0"/>
      <dgm:spPr/>
    </dgm:pt>
    <dgm:pt modelId="{745FBE34-5185-0B44-B199-D2E35EE8622F}" type="pres">
      <dgm:prSet presAssocID="{25E537DD-349E-FD47-AE54-601C06330791}" presName="rootText" presStyleLbl="node3" presStyleIdx="21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477B45-ADC7-FE4B-A4C2-F95FDA223E8D}" type="pres">
      <dgm:prSet presAssocID="{25E537DD-349E-FD47-AE54-601C06330791}" presName="rootConnector" presStyleLbl="node3" presStyleIdx="21" presStyleCnt="23"/>
      <dgm:spPr/>
    </dgm:pt>
    <dgm:pt modelId="{E01D8C84-1FD9-894B-A2EE-9EA22E29DD20}" type="pres">
      <dgm:prSet presAssocID="{25E537DD-349E-FD47-AE54-601C06330791}" presName="hierChild4" presStyleCnt="0"/>
      <dgm:spPr/>
    </dgm:pt>
    <dgm:pt modelId="{C050EA5B-803F-B546-950A-4ECA0DEA7D80}" type="pres">
      <dgm:prSet presAssocID="{25E537DD-349E-FD47-AE54-601C06330791}" presName="hierChild5" presStyleCnt="0"/>
      <dgm:spPr/>
    </dgm:pt>
    <dgm:pt modelId="{86DD2DD2-0348-FF40-AD06-398C4B2EC1D0}" type="pres">
      <dgm:prSet presAssocID="{FB475EE2-CA5A-484C-9545-F660E7F38A05}" presName="Name37" presStyleLbl="parChTrans1D3" presStyleIdx="22" presStyleCnt="23" custSzX="143020"/>
      <dgm:spPr/>
    </dgm:pt>
    <dgm:pt modelId="{9E822FE4-1DE8-B74E-ACFB-815E3DA3788B}" type="pres">
      <dgm:prSet presAssocID="{BCF605FE-3639-BA42-A1A1-A23F559B0CF3}" presName="hierRoot2" presStyleCnt="0">
        <dgm:presLayoutVars>
          <dgm:hierBranch val="init"/>
        </dgm:presLayoutVars>
      </dgm:prSet>
      <dgm:spPr/>
    </dgm:pt>
    <dgm:pt modelId="{06AE7E67-452C-8A46-A936-966F069BB730}" type="pres">
      <dgm:prSet presAssocID="{BCF605FE-3639-BA42-A1A1-A23F559B0CF3}" presName="rootComposite" presStyleCnt="0"/>
      <dgm:spPr/>
    </dgm:pt>
    <dgm:pt modelId="{6DF2C3D0-03DE-8948-B9BC-E8457068B074}" type="pres">
      <dgm:prSet presAssocID="{BCF605FE-3639-BA42-A1A1-A23F559B0CF3}" presName="rootText" presStyleLbl="node3" presStyleIdx="22" presStyleCnt="23" custScaleX="113139" custLinFactNeighborX="2844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6448D4B-2026-6348-A9F6-240B71016368}" type="pres">
      <dgm:prSet presAssocID="{BCF605FE-3639-BA42-A1A1-A23F559B0CF3}" presName="rootConnector" presStyleLbl="node3" presStyleIdx="22" presStyleCnt="23"/>
      <dgm:spPr/>
    </dgm:pt>
    <dgm:pt modelId="{3E13A746-A5D1-2542-9D8B-6BE37F1D001B}" type="pres">
      <dgm:prSet presAssocID="{BCF605FE-3639-BA42-A1A1-A23F559B0CF3}" presName="hierChild4" presStyleCnt="0"/>
      <dgm:spPr/>
    </dgm:pt>
    <dgm:pt modelId="{D52313CF-7E8D-3E49-A11E-CDA484A8CFA5}" type="pres">
      <dgm:prSet presAssocID="{BCF605FE-3639-BA42-A1A1-A23F559B0CF3}" presName="hierChild5" presStyleCnt="0"/>
      <dgm:spPr/>
    </dgm:pt>
    <dgm:pt modelId="{8F317998-3B06-A74F-8290-FD8A69BC0246}" type="pres">
      <dgm:prSet presAssocID="{D2BC01BB-B0B3-A442-8621-9EEED03934F0}" presName="hierChild5" presStyleCnt="0"/>
      <dgm:spPr/>
    </dgm:pt>
    <dgm:pt modelId="{ADB5F811-8654-6A49-B873-1409B2D8B9E3}" type="pres">
      <dgm:prSet presAssocID="{1CDF94D0-C73A-1A4B-A3CD-824FD01FF7BE}" presName="hierChild3" presStyleCnt="0"/>
      <dgm:spPr/>
    </dgm:pt>
    <dgm:pt modelId="{6BC6E78B-251A-D049-94A2-7F143F0A55CD}" type="pres">
      <dgm:prSet presAssocID="{81AC0533-D8C7-EB47-8BD9-FAD307198B02}" presName="hierRoot1" presStyleCnt="0">
        <dgm:presLayoutVars>
          <dgm:hierBranch val="init"/>
        </dgm:presLayoutVars>
      </dgm:prSet>
      <dgm:spPr/>
    </dgm:pt>
    <dgm:pt modelId="{055EB631-7BEC-D44A-81A4-44FA1CF84B59}" type="pres">
      <dgm:prSet presAssocID="{81AC0533-D8C7-EB47-8BD9-FAD307198B02}" presName="rootComposite1" presStyleCnt="0"/>
      <dgm:spPr/>
    </dgm:pt>
    <dgm:pt modelId="{D267E2D2-97ED-2B48-A6FC-BF23DA12D7A5}" type="pres">
      <dgm:prSet presAssocID="{81AC0533-D8C7-EB47-8BD9-FAD307198B02}" presName="rootText1" presStyleLbl="node0" presStyleIdx="1" presStyleCnt="3" custScaleX="113139" custScaleY="53549" custLinFactNeighborX="-11171" custLinFactNeighborY="-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8A023D-80D6-454D-B819-10E40EC4EA3E}" type="pres">
      <dgm:prSet presAssocID="{81AC0533-D8C7-EB47-8BD9-FAD307198B02}" presName="rootConnector1" presStyleLbl="node1" presStyleIdx="0" presStyleCnt="0"/>
      <dgm:spPr/>
    </dgm:pt>
    <dgm:pt modelId="{EB85CEDE-146E-8042-8BC0-F0035A639911}" type="pres">
      <dgm:prSet presAssocID="{81AC0533-D8C7-EB47-8BD9-FAD307198B02}" presName="hierChild2" presStyleCnt="0"/>
      <dgm:spPr/>
    </dgm:pt>
    <dgm:pt modelId="{E2836D0A-21BE-3647-9A3C-84165A4A4012}" type="pres">
      <dgm:prSet presAssocID="{81AC0533-D8C7-EB47-8BD9-FAD307198B02}" presName="hierChild3" presStyleCnt="0"/>
      <dgm:spPr/>
    </dgm:pt>
    <dgm:pt modelId="{8185162D-50D7-254C-BBD1-C72A01588E9F}" type="pres">
      <dgm:prSet presAssocID="{40706E03-7F56-6040-AB84-9F5D76FCDC78}" presName="hierRoot1" presStyleCnt="0">
        <dgm:presLayoutVars>
          <dgm:hierBranch val="init"/>
        </dgm:presLayoutVars>
      </dgm:prSet>
      <dgm:spPr/>
    </dgm:pt>
    <dgm:pt modelId="{D7F3528D-BEC9-5144-991F-8B5220BBABB2}" type="pres">
      <dgm:prSet presAssocID="{40706E03-7F56-6040-AB84-9F5D76FCDC78}" presName="rootComposite1" presStyleCnt="0"/>
      <dgm:spPr/>
    </dgm:pt>
    <dgm:pt modelId="{75F82AD5-E867-184D-BF0D-D3C3B810B7A4}" type="pres">
      <dgm:prSet presAssocID="{40706E03-7F56-6040-AB84-9F5D76FCDC78}" presName="rootText1" presStyleLbl="node0" presStyleIdx="2" presStyleCnt="3" custScaleX="113139" custScaleY="53549" custLinFactX="-191319" custLinFactNeighborX="-200000" custLinFactNeighborY="-20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80AC37D-EA71-9D48-B35C-A9AB6B6A6AD5}" type="pres">
      <dgm:prSet presAssocID="{40706E03-7F56-6040-AB84-9F5D76FCDC78}" presName="rootConnector1" presStyleLbl="node1" presStyleIdx="0" presStyleCnt="0"/>
      <dgm:spPr/>
    </dgm:pt>
    <dgm:pt modelId="{2C982863-7D12-CF40-BD71-F25C6B4912E8}" type="pres">
      <dgm:prSet presAssocID="{40706E03-7F56-6040-AB84-9F5D76FCDC78}" presName="hierChild2" presStyleCnt="0"/>
      <dgm:spPr/>
    </dgm:pt>
    <dgm:pt modelId="{79F5A510-9C8A-834E-8235-6C310C50F201}" type="pres">
      <dgm:prSet presAssocID="{40706E03-7F56-6040-AB84-9F5D76FCDC78}" presName="hierChild3" presStyleCnt="0"/>
      <dgm:spPr/>
    </dgm:pt>
  </dgm:ptLst>
  <dgm:cxnLst>
    <dgm:cxn modelId="{DD18CE1E-2917-DA40-8CC6-90E1AAECB110}" srcId="{D8EAECDD-9AA2-2945-A429-8C37BC2513EB}" destId="{19C4059A-D58B-D149-8024-4C313DF01C9C}" srcOrd="1" destOrd="0" parTransId="{750B89DC-3995-5D4F-8E67-DD6ACC9C70AA}" sibTransId="{633A12E0-D66F-F24D-86A2-0B3C1683845C}"/>
    <dgm:cxn modelId="{85CD09DD-67BF-F743-BCE8-C3237A3EB2F6}" srcId="{D2BC01BB-B0B3-A442-8621-9EEED03934F0}" destId="{569263DE-28CD-2F40-AF74-CFF16C857504}" srcOrd="0" destOrd="0" parTransId="{1257780E-9E3C-004B-9696-43900169CCF8}" sibTransId="{98038D0A-E684-6349-A136-AB0B978AF35A}"/>
    <dgm:cxn modelId="{6060D9BF-91B6-9C4E-B726-CB24D9A47F66}" srcId="{D8EAECDD-9AA2-2945-A429-8C37BC2513EB}" destId="{FF029F93-DD60-EA41-898F-2A26E8576619}" srcOrd="4" destOrd="0" parTransId="{729173D0-15A4-C044-9F90-8E8D47A12E1B}" sibTransId="{BDF2DE2C-F266-D341-BE3E-537A790B5ADD}"/>
    <dgm:cxn modelId="{D2A22EDF-66FA-7A49-9725-9055EF7AE44D}" type="presOf" srcId="{FED996DD-A712-C446-95F4-38D2B3ED0CD5}" destId="{9A714119-28B9-0741-ADD4-3C95D9A003C3}" srcOrd="0" destOrd="0" presId="urn:microsoft.com/office/officeart/2005/8/layout/orgChart1"/>
    <dgm:cxn modelId="{E7EE2F40-9961-6C43-A4BF-F64543134A86}" type="presOf" srcId="{FB475EE2-CA5A-484C-9545-F660E7F38A05}" destId="{86DD2DD2-0348-FF40-AD06-398C4B2EC1D0}" srcOrd="0" destOrd="0" presId="urn:microsoft.com/office/officeart/2005/8/layout/orgChart1"/>
    <dgm:cxn modelId="{95925098-74C9-7149-B86C-277C86BFF2C8}" srcId="{30794A15-3DAF-6A42-A020-514C6D303AD6}" destId="{3B3FED39-D2DD-104F-B550-6506C8232F97}" srcOrd="3" destOrd="0" parTransId="{3DABCE65-43A6-C040-BBF4-BF849BE80BE9}" sibTransId="{8A53CA22-AB5E-D149-A5E8-8DAEF633E94F}"/>
    <dgm:cxn modelId="{DFAE168F-BFFE-3140-BC78-DB7DE80229C2}" type="presOf" srcId="{5528E89B-669E-6444-B220-2F3E3CA907F0}" destId="{998A47CE-68B8-9647-A7FE-50984419ADD4}" srcOrd="0" destOrd="0" presId="urn:microsoft.com/office/officeart/2005/8/layout/orgChart1"/>
    <dgm:cxn modelId="{9F79E717-3E8E-2F4B-A1B1-8F8C090504FA}" type="presOf" srcId="{FED996DD-A712-C446-95F4-38D2B3ED0CD5}" destId="{BF8E6CDF-00B7-AB49-B405-3C8B66367CC3}" srcOrd="1" destOrd="0" presId="urn:microsoft.com/office/officeart/2005/8/layout/orgChart1"/>
    <dgm:cxn modelId="{C3ACC029-010E-DD49-8F8A-D71E7CFBFE11}" type="presOf" srcId="{3B3FED39-D2DD-104F-B550-6506C8232F97}" destId="{B43A37EF-325B-E440-AD20-F7C925FA2E58}" srcOrd="0" destOrd="0" presId="urn:microsoft.com/office/officeart/2005/8/layout/orgChart1"/>
    <dgm:cxn modelId="{0E9A3F6E-F041-A644-8445-669AC008288D}" type="presOf" srcId="{1D996821-F01A-F645-89D9-8CE9302C829F}" destId="{826FEE88-2C41-7F47-8477-1ECF00C0B587}" srcOrd="0" destOrd="0" presId="urn:microsoft.com/office/officeart/2005/8/layout/orgChart1"/>
    <dgm:cxn modelId="{72A82F7B-E030-0B45-A42B-6A816CE67864}" type="presOf" srcId="{E8B0F056-A1C0-3446-82C9-246A1FDD99F1}" destId="{2371B737-8114-AA47-B58A-2E1FAD4A5E47}" srcOrd="1" destOrd="0" presId="urn:microsoft.com/office/officeart/2005/8/layout/orgChart1"/>
    <dgm:cxn modelId="{8EBF3C47-3173-6844-9AA3-9DBA0759C887}" srcId="{D8EAECDD-9AA2-2945-A429-8C37BC2513EB}" destId="{42734766-32F3-6649-802F-342183040E6D}" srcOrd="7" destOrd="0" parTransId="{D142F9AD-207D-E546-AB05-467F1E59D5D5}" sibTransId="{5A2FCFD9-195B-B143-8F42-711A1AB25AD6}"/>
    <dgm:cxn modelId="{EFE564AE-371F-F04E-AB6B-5E2DFA5C23D7}" srcId="{30794A15-3DAF-6A42-A020-514C6D303AD6}" destId="{9C026D40-2E0C-AA4B-823F-0743E8A991ED}" srcOrd="1" destOrd="0" parTransId="{83A39B9E-AE26-BC4E-84E4-89D8B2C6A65D}" sibTransId="{C88796A1-0EC0-E24A-A7E8-B34C7F1992C1}"/>
    <dgm:cxn modelId="{BEC039CA-95BC-E54B-96CF-BFD3E227DEE5}" srcId="{D2BC01BB-B0B3-A442-8621-9EEED03934F0}" destId="{25E537DD-349E-FD47-AE54-601C06330791}" srcOrd="4" destOrd="0" parTransId="{4972AEC5-D80F-D441-9ADA-932D0D732A51}" sibTransId="{5938E129-45C0-234F-8FFC-68ED6FB60875}"/>
    <dgm:cxn modelId="{3B651FE7-9E0F-6042-B9F2-CA69319F1581}" type="presOf" srcId="{9167167C-0A7A-4647-AFCC-15F303393C0F}" destId="{C3A1186B-1182-094E-9F20-E2D3356FFADE}" srcOrd="0" destOrd="0" presId="urn:microsoft.com/office/officeart/2005/8/layout/orgChart1"/>
    <dgm:cxn modelId="{C469406E-AA7F-CD4F-9D71-60636AA12CD0}" type="presOf" srcId="{C41E07A6-35DD-5440-A28E-B6F3ECA09A36}" destId="{D0FCF585-57B3-4D47-8C72-37E54CEA3EA9}" srcOrd="0" destOrd="0" presId="urn:microsoft.com/office/officeart/2005/8/layout/orgChart1"/>
    <dgm:cxn modelId="{B2C0DE51-8DF7-3249-896A-38A16123F417}" type="presOf" srcId="{BCF605FE-3639-BA42-A1A1-A23F559B0CF3}" destId="{6DF2C3D0-03DE-8948-B9BC-E8457068B074}" srcOrd="0" destOrd="0" presId="urn:microsoft.com/office/officeart/2005/8/layout/orgChart1"/>
    <dgm:cxn modelId="{41B53970-6634-2B41-AC5F-AB487D29EBE3}" type="presOf" srcId="{FF029F93-DD60-EA41-898F-2A26E8576619}" destId="{EF5DB2CB-36AA-F04F-9C45-DFE902725204}" srcOrd="0" destOrd="0" presId="urn:microsoft.com/office/officeart/2005/8/layout/orgChart1"/>
    <dgm:cxn modelId="{16141572-A177-8E4B-BD8C-28C39A479152}" type="presOf" srcId="{3B3FED39-D2DD-104F-B550-6506C8232F97}" destId="{36D97D86-6E41-F04A-9038-A35EE522BD95}" srcOrd="1" destOrd="0" presId="urn:microsoft.com/office/officeart/2005/8/layout/orgChart1"/>
    <dgm:cxn modelId="{661CC71A-C4F4-FA4D-8E3F-A6C8A45241F1}" type="presOf" srcId="{25E537DD-349E-FD47-AE54-601C06330791}" destId="{E5477B45-ADC7-FE4B-A4C2-F95FDA223E8D}" srcOrd="1" destOrd="0" presId="urn:microsoft.com/office/officeart/2005/8/layout/orgChart1"/>
    <dgm:cxn modelId="{D3F7F6C4-C94D-9A46-9FDC-25082703CC17}" type="presOf" srcId="{77296964-0D7F-C341-AE65-02432CDF46F5}" destId="{2F88817C-684B-7246-8FDA-B7EDFDA3A77A}" srcOrd="0" destOrd="0" presId="urn:microsoft.com/office/officeart/2005/8/layout/orgChart1"/>
    <dgm:cxn modelId="{977C7932-72AB-8549-BAB4-E3AB716780A9}" type="presOf" srcId="{E8B0F056-A1C0-3446-82C9-246A1FDD99F1}" destId="{4D0B693A-9341-FE48-98DD-5265ED9E1EE7}" srcOrd="0" destOrd="0" presId="urn:microsoft.com/office/officeart/2005/8/layout/orgChart1"/>
    <dgm:cxn modelId="{39E8AFCE-57E1-8746-91B4-3118D478C978}" srcId="{6D4292A4-EFC2-3740-9F59-C83DDA5835BE}" destId="{E6E81D40-7B2C-7341-A551-E27F4BC5B498}" srcOrd="0" destOrd="0" parTransId="{77296964-0D7F-C341-AE65-02432CDF46F5}" sibTransId="{5C1C798A-9EB6-5141-A36E-72641E3BDC63}"/>
    <dgm:cxn modelId="{4DC4FBC2-2E42-4B4D-B31F-23B1C5240422}" srcId="{1CDF94D0-C73A-1A4B-A3CD-824FD01FF7BE}" destId="{A756B4A2-93DC-7F40-81BE-D289C68380B3}" srcOrd="3" destOrd="0" parTransId="{619FC4CE-E0E3-B042-8F33-D4DBE383F132}" sibTransId="{86D3C5D6-E078-4740-BB10-D922A3EBF33E}"/>
    <dgm:cxn modelId="{72E2FA59-0F1C-0344-8CDC-D275A811A0B6}" srcId="{1CDF94D0-C73A-1A4B-A3CD-824FD01FF7BE}" destId="{6D4292A4-EFC2-3740-9F59-C83DDA5835BE}" srcOrd="0" destOrd="0" parTransId="{F176B3F5-8FED-D048-9423-0F188801CD9D}" sibTransId="{70E80093-739A-4E46-813C-377FC1C19A4B}"/>
    <dgm:cxn modelId="{4EDD5515-44AE-F647-8B94-752D5B44759D}" type="presOf" srcId="{F176B3F5-8FED-D048-9423-0F188801CD9D}" destId="{9B9A6CC9-AD80-BC41-A424-D7C504206C84}" srcOrd="0" destOrd="0" presId="urn:microsoft.com/office/officeart/2005/8/layout/orgChart1"/>
    <dgm:cxn modelId="{E8F18020-58D0-EA40-A90B-D1C4F16594EB}" type="presOf" srcId="{D8EAECDD-9AA2-2945-A429-8C37BC2513EB}" destId="{E7930E9C-DEDC-184F-AA51-C2B8D53D7D96}" srcOrd="1" destOrd="0" presId="urn:microsoft.com/office/officeart/2005/8/layout/orgChart1"/>
    <dgm:cxn modelId="{700572CB-6744-1240-9E43-8A653F0B764B}" type="presOf" srcId="{E6E81D40-7B2C-7341-A551-E27F4BC5B498}" destId="{40C39E69-F555-7C40-A7BD-CBFDB29EA2C4}" srcOrd="1" destOrd="0" presId="urn:microsoft.com/office/officeart/2005/8/layout/orgChart1"/>
    <dgm:cxn modelId="{466B45AD-7DA6-CB46-A93F-73583F4672D1}" type="presOf" srcId="{311B7D97-12D5-CA46-9596-646C66A86380}" destId="{DDD2B9F8-FB9E-FC4E-A440-92AC73F6B48D}" srcOrd="1" destOrd="0" presId="urn:microsoft.com/office/officeart/2005/8/layout/orgChart1"/>
    <dgm:cxn modelId="{2707A9E8-5DA0-DA41-9159-BF4328A8AC6F}" type="presOf" srcId="{1E65E522-1868-E44C-A853-2160AFD0D1B3}" destId="{25AD7B5D-B989-FF4F-85EE-93F4B6A8828D}" srcOrd="0" destOrd="0" presId="urn:microsoft.com/office/officeart/2005/8/layout/orgChart1"/>
    <dgm:cxn modelId="{328BCD90-D1CB-6142-BA6F-515229C8BCB3}" srcId="{1CDF94D0-C73A-1A4B-A3CD-824FD01FF7BE}" destId="{D8EAECDD-9AA2-2945-A429-8C37BC2513EB}" srcOrd="4" destOrd="0" parTransId="{5A0D7924-27D5-FD47-A940-44CA4912B4B8}" sibTransId="{C1008C83-6289-8B4D-8773-684DB2D2906F}"/>
    <dgm:cxn modelId="{E886A6CF-F263-5C4D-9AA1-8DD79F4D5D20}" srcId="{9173DF50-72CF-E545-AF92-9514858BD664}" destId="{1CDF94D0-C73A-1A4B-A3CD-824FD01FF7BE}" srcOrd="0" destOrd="0" parTransId="{5CC9D6FB-6878-B549-90F9-C7E00935084A}" sibTransId="{449AC463-F4B4-9444-9891-11B5ABD0B5D4}"/>
    <dgm:cxn modelId="{21338953-AC36-6143-AD09-352C55946C1D}" type="presOf" srcId="{19C4059A-D58B-D149-8024-4C313DF01C9C}" destId="{D26CF8AB-37E2-F245-9359-E725C03702BD}" srcOrd="0" destOrd="0" presId="urn:microsoft.com/office/officeart/2005/8/layout/orgChart1"/>
    <dgm:cxn modelId="{CB5C1B1F-6E0D-5442-B135-24FCE0EF6E70}" type="presOf" srcId="{81AC0533-D8C7-EB47-8BD9-FAD307198B02}" destId="{E28A023D-80D6-454D-B819-10E40EC4EA3E}" srcOrd="1" destOrd="0" presId="urn:microsoft.com/office/officeart/2005/8/layout/orgChart1"/>
    <dgm:cxn modelId="{C537016C-7802-3E4B-AF61-C152C205A8F4}" type="presOf" srcId="{5AAC38A9-EB0F-5943-9F48-9E22E2A08DC3}" destId="{713664D8-273F-0F4A-B46B-F7EDF7EB8BD4}" srcOrd="0" destOrd="0" presId="urn:microsoft.com/office/officeart/2005/8/layout/orgChart1"/>
    <dgm:cxn modelId="{C44E07A4-39F9-B648-9C7B-39CFE4847B34}" srcId="{6D4292A4-EFC2-3740-9F59-C83DDA5835BE}" destId="{311B7D97-12D5-CA46-9596-646C66A86380}" srcOrd="1" destOrd="0" parTransId="{5528E89B-669E-6444-B220-2F3E3CA907F0}" sibTransId="{2C81BBB7-5C04-3544-99DA-13662FCC0F7B}"/>
    <dgm:cxn modelId="{C9AFAFBD-1B4E-8E46-AF89-3FAC8AEBEC05}" type="presOf" srcId="{D2BC01BB-B0B3-A442-8621-9EEED03934F0}" destId="{9CDE8166-9B06-6041-93A5-2CC41FBB9099}" srcOrd="0" destOrd="0" presId="urn:microsoft.com/office/officeart/2005/8/layout/orgChart1"/>
    <dgm:cxn modelId="{1E3CE3FA-DA9B-234B-95A1-E418CC49326B}" srcId="{D2BC01BB-B0B3-A442-8621-9EEED03934F0}" destId="{BCF605FE-3639-BA42-A1A1-A23F559B0CF3}" srcOrd="5" destOrd="0" parTransId="{FB475EE2-CA5A-484C-9545-F660E7F38A05}" sibTransId="{B7CA6981-4410-D64E-8C4C-93BE0ED1857C}"/>
    <dgm:cxn modelId="{84E2EC22-57C1-E24D-AEFD-F847A26A7EAE}" srcId="{9173DF50-72CF-E545-AF92-9514858BD664}" destId="{40706E03-7F56-6040-AB84-9F5D76FCDC78}" srcOrd="2" destOrd="0" parTransId="{4C549789-C8A1-3B41-B33F-2B62981B3374}" sibTransId="{9FBBE894-D0E9-AA4C-82A0-2A00493139A7}"/>
    <dgm:cxn modelId="{4FE4974B-1AA9-7742-9656-06A5D5CAA5C7}" type="presOf" srcId="{B306A3F4-0E8E-C44A-BA49-D0211C51AF3E}" destId="{8B5DB338-6640-FB42-AABB-AC7CF21CCBC1}" srcOrd="1" destOrd="0" presId="urn:microsoft.com/office/officeart/2005/8/layout/orgChart1"/>
    <dgm:cxn modelId="{0B8AEAC3-94D6-3F41-81CC-497B1C4CF033}" type="presOf" srcId="{86E38768-DB61-544E-80EA-C08801BE3A20}" destId="{B7BA3DEE-FD6C-3F43-8C6F-7A13E45DF815}" srcOrd="1" destOrd="0" presId="urn:microsoft.com/office/officeart/2005/8/layout/orgChart1"/>
    <dgm:cxn modelId="{14A17B6D-D5DB-D446-9848-1033A4B953FF}" type="presOf" srcId="{962CD420-1CB0-AE48-88D9-688B5F4FE381}" destId="{43EA6CA6-242E-DB4E-BEC3-3F8B4A3D7286}" srcOrd="1" destOrd="0" presId="urn:microsoft.com/office/officeart/2005/8/layout/orgChart1"/>
    <dgm:cxn modelId="{4BC34DD5-EAC9-BD4F-81FF-1835665154C2}" type="presOf" srcId="{08B4B68C-69F2-CD48-B89F-8E87D8E98E53}" destId="{4BF1357B-8BF8-C245-ACE0-FFE7311EC195}" srcOrd="1" destOrd="0" presId="urn:microsoft.com/office/officeart/2005/8/layout/orgChart1"/>
    <dgm:cxn modelId="{046BAF75-B2FE-E54D-A920-E4229C99C162}" type="presOf" srcId="{D8EAECDD-9AA2-2945-A429-8C37BC2513EB}" destId="{464A8DE6-8521-2940-855C-50979E092A7A}" srcOrd="0" destOrd="0" presId="urn:microsoft.com/office/officeart/2005/8/layout/orgChart1"/>
    <dgm:cxn modelId="{49947B12-D7F7-8F4B-95F7-4F8EAF58CD94}" srcId="{D8EAECDD-9AA2-2945-A429-8C37BC2513EB}" destId="{962CD420-1CB0-AE48-88D9-688B5F4FE381}" srcOrd="6" destOrd="0" parTransId="{65C2321B-9836-7643-AF11-CD94D9950ECA}" sibTransId="{5F81647C-B1E9-D646-8090-C6F68AE93ED8}"/>
    <dgm:cxn modelId="{0D0580A1-905F-5241-9AFD-C045E907625C}" type="presOf" srcId="{9C026D40-2E0C-AA4B-823F-0743E8A991ED}" destId="{F73A8345-E333-B445-A252-EDF63E76115B}" srcOrd="1" destOrd="0" presId="urn:microsoft.com/office/officeart/2005/8/layout/orgChart1"/>
    <dgm:cxn modelId="{FF5A461A-F7AF-7644-8E73-BC91839B3D95}" srcId="{30794A15-3DAF-6A42-A020-514C6D303AD6}" destId="{5AAC38A9-EB0F-5943-9F48-9E22E2A08DC3}" srcOrd="2" destOrd="0" parTransId="{1E65E522-1868-E44C-A853-2160AFD0D1B3}" sibTransId="{8F6241BC-4FD2-D14D-A9E9-5E47364A6182}"/>
    <dgm:cxn modelId="{C9CDEFC6-62C8-5946-BE86-C21B509A47E3}" type="presOf" srcId="{A756B4A2-93DC-7F40-81BE-D289C68380B3}" destId="{B2285DF6-B4BF-A244-B822-3B9FC043A1B1}" srcOrd="0" destOrd="0" presId="urn:microsoft.com/office/officeart/2005/8/layout/orgChart1"/>
    <dgm:cxn modelId="{36A78AFD-7525-154E-BE64-DD893936BCEC}" type="presOf" srcId="{E0012842-BA74-6447-A116-7ADC1714DEFD}" destId="{54841C73-D592-794B-8815-D9E52FDD3E7F}" srcOrd="0" destOrd="0" presId="urn:microsoft.com/office/officeart/2005/8/layout/orgChart1"/>
    <dgm:cxn modelId="{00A7ED50-129F-614A-AF40-78C47198DCBD}" type="presOf" srcId="{83A39B9E-AE26-BC4E-84E4-89D8B2C6A65D}" destId="{5C9C7579-B9E8-A84D-AA90-DB6D6C8EF490}" srcOrd="0" destOrd="0" presId="urn:microsoft.com/office/officeart/2005/8/layout/orgChart1"/>
    <dgm:cxn modelId="{C78E2579-CC19-1347-969B-2555C164D0F6}" type="presOf" srcId="{3DABCE65-43A6-C040-BBF4-BF849BE80BE9}" destId="{891BDFA2-4C5F-4E48-91A4-084E6D97FC8A}" srcOrd="0" destOrd="0" presId="urn:microsoft.com/office/officeart/2005/8/layout/orgChart1"/>
    <dgm:cxn modelId="{C721D0EB-C155-E848-A363-591CE3D04F52}" type="presOf" srcId="{B306A3F4-0E8E-C44A-BA49-D0211C51AF3E}" destId="{E48553AC-E8E7-D64E-9284-3246E43A2857}" srcOrd="0" destOrd="0" presId="urn:microsoft.com/office/officeart/2005/8/layout/orgChart1"/>
    <dgm:cxn modelId="{F695083E-6869-4C40-AA7B-5EB28465B182}" type="presOf" srcId="{9C026D40-2E0C-AA4B-823F-0743E8A991ED}" destId="{A0CA4300-3FF6-1946-B881-3DB04A941BBC}" srcOrd="0" destOrd="0" presId="urn:microsoft.com/office/officeart/2005/8/layout/orgChart1"/>
    <dgm:cxn modelId="{4434BDEE-DF25-AF48-8CCE-E6A6D8E824DC}" type="presOf" srcId="{5AAC38A9-EB0F-5943-9F48-9E22E2A08DC3}" destId="{915E6927-7471-0240-B531-FBF21E4E18F1}" srcOrd="1" destOrd="0" presId="urn:microsoft.com/office/officeart/2005/8/layout/orgChart1"/>
    <dgm:cxn modelId="{961BE251-6449-9947-B818-CC2937215EB4}" type="presOf" srcId="{D142F9AD-207D-E546-AB05-467F1E59D5D5}" destId="{F4AF2597-E37D-F243-9EE6-D02AE2F7F448}" srcOrd="0" destOrd="0" presId="urn:microsoft.com/office/officeart/2005/8/layout/orgChart1"/>
    <dgm:cxn modelId="{E55E055B-BB35-324B-90A0-4C28ADEB4A9C}" type="presOf" srcId="{D55DB424-10DD-F440-8BE8-1AF3907A4D02}" destId="{718201AE-5D90-6D48-B07F-B189F62CCA97}" srcOrd="1" destOrd="0" presId="urn:microsoft.com/office/officeart/2005/8/layout/orgChart1"/>
    <dgm:cxn modelId="{5D526A31-CCE5-C944-B8A6-CFA427A46983}" type="presOf" srcId="{0E66C1A0-7DA3-6C4E-A55C-8D356DEBE6D9}" destId="{4ADD3C55-DF5A-7144-81D3-F8D7159A97A6}" srcOrd="0" destOrd="0" presId="urn:microsoft.com/office/officeart/2005/8/layout/orgChart1"/>
    <dgm:cxn modelId="{FBE03D11-F5AD-CF4E-AA42-2F847DF20D0F}" srcId="{D8EAECDD-9AA2-2945-A429-8C37BC2513EB}" destId="{B34F9F65-39E5-7B44-9E6A-EA72133075AF}" srcOrd="5" destOrd="0" parTransId="{345B8993-0B5F-3C40-AA35-D4DB990CB5A1}" sibTransId="{F8904885-6CE9-2B45-A64D-DA2D6499B88E}"/>
    <dgm:cxn modelId="{0469EF64-6E88-7640-A3C6-C7D62F8EDD4B}" type="presOf" srcId="{86E38768-DB61-544E-80EA-C08801BE3A20}" destId="{D0000CD3-D915-BD4C-BDDD-E6E946B99A78}" srcOrd="0" destOrd="0" presId="urn:microsoft.com/office/officeart/2005/8/layout/orgChart1"/>
    <dgm:cxn modelId="{9891A3E9-725D-0749-865F-70ABE3AD9A96}" type="presOf" srcId="{42734766-32F3-6649-802F-342183040E6D}" destId="{76981219-2AAD-7549-961C-B15472505138}" srcOrd="0" destOrd="0" presId="urn:microsoft.com/office/officeart/2005/8/layout/orgChart1"/>
    <dgm:cxn modelId="{95CF2931-2965-F34A-AF54-642C9E2F6CDF}" type="presOf" srcId="{81AC0533-D8C7-EB47-8BD9-FAD307198B02}" destId="{D267E2D2-97ED-2B48-A6FC-BF23DA12D7A5}" srcOrd="0" destOrd="0" presId="urn:microsoft.com/office/officeart/2005/8/layout/orgChart1"/>
    <dgm:cxn modelId="{7E354067-5D9F-944E-8860-770F9ECF4BB6}" type="presOf" srcId="{A756B4A2-93DC-7F40-81BE-D289C68380B3}" destId="{D5A1740F-88C3-4145-A536-509D4873A559}" srcOrd="1" destOrd="0" presId="urn:microsoft.com/office/officeart/2005/8/layout/orgChart1"/>
    <dgm:cxn modelId="{0A495351-2677-0142-B651-BE002B0CF790}" srcId="{D2BC01BB-B0B3-A442-8621-9EEED03934F0}" destId="{E8B0F056-A1C0-3446-82C9-246A1FDD99F1}" srcOrd="2" destOrd="0" parTransId="{0E66C1A0-7DA3-6C4E-A55C-8D356DEBE6D9}" sibTransId="{008B3F01-3C78-1F43-963D-1B6F2123BEA4}"/>
    <dgm:cxn modelId="{8705C5CB-AC32-054C-BE7C-E9300FF4C8E0}" type="presOf" srcId="{38704BFF-6FE2-F549-B705-67449CEE58C5}" destId="{9A8EB425-B875-A84E-8AB0-A566BBC94088}" srcOrd="0" destOrd="0" presId="urn:microsoft.com/office/officeart/2005/8/layout/orgChart1"/>
    <dgm:cxn modelId="{AFCCB0DF-0E4B-7C49-B160-E1E1B1A09547}" type="presOf" srcId="{C0041F68-6ACB-2845-B78D-DFF589E5C78C}" destId="{C9E37B16-FBA9-D345-88C4-9CEA0F19B32B}" srcOrd="0" destOrd="0" presId="urn:microsoft.com/office/officeart/2005/8/layout/orgChart1"/>
    <dgm:cxn modelId="{0C38EF4F-BAF4-D045-8CBF-21FA2EE39DDA}" srcId="{D2BC01BB-B0B3-A442-8621-9EEED03934F0}" destId="{08B4B68C-69F2-CD48-B89F-8E87D8E98E53}" srcOrd="3" destOrd="0" parTransId="{7CD11C36-589A-ED40-9CF3-F46AA2D22DC6}" sibTransId="{AB7627CC-F52C-2240-97F7-BE1E3D1FF309}"/>
    <dgm:cxn modelId="{C6B30916-5E9D-0544-B8AD-BBE1DA18539C}" type="presOf" srcId="{569263DE-28CD-2F40-AF74-CFF16C857504}" destId="{F1637CB6-79FE-8045-AC4C-D182B61681D8}" srcOrd="1" destOrd="0" presId="urn:microsoft.com/office/officeart/2005/8/layout/orgChart1"/>
    <dgm:cxn modelId="{18406779-DDCD-C64C-8096-B8FC033E94C9}" type="presOf" srcId="{4972AEC5-D80F-D441-9ADA-932D0D732A51}" destId="{8B77E9B0-3738-4241-8F83-18A80410E275}" srcOrd="0" destOrd="0" presId="urn:microsoft.com/office/officeart/2005/8/layout/orgChart1"/>
    <dgm:cxn modelId="{7826DC47-8D0C-0C4D-94C3-DC82B71CBA85}" type="presOf" srcId="{619FC4CE-E0E3-B042-8F33-D4DBE383F132}" destId="{023D6346-A5FB-BF46-9A58-4536753C7AAE}" srcOrd="0" destOrd="0" presId="urn:microsoft.com/office/officeart/2005/8/layout/orgChart1"/>
    <dgm:cxn modelId="{F5D3DB49-F6A7-CE45-8D36-62846574C42B}" srcId="{6D4292A4-EFC2-3740-9F59-C83DDA5835BE}" destId="{5F7CE8DF-4FFD-7A46-B52B-90DAE1A0F419}" srcOrd="2" destOrd="0" parTransId="{38704BFF-6FE2-F549-B705-67449CEE58C5}" sibTransId="{4CC9F529-A3AC-3F4A-81C8-3A9761AFDAF3}"/>
    <dgm:cxn modelId="{F741FE72-C8F1-2142-B9A9-356BD8E77D73}" type="presOf" srcId="{345B8993-0B5F-3C40-AA35-D4DB990CB5A1}" destId="{71204D0D-9A7B-C848-9A8F-6A712FDBA965}" srcOrd="0" destOrd="0" presId="urn:microsoft.com/office/officeart/2005/8/layout/orgChart1"/>
    <dgm:cxn modelId="{A80D3198-89F2-7F41-901B-7E12B6FA4F98}" srcId="{1CDF94D0-C73A-1A4B-A3CD-824FD01FF7BE}" destId="{D2BC01BB-B0B3-A442-8621-9EEED03934F0}" srcOrd="5" destOrd="0" parTransId="{DEBB703B-B650-A146-8B7D-9B37880E82D7}" sibTransId="{10B76ABD-2496-F14F-8B85-D8849D2F73ED}"/>
    <dgm:cxn modelId="{1811D83D-1E5A-784F-9340-7F62DB12DB7E}" srcId="{D8EAECDD-9AA2-2945-A429-8C37BC2513EB}" destId="{9167167C-0A7A-4647-AFCC-15F303393C0F}" srcOrd="2" destOrd="0" parTransId="{ED9378DD-5C6C-3C44-871E-29F1364862D0}" sibTransId="{D22F61E4-3510-674D-97DE-277492E12247}"/>
    <dgm:cxn modelId="{CA3343FB-3BB2-8848-B536-7EBDAB60DE68}" type="presOf" srcId="{FF029F93-DD60-EA41-898F-2A26E8576619}" destId="{80225F17-5312-4E4B-8346-4D2F6D91BF7B}" srcOrd="1" destOrd="0" presId="urn:microsoft.com/office/officeart/2005/8/layout/orgChart1"/>
    <dgm:cxn modelId="{47019F83-CF32-8C4B-9E01-51109796A1B6}" type="presOf" srcId="{569263DE-28CD-2F40-AF74-CFF16C857504}" destId="{84EE7B97-96AB-DD4D-9FA4-17D078F09639}" srcOrd="0" destOrd="0" presId="urn:microsoft.com/office/officeart/2005/8/layout/orgChart1"/>
    <dgm:cxn modelId="{36790F42-08D3-094F-8068-96C982FFBC5C}" type="presOf" srcId="{CD5F370C-C235-434B-B262-A86828B6C082}" destId="{06776712-9BBC-EB46-AB78-588C119DEE5C}" srcOrd="0" destOrd="0" presId="urn:microsoft.com/office/officeart/2005/8/layout/orgChart1"/>
    <dgm:cxn modelId="{37E7EC92-AAC9-1C46-8E7D-80E493626062}" type="presOf" srcId="{DEBB703B-B650-A146-8B7D-9B37880E82D7}" destId="{7C2E76BA-0C95-3943-B609-F86D6EC39F07}" srcOrd="0" destOrd="0" presId="urn:microsoft.com/office/officeart/2005/8/layout/orgChart1"/>
    <dgm:cxn modelId="{E3365E22-3DA2-E042-B7F5-0190EAB448F7}" type="presOf" srcId="{99F5E9D8-CB93-6F45-B2D2-FF175320F84A}" destId="{928821B5-0F05-964A-B10B-AB82BFEA8300}" srcOrd="0" destOrd="0" presId="urn:microsoft.com/office/officeart/2005/8/layout/orgChart1"/>
    <dgm:cxn modelId="{FB1319A5-EF4B-104D-975D-D70B70960AB4}" srcId="{6D4292A4-EFC2-3740-9F59-C83DDA5835BE}" destId="{B306A3F4-0E8E-C44A-BA49-D0211C51AF3E}" srcOrd="3" destOrd="0" parTransId="{2AB92935-8FCD-6C41-A541-DDD212E9EEDA}" sibTransId="{05CC1596-B7B0-CE42-B9BF-474C770641E3}"/>
    <dgm:cxn modelId="{9F09CB31-A65D-D646-B206-4A4866BC4E97}" srcId="{D8EAECDD-9AA2-2945-A429-8C37BC2513EB}" destId="{CD5F370C-C235-434B-B262-A86828B6C082}" srcOrd="0" destOrd="0" parTransId="{C0041F68-6ACB-2845-B78D-DFF589E5C78C}" sibTransId="{D1A4BF20-0479-524B-A1DB-58201BB1F255}"/>
    <dgm:cxn modelId="{77AFF3A5-6175-6347-AF92-C99D7E3F7848}" type="presOf" srcId="{E6E81D40-7B2C-7341-A551-E27F4BC5B498}" destId="{A89FD502-616E-1F4A-8AFA-32732145EEF9}" srcOrd="0" destOrd="0" presId="urn:microsoft.com/office/officeart/2005/8/layout/orgChart1"/>
    <dgm:cxn modelId="{F0378C6D-BE2E-5C43-BF45-C613171C5A53}" type="presOf" srcId="{42734766-32F3-6649-802F-342183040E6D}" destId="{DD674693-BA58-0A48-A7A7-ACCDB5456BD3}" srcOrd="1" destOrd="0" presId="urn:microsoft.com/office/officeart/2005/8/layout/orgChart1"/>
    <dgm:cxn modelId="{66391E23-A620-814C-8357-1DE226501CA0}" type="presOf" srcId="{311B7D97-12D5-CA46-9596-646C66A86380}" destId="{7DEB5432-2E53-8D4E-B462-DEE446B7C260}" srcOrd="0" destOrd="0" presId="urn:microsoft.com/office/officeart/2005/8/layout/orgChart1"/>
    <dgm:cxn modelId="{D1D83409-37FD-294C-9E5C-8BFB8FC82AD4}" type="presOf" srcId="{B34F9F65-39E5-7B44-9E6A-EA72133075AF}" destId="{55B32F5A-1D77-3C46-8C1C-F11D4AD2F309}" srcOrd="1" destOrd="0" presId="urn:microsoft.com/office/officeart/2005/8/layout/orgChart1"/>
    <dgm:cxn modelId="{BE97530D-3143-A645-A90C-7093F0B0560D}" type="presOf" srcId="{AC1192F6-61E4-B345-887C-8763919DD97A}" destId="{5276AB0A-1556-9D43-8007-558C47556844}" srcOrd="0" destOrd="0" presId="urn:microsoft.com/office/officeart/2005/8/layout/orgChart1"/>
    <dgm:cxn modelId="{3B78B4E4-775D-EF4D-BB96-A67002DB242D}" type="presOf" srcId="{750B89DC-3995-5D4F-8E67-DD6ACC9C70AA}" destId="{8AC67473-5907-4247-9D8F-AAF51163904B}" srcOrd="0" destOrd="0" presId="urn:microsoft.com/office/officeart/2005/8/layout/orgChart1"/>
    <dgm:cxn modelId="{F8E0ADDC-4E26-1341-AE29-9967DDCACEED}" type="presOf" srcId="{30794A15-3DAF-6A42-A020-514C6D303AD6}" destId="{43645E0D-900C-134B-B349-0429DF12F91A}" srcOrd="0" destOrd="0" presId="urn:microsoft.com/office/officeart/2005/8/layout/orgChart1"/>
    <dgm:cxn modelId="{043CD4C1-7A19-D746-BD08-843263E108C2}" srcId="{1CDF94D0-C73A-1A4B-A3CD-824FD01FF7BE}" destId="{99F5E9D8-CB93-6F45-B2D2-FF175320F84A}" srcOrd="2" destOrd="0" parTransId="{DB2AF9EE-2833-B045-8711-7AE0BCCDEE64}" sibTransId="{56FA471D-A5B8-CA46-BB49-EFFF69D7EBA3}"/>
    <dgm:cxn modelId="{4259F7F8-6918-D440-A9F4-135ED891E229}" type="presOf" srcId="{CD5F370C-C235-434B-B262-A86828B6C082}" destId="{507539F7-29E0-6D4F-9472-C160C0B6F2EC}" srcOrd="1" destOrd="0" presId="urn:microsoft.com/office/officeart/2005/8/layout/orgChart1"/>
    <dgm:cxn modelId="{160716D3-0FAB-5F4F-BC41-059F0387D5C3}" type="presOf" srcId="{5F7CE8DF-4FFD-7A46-B52B-90DAE1A0F419}" destId="{EC46CD4E-792A-7942-9BAB-8E0A6CA2797C}" srcOrd="0" destOrd="0" presId="urn:microsoft.com/office/officeart/2005/8/layout/orgChart1"/>
    <dgm:cxn modelId="{367116A3-3C0B-8C4A-9D07-F4E5648F31E5}" type="presOf" srcId="{6D4292A4-EFC2-3740-9F59-C83DDA5835BE}" destId="{55AD5C9B-F5BC-3E46-B952-8A772F4571FF}" srcOrd="1" destOrd="0" presId="urn:microsoft.com/office/officeart/2005/8/layout/orgChart1"/>
    <dgm:cxn modelId="{E6DBAEDE-4664-A745-A547-082D2920373E}" type="presOf" srcId="{7CD11C36-589A-ED40-9CF3-F46AA2D22DC6}" destId="{8F247F45-6D38-724E-BF11-D97503FB0A79}" srcOrd="0" destOrd="0" presId="urn:microsoft.com/office/officeart/2005/8/layout/orgChart1"/>
    <dgm:cxn modelId="{F9AB217A-79E9-CC4C-A05F-1D592CD5E988}" type="presOf" srcId="{40706E03-7F56-6040-AB84-9F5D76FCDC78}" destId="{480AC37D-EA71-9D48-B35C-A9AB6B6A6AD5}" srcOrd="1" destOrd="0" presId="urn:microsoft.com/office/officeart/2005/8/layout/orgChart1"/>
    <dgm:cxn modelId="{411D24BB-421A-E546-B29F-83E90F8F308B}" type="presOf" srcId="{1257780E-9E3C-004B-9696-43900169CCF8}" destId="{85686929-6B4D-B444-B119-382B90EFAD51}" srcOrd="0" destOrd="0" presId="urn:microsoft.com/office/officeart/2005/8/layout/orgChart1"/>
    <dgm:cxn modelId="{51D381D6-F3C0-F347-BAEA-028FC01104E2}" srcId="{9173DF50-72CF-E545-AF92-9514858BD664}" destId="{81AC0533-D8C7-EB47-8BD9-FAD307198B02}" srcOrd="1" destOrd="0" parTransId="{71277A19-10F6-3A4A-916F-15D104D1F016}" sibTransId="{1171D940-90ED-AF46-BBA8-634371358747}"/>
    <dgm:cxn modelId="{BF012685-9E6B-0842-898C-FA787DC08178}" srcId="{D2BC01BB-B0B3-A442-8621-9EEED03934F0}" destId="{FED996DD-A712-C446-95F4-38D2B3ED0CD5}" srcOrd="1" destOrd="0" parTransId="{C41E07A6-35DD-5440-A28E-B6F3ECA09A36}" sibTransId="{E5FA328C-02CA-8742-A339-2F2A3407F161}"/>
    <dgm:cxn modelId="{F9ADC26B-01EF-9241-8846-B2A81DEFE33A}" srcId="{D8EAECDD-9AA2-2945-A429-8C37BC2513EB}" destId="{0545FBCF-DBCE-9F4D-A78E-E14F208D5900}" srcOrd="3" destOrd="0" parTransId="{E0012842-BA74-6447-A116-7ADC1714DEFD}" sibTransId="{AE44821F-41DB-5A49-A42D-DC65057D29C8}"/>
    <dgm:cxn modelId="{9C69D4AD-3869-2B42-B0D3-07DFE52C164E}" type="presOf" srcId="{99F5E9D8-CB93-6F45-B2D2-FF175320F84A}" destId="{A8D9A34C-0C30-F647-BE48-7BD912EAB4E0}" srcOrd="1" destOrd="0" presId="urn:microsoft.com/office/officeart/2005/8/layout/orgChart1"/>
    <dgm:cxn modelId="{656878F7-7C59-4D49-A7EE-2751FF54F2C8}" type="presOf" srcId="{1CDF94D0-C73A-1A4B-A3CD-824FD01FF7BE}" destId="{700B3B5D-16E3-4B41-8B27-D51B28CD1694}" srcOrd="1" destOrd="0" presId="urn:microsoft.com/office/officeart/2005/8/layout/orgChart1"/>
    <dgm:cxn modelId="{40781C7A-7B93-044E-9598-8FC888795B00}" srcId="{1CDF94D0-C73A-1A4B-A3CD-824FD01FF7BE}" destId="{30794A15-3DAF-6A42-A020-514C6D303AD6}" srcOrd="1" destOrd="0" parTransId="{CAC5815A-C785-A84E-97AF-0754CB00548F}" sibTransId="{C6D6F9A5-4BCA-1743-B55F-CEBF95723A97}"/>
    <dgm:cxn modelId="{A15C31D8-4D9C-174D-A4E3-78E67C8CA6A2}" type="presOf" srcId="{65C2321B-9836-7643-AF11-CD94D9950ECA}" destId="{D08AE441-4FA1-F745-BD38-581264C7A4C5}" srcOrd="0" destOrd="0" presId="urn:microsoft.com/office/officeart/2005/8/layout/orgChart1"/>
    <dgm:cxn modelId="{6CE57C7D-565C-C843-861F-58C92438DCB9}" type="presOf" srcId="{19C4059A-D58B-D149-8024-4C313DF01C9C}" destId="{FB6BE055-B5CA-3F4B-8BA0-B59CBCD0FCE5}" srcOrd="1" destOrd="0" presId="urn:microsoft.com/office/officeart/2005/8/layout/orgChart1"/>
    <dgm:cxn modelId="{9C727468-867D-3842-BA12-5C7ABA4684BC}" type="presOf" srcId="{30794A15-3DAF-6A42-A020-514C6D303AD6}" destId="{8FDE65D3-AEB5-4441-906B-8EF2D98CF25D}" srcOrd="1" destOrd="0" presId="urn:microsoft.com/office/officeart/2005/8/layout/orgChart1"/>
    <dgm:cxn modelId="{ECD3AF26-C33E-544B-9C8F-E5B181CE830B}" srcId="{A756B4A2-93DC-7F40-81BE-D289C68380B3}" destId="{86E38768-DB61-544E-80EA-C08801BE3A20}" srcOrd="0" destOrd="0" parTransId="{AC1192F6-61E4-B345-887C-8763919DD97A}" sibTransId="{F92F0DAB-4FBE-D54F-A735-2FA668ED99F4}"/>
    <dgm:cxn modelId="{6F040DC9-78F3-4540-B764-239871FD0877}" type="presOf" srcId="{1CDF94D0-C73A-1A4B-A3CD-824FD01FF7BE}" destId="{41DD6E93-299B-0049-8160-41CA57604806}" srcOrd="0" destOrd="0" presId="urn:microsoft.com/office/officeart/2005/8/layout/orgChart1"/>
    <dgm:cxn modelId="{07297F42-13E4-4C45-A278-F5732DB63ADD}" type="presOf" srcId="{08B4B68C-69F2-CD48-B89F-8E87D8E98E53}" destId="{ECE5B05B-05CE-1D4B-8CC6-09ACBBEFCB3E}" srcOrd="0" destOrd="0" presId="urn:microsoft.com/office/officeart/2005/8/layout/orgChart1"/>
    <dgm:cxn modelId="{C16B972F-C4F3-AD44-B0F4-996B50757F84}" type="presOf" srcId="{BCF605FE-3639-BA42-A1A1-A23F559B0CF3}" destId="{F6448D4B-2026-6348-A9F6-240B71016368}" srcOrd="1" destOrd="0" presId="urn:microsoft.com/office/officeart/2005/8/layout/orgChart1"/>
    <dgm:cxn modelId="{24E3CE00-3C5F-564D-AD41-C6E6ED69E46D}" type="presOf" srcId="{D55DB424-10DD-F440-8BE8-1AF3907A4D02}" destId="{E6ED893E-70E7-614D-963F-64272F5B7BFF}" srcOrd="0" destOrd="0" presId="urn:microsoft.com/office/officeart/2005/8/layout/orgChart1"/>
    <dgm:cxn modelId="{008E724C-49B5-C648-90BB-736796FF3E8B}" type="presOf" srcId="{0545FBCF-DBCE-9F4D-A78E-E14F208D5900}" destId="{C50CAC4C-4FE6-7645-8030-D22DD5E9812E}" srcOrd="1" destOrd="0" presId="urn:microsoft.com/office/officeart/2005/8/layout/orgChart1"/>
    <dgm:cxn modelId="{E6FA3D9E-400F-7842-8A2A-6BBE2EF93E8A}" type="presOf" srcId="{9167167C-0A7A-4647-AFCC-15F303393C0F}" destId="{7C35C9C3-BB08-5B4C-BD50-983820CE3F92}" srcOrd="1" destOrd="0" presId="urn:microsoft.com/office/officeart/2005/8/layout/orgChart1"/>
    <dgm:cxn modelId="{486F5781-D63D-0D4A-9115-5FD7235C4D74}" type="presOf" srcId="{6D4292A4-EFC2-3740-9F59-C83DDA5835BE}" destId="{EB951A2F-2F8D-D448-9E89-1156F8E0D340}" srcOrd="0" destOrd="0" presId="urn:microsoft.com/office/officeart/2005/8/layout/orgChart1"/>
    <dgm:cxn modelId="{3CC00AAE-4DFE-3242-BE82-3860D452C22C}" type="presOf" srcId="{729173D0-15A4-C044-9F90-8E8D47A12E1B}" destId="{33C394AC-6099-5D42-B19E-1EBCE0FD5CC0}" srcOrd="0" destOrd="0" presId="urn:microsoft.com/office/officeart/2005/8/layout/orgChart1"/>
    <dgm:cxn modelId="{94707530-1C2B-244E-B444-907520CB0A59}" type="presOf" srcId="{ED9378DD-5C6C-3C44-871E-29F1364862D0}" destId="{293D8986-DF36-C343-86F8-318E2497EFB0}" srcOrd="0" destOrd="0" presId="urn:microsoft.com/office/officeart/2005/8/layout/orgChart1"/>
    <dgm:cxn modelId="{0832A6CA-474E-084B-885D-7AEC67FE1E3B}" type="presOf" srcId="{DB2AF9EE-2833-B045-8711-7AE0BCCDEE64}" destId="{1CCB5740-8239-8C41-8E3C-370BE9AC5C1A}" srcOrd="0" destOrd="0" presId="urn:microsoft.com/office/officeart/2005/8/layout/orgChart1"/>
    <dgm:cxn modelId="{F36BF360-B8ED-6D4A-847C-FD06B838F0DB}" type="presOf" srcId="{40706E03-7F56-6040-AB84-9F5D76FCDC78}" destId="{75F82AD5-E867-184D-BF0D-D3C3B810B7A4}" srcOrd="0" destOrd="0" presId="urn:microsoft.com/office/officeart/2005/8/layout/orgChart1"/>
    <dgm:cxn modelId="{972F9229-18FB-9743-A24E-37350E98AE23}" srcId="{30794A15-3DAF-6A42-A020-514C6D303AD6}" destId="{D55DB424-10DD-F440-8BE8-1AF3907A4D02}" srcOrd="0" destOrd="0" parTransId="{1D996821-F01A-F645-89D9-8CE9302C829F}" sibTransId="{51D38B24-47AB-9B46-8150-C7033EB8C611}"/>
    <dgm:cxn modelId="{E3900679-E536-2044-A2A3-3D9A9774EA04}" type="presOf" srcId="{0545FBCF-DBCE-9F4D-A78E-E14F208D5900}" destId="{097C907B-69CF-7F43-B5C3-9AF49D7567CD}" srcOrd="0" destOrd="0" presId="urn:microsoft.com/office/officeart/2005/8/layout/orgChart1"/>
    <dgm:cxn modelId="{CFD27C16-2069-F646-8EF3-CF3ECAB9927D}" type="presOf" srcId="{2AB92935-8FCD-6C41-A541-DDD212E9EEDA}" destId="{5733A421-81DD-574A-B930-332D4C87C471}" srcOrd="0" destOrd="0" presId="urn:microsoft.com/office/officeart/2005/8/layout/orgChart1"/>
    <dgm:cxn modelId="{DD9B03A6-5823-E249-A8B8-77541672902D}" type="presOf" srcId="{5A0D7924-27D5-FD47-A940-44CA4912B4B8}" destId="{C504376E-2280-5240-B34F-AB7946E2B5EA}" srcOrd="0" destOrd="0" presId="urn:microsoft.com/office/officeart/2005/8/layout/orgChart1"/>
    <dgm:cxn modelId="{EBE5FAD4-2FAE-2A43-B3E4-C02CB7692AEA}" type="presOf" srcId="{25E537DD-349E-FD47-AE54-601C06330791}" destId="{745FBE34-5185-0B44-B199-D2E35EE8622F}" srcOrd="0" destOrd="0" presId="urn:microsoft.com/office/officeart/2005/8/layout/orgChart1"/>
    <dgm:cxn modelId="{0F50067D-B503-274E-96B1-3560C3270111}" type="presOf" srcId="{962CD420-1CB0-AE48-88D9-688B5F4FE381}" destId="{F43F4C7E-93D8-134A-BFF1-81E43D2C645C}" srcOrd="0" destOrd="0" presId="urn:microsoft.com/office/officeart/2005/8/layout/orgChart1"/>
    <dgm:cxn modelId="{0A40460C-0FB4-844E-8B39-9DD29F649C31}" type="presOf" srcId="{CAC5815A-C785-A84E-97AF-0754CB00548F}" destId="{24180776-D320-F047-A668-AF627664F80C}" srcOrd="0" destOrd="0" presId="urn:microsoft.com/office/officeart/2005/8/layout/orgChart1"/>
    <dgm:cxn modelId="{8C581088-20F5-E24E-855F-D11A9CD22A05}" type="presOf" srcId="{5F7CE8DF-4FFD-7A46-B52B-90DAE1A0F419}" destId="{B5ABB5FF-42E8-C949-9BA6-762E846BE819}" srcOrd="1" destOrd="0" presId="urn:microsoft.com/office/officeart/2005/8/layout/orgChart1"/>
    <dgm:cxn modelId="{33717F3D-B033-0044-B47D-1B9AD99F6F78}" type="presOf" srcId="{9173DF50-72CF-E545-AF92-9514858BD664}" destId="{0A14D1CB-158A-2D4A-848A-D7D4E9FA9E2C}" srcOrd="0" destOrd="0" presId="urn:microsoft.com/office/officeart/2005/8/layout/orgChart1"/>
    <dgm:cxn modelId="{DB2A9060-AF85-CB49-95D3-9D8AAAB4FBD9}" type="presOf" srcId="{D2BC01BB-B0B3-A442-8621-9EEED03934F0}" destId="{31DBD45E-89CF-B741-9760-54440840C99C}" srcOrd="1" destOrd="0" presId="urn:microsoft.com/office/officeart/2005/8/layout/orgChart1"/>
    <dgm:cxn modelId="{BC8E9DE6-5335-D44A-9844-7919B2BE6360}" type="presOf" srcId="{B34F9F65-39E5-7B44-9E6A-EA72133075AF}" destId="{81827CE7-8D38-B94A-9AB0-9082ED1B0878}" srcOrd="0" destOrd="0" presId="urn:microsoft.com/office/officeart/2005/8/layout/orgChart1"/>
    <dgm:cxn modelId="{54BF6B89-880B-5543-8ED1-5FAF4FFD9D7F}" type="presParOf" srcId="{0A14D1CB-158A-2D4A-848A-D7D4E9FA9E2C}" destId="{3DD41921-8416-B948-9D2D-46FC8345CEC4}" srcOrd="0" destOrd="0" presId="urn:microsoft.com/office/officeart/2005/8/layout/orgChart1"/>
    <dgm:cxn modelId="{2495C0DC-EBE4-2B48-9E1C-96C36E70D875}" type="presParOf" srcId="{3DD41921-8416-B948-9D2D-46FC8345CEC4}" destId="{40A703F2-1745-CD49-BDA4-3CC0B11C00B5}" srcOrd="0" destOrd="0" presId="urn:microsoft.com/office/officeart/2005/8/layout/orgChart1"/>
    <dgm:cxn modelId="{9D9D16F8-8D30-C84C-B577-467AA50B2262}" type="presParOf" srcId="{40A703F2-1745-CD49-BDA4-3CC0B11C00B5}" destId="{41DD6E93-299B-0049-8160-41CA57604806}" srcOrd="0" destOrd="0" presId="urn:microsoft.com/office/officeart/2005/8/layout/orgChart1"/>
    <dgm:cxn modelId="{E5F4E78F-72B1-874E-AAA0-8E9F91C458A7}" type="presParOf" srcId="{40A703F2-1745-CD49-BDA4-3CC0B11C00B5}" destId="{700B3B5D-16E3-4B41-8B27-D51B28CD1694}" srcOrd="1" destOrd="0" presId="urn:microsoft.com/office/officeart/2005/8/layout/orgChart1"/>
    <dgm:cxn modelId="{139A2ACE-B222-7D4C-AE39-81AEF61D64DF}" type="presParOf" srcId="{3DD41921-8416-B948-9D2D-46FC8345CEC4}" destId="{655FC9B0-BC1A-F842-A653-FAADC10FDF1C}" srcOrd="1" destOrd="0" presId="urn:microsoft.com/office/officeart/2005/8/layout/orgChart1"/>
    <dgm:cxn modelId="{A5766018-F744-C440-B02D-9C37B2D3F37E}" type="presParOf" srcId="{655FC9B0-BC1A-F842-A653-FAADC10FDF1C}" destId="{9B9A6CC9-AD80-BC41-A424-D7C504206C84}" srcOrd="0" destOrd="0" presId="urn:microsoft.com/office/officeart/2005/8/layout/orgChart1"/>
    <dgm:cxn modelId="{BF1AD8AF-9CE9-FF40-BBD6-07635F592A25}" type="presParOf" srcId="{655FC9B0-BC1A-F842-A653-FAADC10FDF1C}" destId="{4B38D9BF-C9F0-664E-A217-24500B2D6E26}" srcOrd="1" destOrd="0" presId="urn:microsoft.com/office/officeart/2005/8/layout/orgChart1"/>
    <dgm:cxn modelId="{BB94A0C8-9E6D-9240-9E70-2315C3373E05}" type="presParOf" srcId="{4B38D9BF-C9F0-664E-A217-24500B2D6E26}" destId="{FC93C9A1-0056-E642-A820-6724F3A7616D}" srcOrd="0" destOrd="0" presId="urn:microsoft.com/office/officeart/2005/8/layout/orgChart1"/>
    <dgm:cxn modelId="{7083E115-7369-D441-B40C-7E5D7CA4C168}" type="presParOf" srcId="{FC93C9A1-0056-E642-A820-6724F3A7616D}" destId="{EB951A2F-2F8D-D448-9E89-1156F8E0D340}" srcOrd="0" destOrd="0" presId="urn:microsoft.com/office/officeart/2005/8/layout/orgChart1"/>
    <dgm:cxn modelId="{68D2AC60-B76D-4C43-8AEB-8C59A68BFD67}" type="presParOf" srcId="{FC93C9A1-0056-E642-A820-6724F3A7616D}" destId="{55AD5C9B-F5BC-3E46-B952-8A772F4571FF}" srcOrd="1" destOrd="0" presId="urn:microsoft.com/office/officeart/2005/8/layout/orgChart1"/>
    <dgm:cxn modelId="{6D6CA1FA-1DE9-224B-A154-80CF82CCF4CB}" type="presParOf" srcId="{4B38D9BF-C9F0-664E-A217-24500B2D6E26}" destId="{89B53B0A-ED5F-BC40-8A92-4F078B5BE44E}" srcOrd="1" destOrd="0" presId="urn:microsoft.com/office/officeart/2005/8/layout/orgChart1"/>
    <dgm:cxn modelId="{46AFA126-681F-9447-8649-C04045A8AE39}" type="presParOf" srcId="{89B53B0A-ED5F-BC40-8A92-4F078B5BE44E}" destId="{2F88817C-684B-7246-8FDA-B7EDFDA3A77A}" srcOrd="0" destOrd="0" presId="urn:microsoft.com/office/officeart/2005/8/layout/orgChart1"/>
    <dgm:cxn modelId="{35C5E909-DBC5-6649-8302-4F070ACC50CA}" type="presParOf" srcId="{89B53B0A-ED5F-BC40-8A92-4F078B5BE44E}" destId="{5A758A31-CF65-874F-8DA0-A32B435F812E}" srcOrd="1" destOrd="0" presId="urn:microsoft.com/office/officeart/2005/8/layout/orgChart1"/>
    <dgm:cxn modelId="{7DDF7E6F-DB2A-CB47-BE21-118FC0997F02}" type="presParOf" srcId="{5A758A31-CF65-874F-8DA0-A32B435F812E}" destId="{38A8DE52-1F63-664C-8409-FBC10B126DFA}" srcOrd="0" destOrd="0" presId="urn:microsoft.com/office/officeart/2005/8/layout/orgChart1"/>
    <dgm:cxn modelId="{E1A64942-465B-B24A-8622-E2745C93ED9A}" type="presParOf" srcId="{38A8DE52-1F63-664C-8409-FBC10B126DFA}" destId="{A89FD502-616E-1F4A-8AFA-32732145EEF9}" srcOrd="0" destOrd="0" presId="urn:microsoft.com/office/officeart/2005/8/layout/orgChart1"/>
    <dgm:cxn modelId="{D2A613B8-DF32-4444-A6CC-97D902105045}" type="presParOf" srcId="{38A8DE52-1F63-664C-8409-FBC10B126DFA}" destId="{40C39E69-F555-7C40-A7BD-CBFDB29EA2C4}" srcOrd="1" destOrd="0" presId="urn:microsoft.com/office/officeart/2005/8/layout/orgChart1"/>
    <dgm:cxn modelId="{69D382E5-563E-3F4B-A253-011FF726006C}" type="presParOf" srcId="{5A758A31-CF65-874F-8DA0-A32B435F812E}" destId="{F0DD442D-3873-B046-8A1A-CA00EF3D690F}" srcOrd="1" destOrd="0" presId="urn:microsoft.com/office/officeart/2005/8/layout/orgChart1"/>
    <dgm:cxn modelId="{45BC5C12-7A63-E844-849E-0C5000E4A322}" type="presParOf" srcId="{5A758A31-CF65-874F-8DA0-A32B435F812E}" destId="{1E9B4E41-A0B6-874B-8FD3-4AE0A0FF15D0}" srcOrd="2" destOrd="0" presId="urn:microsoft.com/office/officeart/2005/8/layout/orgChart1"/>
    <dgm:cxn modelId="{7C6828BF-6C1F-5C4E-9B6C-2F959AD4DDBF}" type="presParOf" srcId="{89B53B0A-ED5F-BC40-8A92-4F078B5BE44E}" destId="{998A47CE-68B8-9647-A7FE-50984419ADD4}" srcOrd="2" destOrd="0" presId="urn:microsoft.com/office/officeart/2005/8/layout/orgChart1"/>
    <dgm:cxn modelId="{C84691D8-EF0B-D84F-92D4-F0F9183BF8B4}" type="presParOf" srcId="{89B53B0A-ED5F-BC40-8A92-4F078B5BE44E}" destId="{7129D38E-4403-E04A-9063-19CABFAB538D}" srcOrd="3" destOrd="0" presId="urn:microsoft.com/office/officeart/2005/8/layout/orgChart1"/>
    <dgm:cxn modelId="{22ACEC93-8255-2A4C-BD38-308DAAB42DAC}" type="presParOf" srcId="{7129D38E-4403-E04A-9063-19CABFAB538D}" destId="{5F42305A-24BF-0D4F-B2BE-4304F5CFEC8F}" srcOrd="0" destOrd="0" presId="urn:microsoft.com/office/officeart/2005/8/layout/orgChart1"/>
    <dgm:cxn modelId="{683DE848-A773-C04D-AFD6-51C18302057E}" type="presParOf" srcId="{5F42305A-24BF-0D4F-B2BE-4304F5CFEC8F}" destId="{7DEB5432-2E53-8D4E-B462-DEE446B7C260}" srcOrd="0" destOrd="0" presId="urn:microsoft.com/office/officeart/2005/8/layout/orgChart1"/>
    <dgm:cxn modelId="{799DBC4B-9444-384C-8255-CFEA973B6637}" type="presParOf" srcId="{5F42305A-24BF-0D4F-B2BE-4304F5CFEC8F}" destId="{DDD2B9F8-FB9E-FC4E-A440-92AC73F6B48D}" srcOrd="1" destOrd="0" presId="urn:microsoft.com/office/officeart/2005/8/layout/orgChart1"/>
    <dgm:cxn modelId="{C0CEE578-A2DB-B04B-83E7-CDD4DD021F9E}" type="presParOf" srcId="{7129D38E-4403-E04A-9063-19CABFAB538D}" destId="{104530AB-8A92-4940-99F7-3BC2AD6D5921}" srcOrd="1" destOrd="0" presId="urn:microsoft.com/office/officeart/2005/8/layout/orgChart1"/>
    <dgm:cxn modelId="{05B6D8E5-B238-9946-916C-3B6BF23D60F8}" type="presParOf" srcId="{7129D38E-4403-E04A-9063-19CABFAB538D}" destId="{5B20546F-E81B-5342-AD0B-9AE18F185D7D}" srcOrd="2" destOrd="0" presId="urn:microsoft.com/office/officeart/2005/8/layout/orgChart1"/>
    <dgm:cxn modelId="{BC973477-2DDF-7F4E-856B-1B4723B307B3}" type="presParOf" srcId="{89B53B0A-ED5F-BC40-8A92-4F078B5BE44E}" destId="{9A8EB425-B875-A84E-8AB0-A566BBC94088}" srcOrd="4" destOrd="0" presId="urn:microsoft.com/office/officeart/2005/8/layout/orgChart1"/>
    <dgm:cxn modelId="{64881558-186C-CE4A-B586-C966C884A56D}" type="presParOf" srcId="{89B53B0A-ED5F-BC40-8A92-4F078B5BE44E}" destId="{2C30E122-8DD1-E943-B5E6-A290D42AB707}" srcOrd="5" destOrd="0" presId="urn:microsoft.com/office/officeart/2005/8/layout/orgChart1"/>
    <dgm:cxn modelId="{CA122306-71AC-FB46-8E0D-6D2609827CE2}" type="presParOf" srcId="{2C30E122-8DD1-E943-B5E6-A290D42AB707}" destId="{DE9B7E8F-CF2F-4144-A144-4B0FD7540A1A}" srcOrd="0" destOrd="0" presId="urn:microsoft.com/office/officeart/2005/8/layout/orgChart1"/>
    <dgm:cxn modelId="{1DDE176E-3109-EB47-B387-CDFFEA1A7BE7}" type="presParOf" srcId="{DE9B7E8F-CF2F-4144-A144-4B0FD7540A1A}" destId="{EC46CD4E-792A-7942-9BAB-8E0A6CA2797C}" srcOrd="0" destOrd="0" presId="urn:microsoft.com/office/officeart/2005/8/layout/orgChart1"/>
    <dgm:cxn modelId="{24F3C075-8650-BE4A-BCDA-E2F516C78A4C}" type="presParOf" srcId="{DE9B7E8F-CF2F-4144-A144-4B0FD7540A1A}" destId="{B5ABB5FF-42E8-C949-9BA6-762E846BE819}" srcOrd="1" destOrd="0" presId="urn:microsoft.com/office/officeart/2005/8/layout/orgChart1"/>
    <dgm:cxn modelId="{2D38A1B6-DD33-5D4E-8BC1-FC742B5993F3}" type="presParOf" srcId="{2C30E122-8DD1-E943-B5E6-A290D42AB707}" destId="{FEDC6030-678F-6145-BEA7-9A52BB190968}" srcOrd="1" destOrd="0" presId="urn:microsoft.com/office/officeart/2005/8/layout/orgChart1"/>
    <dgm:cxn modelId="{6EED633B-E142-3B4B-8305-D77DC48AC930}" type="presParOf" srcId="{2C30E122-8DD1-E943-B5E6-A290D42AB707}" destId="{FEE3885F-F9F2-A94C-A9B4-D63F9273D4DE}" srcOrd="2" destOrd="0" presId="urn:microsoft.com/office/officeart/2005/8/layout/orgChart1"/>
    <dgm:cxn modelId="{056FC3D5-283D-0743-A4A5-CD85D666CFC0}" type="presParOf" srcId="{89B53B0A-ED5F-BC40-8A92-4F078B5BE44E}" destId="{5733A421-81DD-574A-B930-332D4C87C471}" srcOrd="6" destOrd="0" presId="urn:microsoft.com/office/officeart/2005/8/layout/orgChart1"/>
    <dgm:cxn modelId="{95AAFB18-7360-4F4F-95A9-C65C1F191054}" type="presParOf" srcId="{89B53B0A-ED5F-BC40-8A92-4F078B5BE44E}" destId="{ABC4E4B4-D25E-6E49-8790-280DAFA7AA82}" srcOrd="7" destOrd="0" presId="urn:microsoft.com/office/officeart/2005/8/layout/orgChart1"/>
    <dgm:cxn modelId="{32F84401-7D8B-EC4E-93EC-2EFF90F495E0}" type="presParOf" srcId="{ABC4E4B4-D25E-6E49-8790-280DAFA7AA82}" destId="{79D11436-A0E4-1A4B-9A3B-1C675B4B6E99}" srcOrd="0" destOrd="0" presId="urn:microsoft.com/office/officeart/2005/8/layout/orgChart1"/>
    <dgm:cxn modelId="{CB91CE40-2505-4C41-A276-698AC9132AEA}" type="presParOf" srcId="{79D11436-A0E4-1A4B-9A3B-1C675B4B6E99}" destId="{E48553AC-E8E7-D64E-9284-3246E43A2857}" srcOrd="0" destOrd="0" presId="urn:microsoft.com/office/officeart/2005/8/layout/orgChart1"/>
    <dgm:cxn modelId="{7AC1136F-EB1B-D749-B9FC-85500FDA361E}" type="presParOf" srcId="{79D11436-A0E4-1A4B-9A3B-1C675B4B6E99}" destId="{8B5DB338-6640-FB42-AABB-AC7CF21CCBC1}" srcOrd="1" destOrd="0" presId="urn:microsoft.com/office/officeart/2005/8/layout/orgChart1"/>
    <dgm:cxn modelId="{D9D9C8FA-41FA-6A4B-9633-68C37FA87D7E}" type="presParOf" srcId="{ABC4E4B4-D25E-6E49-8790-280DAFA7AA82}" destId="{2A3C491F-0258-5C47-A570-A084E92ADEA9}" srcOrd="1" destOrd="0" presId="urn:microsoft.com/office/officeart/2005/8/layout/orgChart1"/>
    <dgm:cxn modelId="{88D286B5-EB84-0C4E-B7F9-A1AFDE3A59C8}" type="presParOf" srcId="{ABC4E4B4-D25E-6E49-8790-280DAFA7AA82}" destId="{4F4893D1-33DB-474B-B7D5-2B341919C435}" srcOrd="2" destOrd="0" presId="urn:microsoft.com/office/officeart/2005/8/layout/orgChart1"/>
    <dgm:cxn modelId="{979786B1-B669-DF44-ABA9-AFD8DE82F6DA}" type="presParOf" srcId="{4B38D9BF-C9F0-664E-A217-24500B2D6E26}" destId="{B2DA6B52-58EC-0644-8408-B9B95CF7B6D8}" srcOrd="2" destOrd="0" presId="urn:microsoft.com/office/officeart/2005/8/layout/orgChart1"/>
    <dgm:cxn modelId="{3C487DA5-6152-DC42-A347-D75987895F43}" type="presParOf" srcId="{655FC9B0-BC1A-F842-A653-FAADC10FDF1C}" destId="{24180776-D320-F047-A668-AF627664F80C}" srcOrd="2" destOrd="0" presId="urn:microsoft.com/office/officeart/2005/8/layout/orgChart1"/>
    <dgm:cxn modelId="{7934F38C-09AB-D74B-B937-2F4605C28EB8}" type="presParOf" srcId="{655FC9B0-BC1A-F842-A653-FAADC10FDF1C}" destId="{591B515F-B1A1-D040-A2A2-7799B4F9C668}" srcOrd="3" destOrd="0" presId="urn:microsoft.com/office/officeart/2005/8/layout/orgChart1"/>
    <dgm:cxn modelId="{294665AD-3B82-E94B-9C29-B1B7DC55FBA0}" type="presParOf" srcId="{591B515F-B1A1-D040-A2A2-7799B4F9C668}" destId="{881C69EB-2936-2043-8D12-52E818D29295}" srcOrd="0" destOrd="0" presId="urn:microsoft.com/office/officeart/2005/8/layout/orgChart1"/>
    <dgm:cxn modelId="{1993335D-6C6E-1C48-B209-2506798D54D5}" type="presParOf" srcId="{881C69EB-2936-2043-8D12-52E818D29295}" destId="{43645E0D-900C-134B-B349-0429DF12F91A}" srcOrd="0" destOrd="0" presId="urn:microsoft.com/office/officeart/2005/8/layout/orgChart1"/>
    <dgm:cxn modelId="{D99270A1-1978-094C-B3DC-2B9E828F4E48}" type="presParOf" srcId="{881C69EB-2936-2043-8D12-52E818D29295}" destId="{8FDE65D3-AEB5-4441-906B-8EF2D98CF25D}" srcOrd="1" destOrd="0" presId="urn:microsoft.com/office/officeart/2005/8/layout/orgChart1"/>
    <dgm:cxn modelId="{5F5035B1-A0FB-1F4C-94EA-5B8A52329479}" type="presParOf" srcId="{591B515F-B1A1-D040-A2A2-7799B4F9C668}" destId="{B09D0ED7-D4A7-EF47-8BD1-92FEF2B4E254}" srcOrd="1" destOrd="0" presId="urn:microsoft.com/office/officeart/2005/8/layout/orgChart1"/>
    <dgm:cxn modelId="{0BEC68F3-CC30-204B-B7B9-C269CFD51498}" type="presParOf" srcId="{B09D0ED7-D4A7-EF47-8BD1-92FEF2B4E254}" destId="{826FEE88-2C41-7F47-8477-1ECF00C0B587}" srcOrd="0" destOrd="0" presId="urn:microsoft.com/office/officeart/2005/8/layout/orgChart1"/>
    <dgm:cxn modelId="{8CCB73DE-C46F-F947-911F-A99A255B70EB}" type="presParOf" srcId="{B09D0ED7-D4A7-EF47-8BD1-92FEF2B4E254}" destId="{50657714-FC73-774C-B9A9-22B27CADACCD}" srcOrd="1" destOrd="0" presId="urn:microsoft.com/office/officeart/2005/8/layout/orgChart1"/>
    <dgm:cxn modelId="{E8650E4D-86C3-1A46-B668-342B42474ABC}" type="presParOf" srcId="{50657714-FC73-774C-B9A9-22B27CADACCD}" destId="{94FC77DF-671D-7C48-B7A4-E8404A2E535B}" srcOrd="0" destOrd="0" presId="urn:microsoft.com/office/officeart/2005/8/layout/orgChart1"/>
    <dgm:cxn modelId="{AF932EA8-07EB-A14B-85CE-23C86D9CFBD1}" type="presParOf" srcId="{94FC77DF-671D-7C48-B7A4-E8404A2E535B}" destId="{E6ED893E-70E7-614D-963F-64272F5B7BFF}" srcOrd="0" destOrd="0" presId="urn:microsoft.com/office/officeart/2005/8/layout/orgChart1"/>
    <dgm:cxn modelId="{7E925746-77FC-974A-BE5A-AA36D121838E}" type="presParOf" srcId="{94FC77DF-671D-7C48-B7A4-E8404A2E535B}" destId="{718201AE-5D90-6D48-B07F-B189F62CCA97}" srcOrd="1" destOrd="0" presId="urn:microsoft.com/office/officeart/2005/8/layout/orgChart1"/>
    <dgm:cxn modelId="{57E5B709-8971-AF47-97D4-6B1122EFDF94}" type="presParOf" srcId="{50657714-FC73-774C-B9A9-22B27CADACCD}" destId="{42599D3C-090F-1245-A868-C0E9C98CAB34}" srcOrd="1" destOrd="0" presId="urn:microsoft.com/office/officeart/2005/8/layout/orgChart1"/>
    <dgm:cxn modelId="{C305F0D6-0BC7-2643-A112-B46FEF8467B9}" type="presParOf" srcId="{50657714-FC73-774C-B9A9-22B27CADACCD}" destId="{074AC2E7-CD63-8E4A-A612-93AB08FA9637}" srcOrd="2" destOrd="0" presId="urn:microsoft.com/office/officeart/2005/8/layout/orgChart1"/>
    <dgm:cxn modelId="{723519D6-2322-9945-A852-860AA8050D3C}" type="presParOf" srcId="{B09D0ED7-D4A7-EF47-8BD1-92FEF2B4E254}" destId="{5C9C7579-B9E8-A84D-AA90-DB6D6C8EF490}" srcOrd="2" destOrd="0" presId="urn:microsoft.com/office/officeart/2005/8/layout/orgChart1"/>
    <dgm:cxn modelId="{A13CDB31-9B23-9A42-B6F4-2C03E64B1007}" type="presParOf" srcId="{B09D0ED7-D4A7-EF47-8BD1-92FEF2B4E254}" destId="{3BF7F5CB-0478-D543-BEA2-4CA1C8B7221B}" srcOrd="3" destOrd="0" presId="urn:microsoft.com/office/officeart/2005/8/layout/orgChart1"/>
    <dgm:cxn modelId="{C9677A4B-E87C-A342-AD17-D7E86AC49C5C}" type="presParOf" srcId="{3BF7F5CB-0478-D543-BEA2-4CA1C8B7221B}" destId="{02306FF1-9C6E-4445-AC6D-D48DCD14CF9B}" srcOrd="0" destOrd="0" presId="urn:microsoft.com/office/officeart/2005/8/layout/orgChart1"/>
    <dgm:cxn modelId="{F83F7359-6C6A-4747-AA0B-9869DCBC29A5}" type="presParOf" srcId="{02306FF1-9C6E-4445-AC6D-D48DCD14CF9B}" destId="{A0CA4300-3FF6-1946-B881-3DB04A941BBC}" srcOrd="0" destOrd="0" presId="urn:microsoft.com/office/officeart/2005/8/layout/orgChart1"/>
    <dgm:cxn modelId="{7DEFD857-C7AE-B449-9C51-5AE5852BE876}" type="presParOf" srcId="{02306FF1-9C6E-4445-AC6D-D48DCD14CF9B}" destId="{F73A8345-E333-B445-A252-EDF63E76115B}" srcOrd="1" destOrd="0" presId="urn:microsoft.com/office/officeart/2005/8/layout/orgChart1"/>
    <dgm:cxn modelId="{3F217DEF-E122-7149-BC68-D84CD60AADCB}" type="presParOf" srcId="{3BF7F5CB-0478-D543-BEA2-4CA1C8B7221B}" destId="{7B748B9B-EBDC-644D-8FF5-E970F1C020C4}" srcOrd="1" destOrd="0" presId="urn:microsoft.com/office/officeart/2005/8/layout/orgChart1"/>
    <dgm:cxn modelId="{86A19996-A76E-284A-BE1B-4E3EFE65F1F5}" type="presParOf" srcId="{3BF7F5CB-0478-D543-BEA2-4CA1C8B7221B}" destId="{7C054DB0-0B90-BB4C-A9E2-21DCC866C7FE}" srcOrd="2" destOrd="0" presId="urn:microsoft.com/office/officeart/2005/8/layout/orgChart1"/>
    <dgm:cxn modelId="{39779351-2250-874C-8D8F-A6092C0E7E49}" type="presParOf" srcId="{B09D0ED7-D4A7-EF47-8BD1-92FEF2B4E254}" destId="{25AD7B5D-B989-FF4F-85EE-93F4B6A8828D}" srcOrd="4" destOrd="0" presId="urn:microsoft.com/office/officeart/2005/8/layout/orgChart1"/>
    <dgm:cxn modelId="{ED14E405-9FA4-3B45-8BE5-F0CFD3C487AA}" type="presParOf" srcId="{B09D0ED7-D4A7-EF47-8BD1-92FEF2B4E254}" destId="{D8214C0A-762F-534A-A2EA-84433256234E}" srcOrd="5" destOrd="0" presId="urn:microsoft.com/office/officeart/2005/8/layout/orgChart1"/>
    <dgm:cxn modelId="{E5EDDDBF-2324-D645-981A-DA6F39EE4E01}" type="presParOf" srcId="{D8214C0A-762F-534A-A2EA-84433256234E}" destId="{701F5903-F5E2-684D-92AA-F5D1F6289BD4}" srcOrd="0" destOrd="0" presId="urn:microsoft.com/office/officeart/2005/8/layout/orgChart1"/>
    <dgm:cxn modelId="{7129FAFC-BCB0-EA4B-AC36-2A9B0DDA8028}" type="presParOf" srcId="{701F5903-F5E2-684D-92AA-F5D1F6289BD4}" destId="{713664D8-273F-0F4A-B46B-F7EDF7EB8BD4}" srcOrd="0" destOrd="0" presId="urn:microsoft.com/office/officeart/2005/8/layout/orgChart1"/>
    <dgm:cxn modelId="{ED32C87B-69B9-374E-B5DB-631E70898ED0}" type="presParOf" srcId="{701F5903-F5E2-684D-92AA-F5D1F6289BD4}" destId="{915E6927-7471-0240-B531-FBF21E4E18F1}" srcOrd="1" destOrd="0" presId="urn:microsoft.com/office/officeart/2005/8/layout/orgChart1"/>
    <dgm:cxn modelId="{EB4961FC-717A-0C45-9158-F9B74A6D4244}" type="presParOf" srcId="{D8214C0A-762F-534A-A2EA-84433256234E}" destId="{E547A20C-ABFA-934F-A284-95A14681355B}" srcOrd="1" destOrd="0" presId="urn:microsoft.com/office/officeart/2005/8/layout/orgChart1"/>
    <dgm:cxn modelId="{578CD368-1B3F-DD44-BAC0-0ABB18E56F97}" type="presParOf" srcId="{D8214C0A-762F-534A-A2EA-84433256234E}" destId="{49B09813-850E-2447-9C0B-B78B8F2422A5}" srcOrd="2" destOrd="0" presId="urn:microsoft.com/office/officeart/2005/8/layout/orgChart1"/>
    <dgm:cxn modelId="{619C3E28-4A06-2C4C-B9B4-5114591A073D}" type="presParOf" srcId="{B09D0ED7-D4A7-EF47-8BD1-92FEF2B4E254}" destId="{891BDFA2-4C5F-4E48-91A4-084E6D97FC8A}" srcOrd="6" destOrd="0" presId="urn:microsoft.com/office/officeart/2005/8/layout/orgChart1"/>
    <dgm:cxn modelId="{D50CAA68-1676-8245-BC3E-3CCDBC1F91D6}" type="presParOf" srcId="{B09D0ED7-D4A7-EF47-8BD1-92FEF2B4E254}" destId="{6BF78B06-EC87-D045-B260-629018E4C438}" srcOrd="7" destOrd="0" presId="urn:microsoft.com/office/officeart/2005/8/layout/orgChart1"/>
    <dgm:cxn modelId="{C3F4269C-35B7-2246-A0C2-310FE61F53DC}" type="presParOf" srcId="{6BF78B06-EC87-D045-B260-629018E4C438}" destId="{94C6F361-A8D1-0049-B8D2-95C9902F1EFE}" srcOrd="0" destOrd="0" presId="urn:microsoft.com/office/officeart/2005/8/layout/orgChart1"/>
    <dgm:cxn modelId="{0D0CF708-F35E-3A4D-B44F-B77E54ACFB6F}" type="presParOf" srcId="{94C6F361-A8D1-0049-B8D2-95C9902F1EFE}" destId="{B43A37EF-325B-E440-AD20-F7C925FA2E58}" srcOrd="0" destOrd="0" presId="urn:microsoft.com/office/officeart/2005/8/layout/orgChart1"/>
    <dgm:cxn modelId="{D747CDB8-499A-874B-9E38-600035B20057}" type="presParOf" srcId="{94C6F361-A8D1-0049-B8D2-95C9902F1EFE}" destId="{36D97D86-6E41-F04A-9038-A35EE522BD95}" srcOrd="1" destOrd="0" presId="urn:microsoft.com/office/officeart/2005/8/layout/orgChart1"/>
    <dgm:cxn modelId="{0BF033FC-43BC-BC4D-AC3A-5D87B11097A0}" type="presParOf" srcId="{6BF78B06-EC87-D045-B260-629018E4C438}" destId="{458C75DC-2E6B-2D4E-BAC6-87242DDDC1EB}" srcOrd="1" destOrd="0" presId="urn:microsoft.com/office/officeart/2005/8/layout/orgChart1"/>
    <dgm:cxn modelId="{9D3BE07A-0206-0F47-90C3-95EDF4B990EF}" type="presParOf" srcId="{6BF78B06-EC87-D045-B260-629018E4C438}" destId="{C272C368-2266-9F4E-B1B9-B2AE303D4DAA}" srcOrd="2" destOrd="0" presId="urn:microsoft.com/office/officeart/2005/8/layout/orgChart1"/>
    <dgm:cxn modelId="{7301A778-CB4C-2247-BD29-263018504F93}" type="presParOf" srcId="{591B515F-B1A1-D040-A2A2-7799B4F9C668}" destId="{381F9A38-D814-C147-A042-ED18679A0001}" srcOrd="2" destOrd="0" presId="urn:microsoft.com/office/officeart/2005/8/layout/orgChart1"/>
    <dgm:cxn modelId="{BD87E652-AFB0-2E43-B472-EBC1481A0A02}" type="presParOf" srcId="{655FC9B0-BC1A-F842-A653-FAADC10FDF1C}" destId="{1CCB5740-8239-8C41-8E3C-370BE9AC5C1A}" srcOrd="4" destOrd="0" presId="urn:microsoft.com/office/officeart/2005/8/layout/orgChart1"/>
    <dgm:cxn modelId="{D315942B-31DA-124C-A7FD-7748ABDB8A59}" type="presParOf" srcId="{655FC9B0-BC1A-F842-A653-FAADC10FDF1C}" destId="{0440D019-20BB-EE4A-9A32-9B43419FF70F}" srcOrd="5" destOrd="0" presId="urn:microsoft.com/office/officeart/2005/8/layout/orgChart1"/>
    <dgm:cxn modelId="{B1AFDBCC-8E5A-1E4D-BEA8-FB6ED49701E4}" type="presParOf" srcId="{0440D019-20BB-EE4A-9A32-9B43419FF70F}" destId="{DDAF683B-2606-E54C-9EBB-8E22368D30AA}" srcOrd="0" destOrd="0" presId="urn:microsoft.com/office/officeart/2005/8/layout/orgChart1"/>
    <dgm:cxn modelId="{06379505-9CAE-2146-9166-BDAB0EF2FE2B}" type="presParOf" srcId="{DDAF683B-2606-E54C-9EBB-8E22368D30AA}" destId="{928821B5-0F05-964A-B10B-AB82BFEA8300}" srcOrd="0" destOrd="0" presId="urn:microsoft.com/office/officeart/2005/8/layout/orgChart1"/>
    <dgm:cxn modelId="{21C44403-29BC-144A-9769-1147220AEE11}" type="presParOf" srcId="{DDAF683B-2606-E54C-9EBB-8E22368D30AA}" destId="{A8D9A34C-0C30-F647-BE48-7BD912EAB4E0}" srcOrd="1" destOrd="0" presId="urn:microsoft.com/office/officeart/2005/8/layout/orgChart1"/>
    <dgm:cxn modelId="{FB0A7E7B-D130-F941-A56B-6CE2D5383DA4}" type="presParOf" srcId="{0440D019-20BB-EE4A-9A32-9B43419FF70F}" destId="{0AC06F40-8538-7A4D-B931-8CA24FC82357}" srcOrd="1" destOrd="0" presId="urn:microsoft.com/office/officeart/2005/8/layout/orgChart1"/>
    <dgm:cxn modelId="{FF63CB42-73E9-ED41-9780-3631A47D1AAF}" type="presParOf" srcId="{0440D019-20BB-EE4A-9A32-9B43419FF70F}" destId="{9BBAC79D-841B-7B41-936B-3D1EC7083826}" srcOrd="2" destOrd="0" presId="urn:microsoft.com/office/officeart/2005/8/layout/orgChart1"/>
    <dgm:cxn modelId="{EE68E9FC-06F5-594E-93EB-D1BD65678324}" type="presParOf" srcId="{655FC9B0-BC1A-F842-A653-FAADC10FDF1C}" destId="{023D6346-A5FB-BF46-9A58-4536753C7AAE}" srcOrd="6" destOrd="0" presId="urn:microsoft.com/office/officeart/2005/8/layout/orgChart1"/>
    <dgm:cxn modelId="{709CAF3A-DBCA-FA48-A09B-62A2D238749B}" type="presParOf" srcId="{655FC9B0-BC1A-F842-A653-FAADC10FDF1C}" destId="{E9AB8030-85B0-324C-81D1-A4503EA27663}" srcOrd="7" destOrd="0" presId="urn:microsoft.com/office/officeart/2005/8/layout/orgChart1"/>
    <dgm:cxn modelId="{4B1797A9-90F5-A84A-AC53-65CFDBB59303}" type="presParOf" srcId="{E9AB8030-85B0-324C-81D1-A4503EA27663}" destId="{81362819-64C2-0441-B596-C83B5CAD0C62}" srcOrd="0" destOrd="0" presId="urn:microsoft.com/office/officeart/2005/8/layout/orgChart1"/>
    <dgm:cxn modelId="{0B27821A-030E-5F40-ABB7-41DD11F28C80}" type="presParOf" srcId="{81362819-64C2-0441-B596-C83B5CAD0C62}" destId="{B2285DF6-B4BF-A244-B822-3B9FC043A1B1}" srcOrd="0" destOrd="0" presId="urn:microsoft.com/office/officeart/2005/8/layout/orgChart1"/>
    <dgm:cxn modelId="{D9D5CF45-E96C-A643-9D78-EE7794B9E38A}" type="presParOf" srcId="{81362819-64C2-0441-B596-C83B5CAD0C62}" destId="{D5A1740F-88C3-4145-A536-509D4873A559}" srcOrd="1" destOrd="0" presId="urn:microsoft.com/office/officeart/2005/8/layout/orgChart1"/>
    <dgm:cxn modelId="{667396A6-33A7-DD4C-80B8-F87B25777E3D}" type="presParOf" srcId="{E9AB8030-85B0-324C-81D1-A4503EA27663}" destId="{79CAE70D-BA67-0F4D-B1DC-99553C4B4349}" srcOrd="1" destOrd="0" presId="urn:microsoft.com/office/officeart/2005/8/layout/orgChart1"/>
    <dgm:cxn modelId="{A9267547-B63A-1A48-AF38-5288AFD34724}" type="presParOf" srcId="{79CAE70D-BA67-0F4D-B1DC-99553C4B4349}" destId="{5276AB0A-1556-9D43-8007-558C47556844}" srcOrd="0" destOrd="0" presId="urn:microsoft.com/office/officeart/2005/8/layout/orgChart1"/>
    <dgm:cxn modelId="{DFC515A2-2C29-5545-98A3-A32C51588F8B}" type="presParOf" srcId="{79CAE70D-BA67-0F4D-B1DC-99553C4B4349}" destId="{2559CB51-6150-8041-A86C-73B84F998D1C}" srcOrd="1" destOrd="0" presId="urn:microsoft.com/office/officeart/2005/8/layout/orgChart1"/>
    <dgm:cxn modelId="{C5C84C1C-6917-864E-98BE-B299ABFCA88A}" type="presParOf" srcId="{2559CB51-6150-8041-A86C-73B84F998D1C}" destId="{3399209F-2078-464F-8737-F2704A859815}" srcOrd="0" destOrd="0" presId="urn:microsoft.com/office/officeart/2005/8/layout/orgChart1"/>
    <dgm:cxn modelId="{65DED1F6-D256-A24D-B1C3-4EF7DEE9BA50}" type="presParOf" srcId="{3399209F-2078-464F-8737-F2704A859815}" destId="{D0000CD3-D915-BD4C-BDDD-E6E946B99A78}" srcOrd="0" destOrd="0" presId="urn:microsoft.com/office/officeart/2005/8/layout/orgChart1"/>
    <dgm:cxn modelId="{EFE782A0-57F0-174D-BF68-517B655949C3}" type="presParOf" srcId="{3399209F-2078-464F-8737-F2704A859815}" destId="{B7BA3DEE-FD6C-3F43-8C6F-7A13E45DF815}" srcOrd="1" destOrd="0" presId="urn:microsoft.com/office/officeart/2005/8/layout/orgChart1"/>
    <dgm:cxn modelId="{721A1625-F8FE-894F-AE9A-9A0A7324EA59}" type="presParOf" srcId="{2559CB51-6150-8041-A86C-73B84F998D1C}" destId="{E954442E-02F6-274C-AB90-BF8612A99589}" srcOrd="1" destOrd="0" presId="urn:microsoft.com/office/officeart/2005/8/layout/orgChart1"/>
    <dgm:cxn modelId="{9F1F2B5E-7F58-2542-8C64-D3338279F4CB}" type="presParOf" srcId="{2559CB51-6150-8041-A86C-73B84F998D1C}" destId="{3286CDB0-A7E4-EA44-990B-ABC9CE2CB557}" srcOrd="2" destOrd="0" presId="urn:microsoft.com/office/officeart/2005/8/layout/orgChart1"/>
    <dgm:cxn modelId="{9561A070-7E61-5445-AD7B-106463850D09}" type="presParOf" srcId="{E9AB8030-85B0-324C-81D1-A4503EA27663}" destId="{4CE71734-16BC-0043-943B-9DD828814B75}" srcOrd="2" destOrd="0" presId="urn:microsoft.com/office/officeart/2005/8/layout/orgChart1"/>
    <dgm:cxn modelId="{666EB429-11A5-AB4F-A1BA-BAE4E9537C02}" type="presParOf" srcId="{655FC9B0-BC1A-F842-A653-FAADC10FDF1C}" destId="{C504376E-2280-5240-B34F-AB7946E2B5EA}" srcOrd="8" destOrd="0" presId="urn:microsoft.com/office/officeart/2005/8/layout/orgChart1"/>
    <dgm:cxn modelId="{56E84FC2-8B09-9F46-AE33-C70FF668D79A}" type="presParOf" srcId="{655FC9B0-BC1A-F842-A653-FAADC10FDF1C}" destId="{F1F8666C-33FF-9C4F-B78F-68393F527AEB}" srcOrd="9" destOrd="0" presId="urn:microsoft.com/office/officeart/2005/8/layout/orgChart1"/>
    <dgm:cxn modelId="{49532C4F-BCFC-9744-9C0A-0E23C19D7D57}" type="presParOf" srcId="{F1F8666C-33FF-9C4F-B78F-68393F527AEB}" destId="{60ED4AA0-E630-E242-B7D5-C473F573E186}" srcOrd="0" destOrd="0" presId="urn:microsoft.com/office/officeart/2005/8/layout/orgChart1"/>
    <dgm:cxn modelId="{5DEC9DB6-8040-414D-B370-E2775D644D9C}" type="presParOf" srcId="{60ED4AA0-E630-E242-B7D5-C473F573E186}" destId="{464A8DE6-8521-2940-855C-50979E092A7A}" srcOrd="0" destOrd="0" presId="urn:microsoft.com/office/officeart/2005/8/layout/orgChart1"/>
    <dgm:cxn modelId="{BB5CD78E-B9FE-9247-A489-2E6945808EC7}" type="presParOf" srcId="{60ED4AA0-E630-E242-B7D5-C473F573E186}" destId="{E7930E9C-DEDC-184F-AA51-C2B8D53D7D96}" srcOrd="1" destOrd="0" presId="urn:microsoft.com/office/officeart/2005/8/layout/orgChart1"/>
    <dgm:cxn modelId="{2317687F-C519-7446-89BE-F50456EB0BF5}" type="presParOf" srcId="{F1F8666C-33FF-9C4F-B78F-68393F527AEB}" destId="{5E416FB8-F4CB-B541-8D1E-DCD689B8F2A1}" srcOrd="1" destOrd="0" presId="urn:microsoft.com/office/officeart/2005/8/layout/orgChart1"/>
    <dgm:cxn modelId="{BE5FF361-AC3A-D844-928B-F7A59E22D43C}" type="presParOf" srcId="{5E416FB8-F4CB-B541-8D1E-DCD689B8F2A1}" destId="{C9E37B16-FBA9-D345-88C4-9CEA0F19B32B}" srcOrd="0" destOrd="0" presId="urn:microsoft.com/office/officeart/2005/8/layout/orgChart1"/>
    <dgm:cxn modelId="{05D8B7C2-EB8E-344C-9354-C8E20E48A72D}" type="presParOf" srcId="{5E416FB8-F4CB-B541-8D1E-DCD689B8F2A1}" destId="{5F9D656C-30DB-EF4F-8575-755EB61A4A06}" srcOrd="1" destOrd="0" presId="urn:microsoft.com/office/officeart/2005/8/layout/orgChart1"/>
    <dgm:cxn modelId="{F29EA7CA-9975-3A43-9CD3-ADBAACBD091C}" type="presParOf" srcId="{5F9D656C-30DB-EF4F-8575-755EB61A4A06}" destId="{6D373C9A-925C-EA49-89FE-1B23647E5DC4}" srcOrd="0" destOrd="0" presId="urn:microsoft.com/office/officeart/2005/8/layout/orgChart1"/>
    <dgm:cxn modelId="{30CC8983-5DCA-8E48-97A9-1608DD2A191A}" type="presParOf" srcId="{6D373C9A-925C-EA49-89FE-1B23647E5DC4}" destId="{06776712-9BBC-EB46-AB78-588C119DEE5C}" srcOrd="0" destOrd="0" presId="urn:microsoft.com/office/officeart/2005/8/layout/orgChart1"/>
    <dgm:cxn modelId="{8E4B04E8-8761-EB49-BE21-B2F0AF00FCBE}" type="presParOf" srcId="{6D373C9A-925C-EA49-89FE-1B23647E5DC4}" destId="{507539F7-29E0-6D4F-9472-C160C0B6F2EC}" srcOrd="1" destOrd="0" presId="urn:microsoft.com/office/officeart/2005/8/layout/orgChart1"/>
    <dgm:cxn modelId="{2782FF5A-87F3-544E-9620-8585DCEC9C90}" type="presParOf" srcId="{5F9D656C-30DB-EF4F-8575-755EB61A4A06}" destId="{6C7A52C5-6965-334A-9A36-3E6D6E03D4AE}" srcOrd="1" destOrd="0" presId="urn:microsoft.com/office/officeart/2005/8/layout/orgChart1"/>
    <dgm:cxn modelId="{05D1B885-FF2D-584C-965D-58884A27D64C}" type="presParOf" srcId="{5F9D656C-30DB-EF4F-8575-755EB61A4A06}" destId="{09389036-65EE-9D40-B2AC-0942570E2E03}" srcOrd="2" destOrd="0" presId="urn:microsoft.com/office/officeart/2005/8/layout/orgChart1"/>
    <dgm:cxn modelId="{05379D1A-D711-4847-9663-72F39034312F}" type="presParOf" srcId="{5E416FB8-F4CB-B541-8D1E-DCD689B8F2A1}" destId="{8AC67473-5907-4247-9D8F-AAF51163904B}" srcOrd="2" destOrd="0" presId="urn:microsoft.com/office/officeart/2005/8/layout/orgChart1"/>
    <dgm:cxn modelId="{1F126BB6-D48D-B14A-99A5-50A775EE779F}" type="presParOf" srcId="{5E416FB8-F4CB-B541-8D1E-DCD689B8F2A1}" destId="{33FA0F3C-73D8-184F-99EF-D04E30A1699F}" srcOrd="3" destOrd="0" presId="urn:microsoft.com/office/officeart/2005/8/layout/orgChart1"/>
    <dgm:cxn modelId="{E8F03175-D5F7-3444-937C-D376F47273CC}" type="presParOf" srcId="{33FA0F3C-73D8-184F-99EF-D04E30A1699F}" destId="{9BB1D21E-1E4F-674B-A887-7EE7CC104F74}" srcOrd="0" destOrd="0" presId="urn:microsoft.com/office/officeart/2005/8/layout/orgChart1"/>
    <dgm:cxn modelId="{1DE2590C-00BD-C847-B9BC-A2B742BBDEFF}" type="presParOf" srcId="{9BB1D21E-1E4F-674B-A887-7EE7CC104F74}" destId="{D26CF8AB-37E2-F245-9359-E725C03702BD}" srcOrd="0" destOrd="0" presId="urn:microsoft.com/office/officeart/2005/8/layout/orgChart1"/>
    <dgm:cxn modelId="{471FECA7-B279-4B47-8CCF-DFAC5FCB6560}" type="presParOf" srcId="{9BB1D21E-1E4F-674B-A887-7EE7CC104F74}" destId="{FB6BE055-B5CA-3F4B-8BA0-B59CBCD0FCE5}" srcOrd="1" destOrd="0" presId="urn:microsoft.com/office/officeart/2005/8/layout/orgChart1"/>
    <dgm:cxn modelId="{7BB1661F-B2C3-9845-AEDD-228175338FF5}" type="presParOf" srcId="{33FA0F3C-73D8-184F-99EF-D04E30A1699F}" destId="{FC106732-6062-E547-A525-C69D5B1B1187}" srcOrd="1" destOrd="0" presId="urn:microsoft.com/office/officeart/2005/8/layout/orgChart1"/>
    <dgm:cxn modelId="{26E2457E-B154-BC41-9955-34BB09915DD7}" type="presParOf" srcId="{33FA0F3C-73D8-184F-99EF-D04E30A1699F}" destId="{AAEAD507-7D87-B64F-8B71-0B486AD5203E}" srcOrd="2" destOrd="0" presId="urn:microsoft.com/office/officeart/2005/8/layout/orgChart1"/>
    <dgm:cxn modelId="{6A5908B8-AF9F-504F-B824-BA7013262D9F}" type="presParOf" srcId="{5E416FB8-F4CB-B541-8D1E-DCD689B8F2A1}" destId="{293D8986-DF36-C343-86F8-318E2497EFB0}" srcOrd="4" destOrd="0" presId="urn:microsoft.com/office/officeart/2005/8/layout/orgChart1"/>
    <dgm:cxn modelId="{0912E05B-50FC-8F44-ABCE-EE58ED014885}" type="presParOf" srcId="{5E416FB8-F4CB-B541-8D1E-DCD689B8F2A1}" destId="{4AAFF989-1011-244B-8C8F-6613FAA7BFFF}" srcOrd="5" destOrd="0" presId="urn:microsoft.com/office/officeart/2005/8/layout/orgChart1"/>
    <dgm:cxn modelId="{D7BD9C6D-2212-6049-AEA4-FB9213230069}" type="presParOf" srcId="{4AAFF989-1011-244B-8C8F-6613FAA7BFFF}" destId="{A782B8AB-29E8-F144-B167-99E238684404}" srcOrd="0" destOrd="0" presId="urn:microsoft.com/office/officeart/2005/8/layout/orgChart1"/>
    <dgm:cxn modelId="{BCF6D716-C3C1-8C4B-8F2D-D68F2EC05ECE}" type="presParOf" srcId="{A782B8AB-29E8-F144-B167-99E238684404}" destId="{C3A1186B-1182-094E-9F20-E2D3356FFADE}" srcOrd="0" destOrd="0" presId="urn:microsoft.com/office/officeart/2005/8/layout/orgChart1"/>
    <dgm:cxn modelId="{A90BC340-CBCE-5D4A-95C2-07B607748950}" type="presParOf" srcId="{A782B8AB-29E8-F144-B167-99E238684404}" destId="{7C35C9C3-BB08-5B4C-BD50-983820CE3F92}" srcOrd="1" destOrd="0" presId="urn:microsoft.com/office/officeart/2005/8/layout/orgChart1"/>
    <dgm:cxn modelId="{03DC12A7-E5F6-8D4F-9C51-F288AD8BD512}" type="presParOf" srcId="{4AAFF989-1011-244B-8C8F-6613FAA7BFFF}" destId="{D412062E-44E0-F444-8D2B-2D6AE68ACD65}" srcOrd="1" destOrd="0" presId="urn:microsoft.com/office/officeart/2005/8/layout/orgChart1"/>
    <dgm:cxn modelId="{1BC59DE8-B8D2-F044-BA20-A4F4758CED95}" type="presParOf" srcId="{4AAFF989-1011-244B-8C8F-6613FAA7BFFF}" destId="{48E71721-576D-414C-B03A-411ED690AE31}" srcOrd="2" destOrd="0" presId="urn:microsoft.com/office/officeart/2005/8/layout/orgChart1"/>
    <dgm:cxn modelId="{CE639AB4-3403-A642-9E69-139C7262730C}" type="presParOf" srcId="{5E416FB8-F4CB-B541-8D1E-DCD689B8F2A1}" destId="{54841C73-D592-794B-8815-D9E52FDD3E7F}" srcOrd="6" destOrd="0" presId="urn:microsoft.com/office/officeart/2005/8/layout/orgChart1"/>
    <dgm:cxn modelId="{7D3831EB-339B-0244-A839-9EB6D684F41A}" type="presParOf" srcId="{5E416FB8-F4CB-B541-8D1E-DCD689B8F2A1}" destId="{1E543405-2F69-E947-A1F8-C4FBAE880FC5}" srcOrd="7" destOrd="0" presId="urn:microsoft.com/office/officeart/2005/8/layout/orgChart1"/>
    <dgm:cxn modelId="{C6674FB9-6841-C04A-BCC0-F040AD6BB1D7}" type="presParOf" srcId="{1E543405-2F69-E947-A1F8-C4FBAE880FC5}" destId="{D99F4570-CE64-6D49-ADBA-7504CEDBF1B4}" srcOrd="0" destOrd="0" presId="urn:microsoft.com/office/officeart/2005/8/layout/orgChart1"/>
    <dgm:cxn modelId="{A597E426-1E76-7740-9491-917C3292FCC8}" type="presParOf" srcId="{D99F4570-CE64-6D49-ADBA-7504CEDBF1B4}" destId="{097C907B-69CF-7F43-B5C3-9AF49D7567CD}" srcOrd="0" destOrd="0" presId="urn:microsoft.com/office/officeart/2005/8/layout/orgChart1"/>
    <dgm:cxn modelId="{838AB91D-DBE0-A845-8B07-62D53B3420E8}" type="presParOf" srcId="{D99F4570-CE64-6D49-ADBA-7504CEDBF1B4}" destId="{C50CAC4C-4FE6-7645-8030-D22DD5E9812E}" srcOrd="1" destOrd="0" presId="urn:microsoft.com/office/officeart/2005/8/layout/orgChart1"/>
    <dgm:cxn modelId="{BE0741A9-9030-004D-A99B-7802FD81CEBF}" type="presParOf" srcId="{1E543405-2F69-E947-A1F8-C4FBAE880FC5}" destId="{CBD70ECF-A006-F644-8867-6FC593F1522E}" srcOrd="1" destOrd="0" presId="urn:microsoft.com/office/officeart/2005/8/layout/orgChart1"/>
    <dgm:cxn modelId="{6B1925CE-4BBA-0F43-B118-DE7A82CD7C10}" type="presParOf" srcId="{1E543405-2F69-E947-A1F8-C4FBAE880FC5}" destId="{200888CE-82A7-484A-A537-A7BE726B96BB}" srcOrd="2" destOrd="0" presId="urn:microsoft.com/office/officeart/2005/8/layout/orgChart1"/>
    <dgm:cxn modelId="{16813605-1435-2A4F-B121-B2404A233151}" type="presParOf" srcId="{5E416FB8-F4CB-B541-8D1E-DCD689B8F2A1}" destId="{33C394AC-6099-5D42-B19E-1EBCE0FD5CC0}" srcOrd="8" destOrd="0" presId="urn:microsoft.com/office/officeart/2005/8/layout/orgChart1"/>
    <dgm:cxn modelId="{081A7CF6-B2AF-114D-9D45-69E2DDE71C86}" type="presParOf" srcId="{5E416FB8-F4CB-B541-8D1E-DCD689B8F2A1}" destId="{63E90B76-D30B-4842-B3CB-3B4180DD843D}" srcOrd="9" destOrd="0" presId="urn:microsoft.com/office/officeart/2005/8/layout/orgChart1"/>
    <dgm:cxn modelId="{48DB88B4-DC2D-B548-8B90-AFFEAC3D22CC}" type="presParOf" srcId="{63E90B76-D30B-4842-B3CB-3B4180DD843D}" destId="{0286EDA8-9D13-2649-8067-0AA79785E76B}" srcOrd="0" destOrd="0" presId="urn:microsoft.com/office/officeart/2005/8/layout/orgChart1"/>
    <dgm:cxn modelId="{210B0F9A-F4B5-984A-BA63-CC29B642C955}" type="presParOf" srcId="{0286EDA8-9D13-2649-8067-0AA79785E76B}" destId="{EF5DB2CB-36AA-F04F-9C45-DFE902725204}" srcOrd="0" destOrd="0" presId="urn:microsoft.com/office/officeart/2005/8/layout/orgChart1"/>
    <dgm:cxn modelId="{FE467244-BABE-C24B-B9FD-BA9E702F7CB7}" type="presParOf" srcId="{0286EDA8-9D13-2649-8067-0AA79785E76B}" destId="{80225F17-5312-4E4B-8346-4D2F6D91BF7B}" srcOrd="1" destOrd="0" presId="urn:microsoft.com/office/officeart/2005/8/layout/orgChart1"/>
    <dgm:cxn modelId="{0ABA7CF5-BCB0-FF4E-B4A4-AF035AFD0444}" type="presParOf" srcId="{63E90B76-D30B-4842-B3CB-3B4180DD843D}" destId="{B3CF38E9-29AE-0047-91CD-6063BBBD2807}" srcOrd="1" destOrd="0" presId="urn:microsoft.com/office/officeart/2005/8/layout/orgChart1"/>
    <dgm:cxn modelId="{5270802A-2745-994D-AE96-5395DFA5A1FF}" type="presParOf" srcId="{63E90B76-D30B-4842-B3CB-3B4180DD843D}" destId="{8B5CE31C-F034-514E-B499-5655C33B38B3}" srcOrd="2" destOrd="0" presId="urn:microsoft.com/office/officeart/2005/8/layout/orgChart1"/>
    <dgm:cxn modelId="{2B40A93B-19AD-CD48-8335-5DDCC1A02541}" type="presParOf" srcId="{5E416FB8-F4CB-B541-8D1E-DCD689B8F2A1}" destId="{71204D0D-9A7B-C848-9A8F-6A712FDBA965}" srcOrd="10" destOrd="0" presId="urn:microsoft.com/office/officeart/2005/8/layout/orgChart1"/>
    <dgm:cxn modelId="{4B842B54-2DD2-3A47-8F6F-6A09932F1E9D}" type="presParOf" srcId="{5E416FB8-F4CB-B541-8D1E-DCD689B8F2A1}" destId="{7ED01E73-F5A4-4F41-AD85-1A1908224284}" srcOrd="11" destOrd="0" presId="urn:microsoft.com/office/officeart/2005/8/layout/orgChart1"/>
    <dgm:cxn modelId="{BEDCB397-BE50-2F49-A06F-C9FAF130FD57}" type="presParOf" srcId="{7ED01E73-F5A4-4F41-AD85-1A1908224284}" destId="{D2A112BB-17D7-1640-B63D-6AA126260DB5}" srcOrd="0" destOrd="0" presId="urn:microsoft.com/office/officeart/2005/8/layout/orgChart1"/>
    <dgm:cxn modelId="{3BC61C12-801E-5346-874C-2E638FB1DEFF}" type="presParOf" srcId="{D2A112BB-17D7-1640-B63D-6AA126260DB5}" destId="{81827CE7-8D38-B94A-9AB0-9082ED1B0878}" srcOrd="0" destOrd="0" presId="urn:microsoft.com/office/officeart/2005/8/layout/orgChart1"/>
    <dgm:cxn modelId="{B65AD12D-ECCF-8245-B4F6-324A8370706D}" type="presParOf" srcId="{D2A112BB-17D7-1640-B63D-6AA126260DB5}" destId="{55B32F5A-1D77-3C46-8C1C-F11D4AD2F309}" srcOrd="1" destOrd="0" presId="urn:microsoft.com/office/officeart/2005/8/layout/orgChart1"/>
    <dgm:cxn modelId="{4DAF783B-0F44-D647-B658-317C6E0C1151}" type="presParOf" srcId="{7ED01E73-F5A4-4F41-AD85-1A1908224284}" destId="{5E7395F2-97AF-D841-A743-CA521AD7C2F2}" srcOrd="1" destOrd="0" presId="urn:microsoft.com/office/officeart/2005/8/layout/orgChart1"/>
    <dgm:cxn modelId="{DD2FE8A8-39F9-4E49-A871-C4CF9F4E817E}" type="presParOf" srcId="{7ED01E73-F5A4-4F41-AD85-1A1908224284}" destId="{19106822-87AD-CF4E-9DA7-71F16EBD42C3}" srcOrd="2" destOrd="0" presId="urn:microsoft.com/office/officeart/2005/8/layout/orgChart1"/>
    <dgm:cxn modelId="{5EA3DBB3-5498-4744-B302-87453014889A}" type="presParOf" srcId="{5E416FB8-F4CB-B541-8D1E-DCD689B8F2A1}" destId="{D08AE441-4FA1-F745-BD38-581264C7A4C5}" srcOrd="12" destOrd="0" presId="urn:microsoft.com/office/officeart/2005/8/layout/orgChart1"/>
    <dgm:cxn modelId="{FB7D440E-13B1-9547-986E-EA81243FF9CA}" type="presParOf" srcId="{5E416FB8-F4CB-B541-8D1E-DCD689B8F2A1}" destId="{9CE292B3-63F9-7C40-9C96-BEC88BEC3510}" srcOrd="13" destOrd="0" presId="urn:microsoft.com/office/officeart/2005/8/layout/orgChart1"/>
    <dgm:cxn modelId="{1491C27F-0D90-DF44-B21D-BA3475C9E6E0}" type="presParOf" srcId="{9CE292B3-63F9-7C40-9C96-BEC88BEC3510}" destId="{097F3FE9-216B-7442-AADF-97020D8BAB14}" srcOrd="0" destOrd="0" presId="urn:microsoft.com/office/officeart/2005/8/layout/orgChart1"/>
    <dgm:cxn modelId="{96CAA7CB-1675-9F4A-AC88-5DF4ADA94451}" type="presParOf" srcId="{097F3FE9-216B-7442-AADF-97020D8BAB14}" destId="{F43F4C7E-93D8-134A-BFF1-81E43D2C645C}" srcOrd="0" destOrd="0" presId="urn:microsoft.com/office/officeart/2005/8/layout/orgChart1"/>
    <dgm:cxn modelId="{3314A0E4-6445-3440-90BD-D31EEFF5CAD6}" type="presParOf" srcId="{097F3FE9-216B-7442-AADF-97020D8BAB14}" destId="{43EA6CA6-242E-DB4E-BEC3-3F8B4A3D7286}" srcOrd="1" destOrd="0" presId="urn:microsoft.com/office/officeart/2005/8/layout/orgChart1"/>
    <dgm:cxn modelId="{780949C2-1BF2-A84E-8240-FBF7DBF902C7}" type="presParOf" srcId="{9CE292B3-63F9-7C40-9C96-BEC88BEC3510}" destId="{593EF8E6-D34B-4C4E-B751-447F1C2587AC}" srcOrd="1" destOrd="0" presId="urn:microsoft.com/office/officeart/2005/8/layout/orgChart1"/>
    <dgm:cxn modelId="{E9F766A9-B18D-B948-8005-61F0E343E37F}" type="presParOf" srcId="{9CE292B3-63F9-7C40-9C96-BEC88BEC3510}" destId="{8F1D01BA-FC13-3E4A-908B-77544720BBFB}" srcOrd="2" destOrd="0" presId="urn:microsoft.com/office/officeart/2005/8/layout/orgChart1"/>
    <dgm:cxn modelId="{2F408217-1DED-9E42-BEC3-F7C2C96B1F08}" type="presParOf" srcId="{5E416FB8-F4CB-B541-8D1E-DCD689B8F2A1}" destId="{F4AF2597-E37D-F243-9EE6-D02AE2F7F448}" srcOrd="14" destOrd="0" presId="urn:microsoft.com/office/officeart/2005/8/layout/orgChart1"/>
    <dgm:cxn modelId="{11F0010E-C455-1E4D-BFD7-65E0AC64E346}" type="presParOf" srcId="{5E416FB8-F4CB-B541-8D1E-DCD689B8F2A1}" destId="{3D47C2FA-D669-C64C-ABB9-90E0538007A0}" srcOrd="15" destOrd="0" presId="urn:microsoft.com/office/officeart/2005/8/layout/orgChart1"/>
    <dgm:cxn modelId="{456818AE-4B83-4442-AAE5-AE72754FB870}" type="presParOf" srcId="{3D47C2FA-D669-C64C-ABB9-90E0538007A0}" destId="{76FFBCB5-2327-D440-8CB3-F889B10C1F44}" srcOrd="0" destOrd="0" presId="urn:microsoft.com/office/officeart/2005/8/layout/orgChart1"/>
    <dgm:cxn modelId="{957DD83A-DC2E-754C-9F2A-AB5458A28508}" type="presParOf" srcId="{76FFBCB5-2327-D440-8CB3-F889B10C1F44}" destId="{76981219-2AAD-7549-961C-B15472505138}" srcOrd="0" destOrd="0" presId="urn:microsoft.com/office/officeart/2005/8/layout/orgChart1"/>
    <dgm:cxn modelId="{AC9FEBF3-2125-DC48-A59B-732C2316AC8E}" type="presParOf" srcId="{76FFBCB5-2327-D440-8CB3-F889B10C1F44}" destId="{DD674693-BA58-0A48-A7A7-ACCDB5456BD3}" srcOrd="1" destOrd="0" presId="urn:microsoft.com/office/officeart/2005/8/layout/orgChart1"/>
    <dgm:cxn modelId="{5A1F2EFB-5B34-4E40-90F5-A4D1B09648EF}" type="presParOf" srcId="{3D47C2FA-D669-C64C-ABB9-90E0538007A0}" destId="{48944B7E-27C3-2F42-89B0-15FCA7980523}" srcOrd="1" destOrd="0" presId="urn:microsoft.com/office/officeart/2005/8/layout/orgChart1"/>
    <dgm:cxn modelId="{03EE9466-B4D2-A449-A19A-EFF60A6D994A}" type="presParOf" srcId="{3D47C2FA-D669-C64C-ABB9-90E0538007A0}" destId="{12E7F105-C887-F24C-84CE-3CECF19AFBC9}" srcOrd="2" destOrd="0" presId="urn:microsoft.com/office/officeart/2005/8/layout/orgChart1"/>
    <dgm:cxn modelId="{0ED19A02-35C2-274D-98B2-75A19793F8B9}" type="presParOf" srcId="{F1F8666C-33FF-9C4F-B78F-68393F527AEB}" destId="{03D41B6B-B941-744A-84C8-7C9F595377D8}" srcOrd="2" destOrd="0" presId="urn:microsoft.com/office/officeart/2005/8/layout/orgChart1"/>
    <dgm:cxn modelId="{6B623909-023C-9A4E-ADC5-07251DF3719A}" type="presParOf" srcId="{655FC9B0-BC1A-F842-A653-FAADC10FDF1C}" destId="{7C2E76BA-0C95-3943-B609-F86D6EC39F07}" srcOrd="10" destOrd="0" presId="urn:microsoft.com/office/officeart/2005/8/layout/orgChart1"/>
    <dgm:cxn modelId="{302F8442-E873-4B4D-B378-5A50CEE03043}" type="presParOf" srcId="{655FC9B0-BC1A-F842-A653-FAADC10FDF1C}" destId="{6B9D0E06-8CC2-B744-9FD2-9ECF17208BB2}" srcOrd="11" destOrd="0" presId="urn:microsoft.com/office/officeart/2005/8/layout/orgChart1"/>
    <dgm:cxn modelId="{46400593-E6B0-C34E-A6B2-A58CA137F083}" type="presParOf" srcId="{6B9D0E06-8CC2-B744-9FD2-9ECF17208BB2}" destId="{BA0CD022-E04B-3A47-A1AE-42639BE8E152}" srcOrd="0" destOrd="0" presId="urn:microsoft.com/office/officeart/2005/8/layout/orgChart1"/>
    <dgm:cxn modelId="{E301F1F6-7A91-9240-BC3A-97F187ABF519}" type="presParOf" srcId="{BA0CD022-E04B-3A47-A1AE-42639BE8E152}" destId="{9CDE8166-9B06-6041-93A5-2CC41FBB9099}" srcOrd="0" destOrd="0" presId="urn:microsoft.com/office/officeart/2005/8/layout/orgChart1"/>
    <dgm:cxn modelId="{1616F464-4AE8-D34A-8223-6390C9512C3D}" type="presParOf" srcId="{BA0CD022-E04B-3A47-A1AE-42639BE8E152}" destId="{31DBD45E-89CF-B741-9760-54440840C99C}" srcOrd="1" destOrd="0" presId="urn:microsoft.com/office/officeart/2005/8/layout/orgChart1"/>
    <dgm:cxn modelId="{FF4C3E80-1A25-5F4A-A8B0-3FDC95445009}" type="presParOf" srcId="{6B9D0E06-8CC2-B744-9FD2-9ECF17208BB2}" destId="{6A3CA0C3-ED99-9D4B-A3E6-2CBAC65E9AD9}" srcOrd="1" destOrd="0" presId="urn:microsoft.com/office/officeart/2005/8/layout/orgChart1"/>
    <dgm:cxn modelId="{333B7794-6224-174D-9F2A-89ED81F94D74}" type="presParOf" srcId="{6A3CA0C3-ED99-9D4B-A3E6-2CBAC65E9AD9}" destId="{85686929-6B4D-B444-B119-382B90EFAD51}" srcOrd="0" destOrd="0" presId="urn:microsoft.com/office/officeart/2005/8/layout/orgChart1"/>
    <dgm:cxn modelId="{954C0EFB-3E7A-2546-8A20-7FF0DEE0F9FD}" type="presParOf" srcId="{6A3CA0C3-ED99-9D4B-A3E6-2CBAC65E9AD9}" destId="{7FABF85B-5C7E-5141-8599-BB0ECD78EACD}" srcOrd="1" destOrd="0" presId="urn:microsoft.com/office/officeart/2005/8/layout/orgChart1"/>
    <dgm:cxn modelId="{410E3B7A-CF3B-EE4F-8457-C868EB75F6CA}" type="presParOf" srcId="{7FABF85B-5C7E-5141-8599-BB0ECD78EACD}" destId="{1498FA59-9882-2748-A476-E36EFC8F8B72}" srcOrd="0" destOrd="0" presId="urn:microsoft.com/office/officeart/2005/8/layout/orgChart1"/>
    <dgm:cxn modelId="{1E860A3A-482D-1643-A040-4F2F1EAC488A}" type="presParOf" srcId="{1498FA59-9882-2748-A476-E36EFC8F8B72}" destId="{84EE7B97-96AB-DD4D-9FA4-17D078F09639}" srcOrd="0" destOrd="0" presId="urn:microsoft.com/office/officeart/2005/8/layout/orgChart1"/>
    <dgm:cxn modelId="{F51A68B5-9DA5-4E42-B1BE-61EA26D6B18F}" type="presParOf" srcId="{1498FA59-9882-2748-A476-E36EFC8F8B72}" destId="{F1637CB6-79FE-8045-AC4C-D182B61681D8}" srcOrd="1" destOrd="0" presId="urn:microsoft.com/office/officeart/2005/8/layout/orgChart1"/>
    <dgm:cxn modelId="{CE5EA954-C2BA-1749-B280-C8774AD009F0}" type="presParOf" srcId="{7FABF85B-5C7E-5141-8599-BB0ECD78EACD}" destId="{8E5F9F79-8A21-3044-A5B0-ACDE74FBE4FD}" srcOrd="1" destOrd="0" presId="urn:microsoft.com/office/officeart/2005/8/layout/orgChart1"/>
    <dgm:cxn modelId="{EEAE62AC-1FC9-3B4E-ACA3-3AFCA0367A47}" type="presParOf" srcId="{7FABF85B-5C7E-5141-8599-BB0ECD78EACD}" destId="{F8B2A9E1-C9F3-8A48-B3BA-E40FD1E98BF7}" srcOrd="2" destOrd="0" presId="urn:microsoft.com/office/officeart/2005/8/layout/orgChart1"/>
    <dgm:cxn modelId="{0224475D-6B83-9447-9BF3-25425D806A8E}" type="presParOf" srcId="{6A3CA0C3-ED99-9D4B-A3E6-2CBAC65E9AD9}" destId="{D0FCF585-57B3-4D47-8C72-37E54CEA3EA9}" srcOrd="2" destOrd="0" presId="urn:microsoft.com/office/officeart/2005/8/layout/orgChart1"/>
    <dgm:cxn modelId="{BBA8E496-E6F0-E149-9E4A-5E61875EB61D}" type="presParOf" srcId="{6A3CA0C3-ED99-9D4B-A3E6-2CBAC65E9AD9}" destId="{D90804F5-6173-8847-80D8-95A29BB62947}" srcOrd="3" destOrd="0" presId="urn:microsoft.com/office/officeart/2005/8/layout/orgChart1"/>
    <dgm:cxn modelId="{242F6D11-2BCE-8E4A-94A3-AFC371BA6C56}" type="presParOf" srcId="{D90804F5-6173-8847-80D8-95A29BB62947}" destId="{97EF67F0-703B-2E47-9AD5-D612F674C117}" srcOrd="0" destOrd="0" presId="urn:microsoft.com/office/officeart/2005/8/layout/orgChart1"/>
    <dgm:cxn modelId="{74050138-2D7A-094D-8F4E-C18ABC0632E8}" type="presParOf" srcId="{97EF67F0-703B-2E47-9AD5-D612F674C117}" destId="{9A714119-28B9-0741-ADD4-3C95D9A003C3}" srcOrd="0" destOrd="0" presId="urn:microsoft.com/office/officeart/2005/8/layout/orgChart1"/>
    <dgm:cxn modelId="{F15F8E4C-BA43-5D4F-B7E6-05C0669F513B}" type="presParOf" srcId="{97EF67F0-703B-2E47-9AD5-D612F674C117}" destId="{BF8E6CDF-00B7-AB49-B405-3C8B66367CC3}" srcOrd="1" destOrd="0" presId="urn:microsoft.com/office/officeart/2005/8/layout/orgChart1"/>
    <dgm:cxn modelId="{FA2DCA0D-DB3F-ED44-A4C7-5BA51587A4A5}" type="presParOf" srcId="{D90804F5-6173-8847-80D8-95A29BB62947}" destId="{C8C33563-A331-2943-BD5E-72D76CE09254}" srcOrd="1" destOrd="0" presId="urn:microsoft.com/office/officeart/2005/8/layout/orgChart1"/>
    <dgm:cxn modelId="{78EF2D67-1A42-7942-B84E-35C0FCA4ABA0}" type="presParOf" srcId="{D90804F5-6173-8847-80D8-95A29BB62947}" destId="{3A861EEB-E6CE-5644-8B46-EDCCE16E868D}" srcOrd="2" destOrd="0" presId="urn:microsoft.com/office/officeart/2005/8/layout/orgChart1"/>
    <dgm:cxn modelId="{322F60BE-3DFC-C141-85EB-ADF58CB2A2DB}" type="presParOf" srcId="{6A3CA0C3-ED99-9D4B-A3E6-2CBAC65E9AD9}" destId="{4ADD3C55-DF5A-7144-81D3-F8D7159A97A6}" srcOrd="4" destOrd="0" presId="urn:microsoft.com/office/officeart/2005/8/layout/orgChart1"/>
    <dgm:cxn modelId="{0D0D89C3-52C9-B240-B0C5-01D3D71ED1C9}" type="presParOf" srcId="{6A3CA0C3-ED99-9D4B-A3E6-2CBAC65E9AD9}" destId="{F74F5339-4990-644D-9001-F932332B8AB1}" srcOrd="5" destOrd="0" presId="urn:microsoft.com/office/officeart/2005/8/layout/orgChart1"/>
    <dgm:cxn modelId="{E271721C-9024-934C-BD7D-5D1D73984A72}" type="presParOf" srcId="{F74F5339-4990-644D-9001-F932332B8AB1}" destId="{679979F0-43A2-8649-9B09-0BFFED599D95}" srcOrd="0" destOrd="0" presId="urn:microsoft.com/office/officeart/2005/8/layout/orgChart1"/>
    <dgm:cxn modelId="{FD5D8625-BA58-AC40-BF07-785E02E7929A}" type="presParOf" srcId="{679979F0-43A2-8649-9B09-0BFFED599D95}" destId="{4D0B693A-9341-FE48-98DD-5265ED9E1EE7}" srcOrd="0" destOrd="0" presId="urn:microsoft.com/office/officeart/2005/8/layout/orgChart1"/>
    <dgm:cxn modelId="{6879C0F1-0C69-E042-8057-C785919E269E}" type="presParOf" srcId="{679979F0-43A2-8649-9B09-0BFFED599D95}" destId="{2371B737-8114-AA47-B58A-2E1FAD4A5E47}" srcOrd="1" destOrd="0" presId="urn:microsoft.com/office/officeart/2005/8/layout/orgChart1"/>
    <dgm:cxn modelId="{BA9620FF-3A6A-0146-8550-A0CBFDD24938}" type="presParOf" srcId="{F74F5339-4990-644D-9001-F932332B8AB1}" destId="{69114CFE-5588-8D44-AE73-A72723673DA9}" srcOrd="1" destOrd="0" presId="urn:microsoft.com/office/officeart/2005/8/layout/orgChart1"/>
    <dgm:cxn modelId="{E6D283E4-3FE1-9749-A306-CB992E43D3A1}" type="presParOf" srcId="{F74F5339-4990-644D-9001-F932332B8AB1}" destId="{E8DE4A26-6B75-3640-8CD8-6AE736C0A5D1}" srcOrd="2" destOrd="0" presId="urn:microsoft.com/office/officeart/2005/8/layout/orgChart1"/>
    <dgm:cxn modelId="{295BBBDD-B7B7-FD4A-83C9-1483975DD33D}" type="presParOf" srcId="{6A3CA0C3-ED99-9D4B-A3E6-2CBAC65E9AD9}" destId="{8F247F45-6D38-724E-BF11-D97503FB0A79}" srcOrd="6" destOrd="0" presId="urn:microsoft.com/office/officeart/2005/8/layout/orgChart1"/>
    <dgm:cxn modelId="{5222B049-FEB4-8042-A41D-7CD686EA5804}" type="presParOf" srcId="{6A3CA0C3-ED99-9D4B-A3E6-2CBAC65E9AD9}" destId="{113C7B4E-5976-974F-8A57-45F6E4791AE3}" srcOrd="7" destOrd="0" presId="urn:microsoft.com/office/officeart/2005/8/layout/orgChart1"/>
    <dgm:cxn modelId="{686E26EB-1FCB-5543-838F-7FCD27662C52}" type="presParOf" srcId="{113C7B4E-5976-974F-8A57-45F6E4791AE3}" destId="{3B756CAF-AE96-6041-9768-43C73978AF3A}" srcOrd="0" destOrd="0" presId="urn:microsoft.com/office/officeart/2005/8/layout/orgChart1"/>
    <dgm:cxn modelId="{32860D27-32B6-C543-93B1-1086B3829D63}" type="presParOf" srcId="{3B756CAF-AE96-6041-9768-43C73978AF3A}" destId="{ECE5B05B-05CE-1D4B-8CC6-09ACBBEFCB3E}" srcOrd="0" destOrd="0" presId="urn:microsoft.com/office/officeart/2005/8/layout/orgChart1"/>
    <dgm:cxn modelId="{8A279DBF-A6CA-DC48-B264-7E69B815A2FA}" type="presParOf" srcId="{3B756CAF-AE96-6041-9768-43C73978AF3A}" destId="{4BF1357B-8BF8-C245-ACE0-FFE7311EC195}" srcOrd="1" destOrd="0" presId="urn:microsoft.com/office/officeart/2005/8/layout/orgChart1"/>
    <dgm:cxn modelId="{57E35602-54B8-B24C-A669-1BEFA3758BE4}" type="presParOf" srcId="{113C7B4E-5976-974F-8A57-45F6E4791AE3}" destId="{47BD5122-327F-BE4B-BDA7-3FD33BBFBE4D}" srcOrd="1" destOrd="0" presId="urn:microsoft.com/office/officeart/2005/8/layout/orgChart1"/>
    <dgm:cxn modelId="{23DBF2CC-D985-1B4C-AB9A-8241441A52AE}" type="presParOf" srcId="{113C7B4E-5976-974F-8A57-45F6E4791AE3}" destId="{F059F57E-C3CE-2540-A8D3-572AEF547059}" srcOrd="2" destOrd="0" presId="urn:microsoft.com/office/officeart/2005/8/layout/orgChart1"/>
    <dgm:cxn modelId="{17EC6224-3D64-934C-93FB-37E8C852DDD5}" type="presParOf" srcId="{6A3CA0C3-ED99-9D4B-A3E6-2CBAC65E9AD9}" destId="{8B77E9B0-3738-4241-8F83-18A80410E275}" srcOrd="8" destOrd="0" presId="urn:microsoft.com/office/officeart/2005/8/layout/orgChart1"/>
    <dgm:cxn modelId="{1A5C515D-4B3E-FE45-8310-A8839F10FA40}" type="presParOf" srcId="{6A3CA0C3-ED99-9D4B-A3E6-2CBAC65E9AD9}" destId="{75C7A65C-2D1E-2E4D-BF48-EC10EC2B196F}" srcOrd="9" destOrd="0" presId="urn:microsoft.com/office/officeart/2005/8/layout/orgChart1"/>
    <dgm:cxn modelId="{F95CDA66-81B0-F64E-A0A3-10EDAE34E7A9}" type="presParOf" srcId="{75C7A65C-2D1E-2E4D-BF48-EC10EC2B196F}" destId="{787AFB70-B5F8-8F46-A61B-BB35AC13D039}" srcOrd="0" destOrd="0" presId="urn:microsoft.com/office/officeart/2005/8/layout/orgChart1"/>
    <dgm:cxn modelId="{F47B6CC9-4A84-9441-A985-9C335F78E228}" type="presParOf" srcId="{787AFB70-B5F8-8F46-A61B-BB35AC13D039}" destId="{745FBE34-5185-0B44-B199-D2E35EE8622F}" srcOrd="0" destOrd="0" presId="urn:microsoft.com/office/officeart/2005/8/layout/orgChart1"/>
    <dgm:cxn modelId="{5F07DC3B-61AC-1044-A6E5-DCF0A1F43436}" type="presParOf" srcId="{787AFB70-B5F8-8F46-A61B-BB35AC13D039}" destId="{E5477B45-ADC7-FE4B-A4C2-F95FDA223E8D}" srcOrd="1" destOrd="0" presId="urn:microsoft.com/office/officeart/2005/8/layout/orgChart1"/>
    <dgm:cxn modelId="{7DD32755-AFF0-7B43-91A4-57AA93FC69FC}" type="presParOf" srcId="{75C7A65C-2D1E-2E4D-BF48-EC10EC2B196F}" destId="{E01D8C84-1FD9-894B-A2EE-9EA22E29DD20}" srcOrd="1" destOrd="0" presId="urn:microsoft.com/office/officeart/2005/8/layout/orgChart1"/>
    <dgm:cxn modelId="{B26F408D-F596-524F-A7D5-657102D2A690}" type="presParOf" srcId="{75C7A65C-2D1E-2E4D-BF48-EC10EC2B196F}" destId="{C050EA5B-803F-B546-950A-4ECA0DEA7D80}" srcOrd="2" destOrd="0" presId="urn:microsoft.com/office/officeart/2005/8/layout/orgChart1"/>
    <dgm:cxn modelId="{C89F8157-58A8-8E40-B728-E189BA9FB8BE}" type="presParOf" srcId="{6A3CA0C3-ED99-9D4B-A3E6-2CBAC65E9AD9}" destId="{86DD2DD2-0348-FF40-AD06-398C4B2EC1D0}" srcOrd="10" destOrd="0" presId="urn:microsoft.com/office/officeart/2005/8/layout/orgChart1"/>
    <dgm:cxn modelId="{EE38A580-3300-6348-B6BD-3C2E27C8E678}" type="presParOf" srcId="{6A3CA0C3-ED99-9D4B-A3E6-2CBAC65E9AD9}" destId="{9E822FE4-1DE8-B74E-ACFB-815E3DA3788B}" srcOrd="11" destOrd="0" presId="urn:microsoft.com/office/officeart/2005/8/layout/orgChart1"/>
    <dgm:cxn modelId="{D91A354F-19B7-5344-8DA5-6D6AC83E86BA}" type="presParOf" srcId="{9E822FE4-1DE8-B74E-ACFB-815E3DA3788B}" destId="{06AE7E67-452C-8A46-A936-966F069BB730}" srcOrd="0" destOrd="0" presId="urn:microsoft.com/office/officeart/2005/8/layout/orgChart1"/>
    <dgm:cxn modelId="{CB288373-009C-444D-A9C8-B388B5B3646F}" type="presParOf" srcId="{06AE7E67-452C-8A46-A936-966F069BB730}" destId="{6DF2C3D0-03DE-8948-B9BC-E8457068B074}" srcOrd="0" destOrd="0" presId="urn:microsoft.com/office/officeart/2005/8/layout/orgChart1"/>
    <dgm:cxn modelId="{69562C63-4698-D744-89BA-14AFFCA436A6}" type="presParOf" srcId="{06AE7E67-452C-8A46-A936-966F069BB730}" destId="{F6448D4B-2026-6348-A9F6-240B71016368}" srcOrd="1" destOrd="0" presId="urn:microsoft.com/office/officeart/2005/8/layout/orgChart1"/>
    <dgm:cxn modelId="{4AC21002-2A26-2F4D-9CB4-68A22875EDAD}" type="presParOf" srcId="{9E822FE4-1DE8-B74E-ACFB-815E3DA3788B}" destId="{3E13A746-A5D1-2542-9D8B-6BE37F1D001B}" srcOrd="1" destOrd="0" presId="urn:microsoft.com/office/officeart/2005/8/layout/orgChart1"/>
    <dgm:cxn modelId="{2AC8F754-D545-4C4E-A65C-49AA7DED0008}" type="presParOf" srcId="{9E822FE4-1DE8-B74E-ACFB-815E3DA3788B}" destId="{D52313CF-7E8D-3E49-A11E-CDA484A8CFA5}" srcOrd="2" destOrd="0" presId="urn:microsoft.com/office/officeart/2005/8/layout/orgChart1"/>
    <dgm:cxn modelId="{190BE71A-D58F-CA45-B8BD-2FA45B59F135}" type="presParOf" srcId="{6B9D0E06-8CC2-B744-9FD2-9ECF17208BB2}" destId="{8F317998-3B06-A74F-8290-FD8A69BC0246}" srcOrd="2" destOrd="0" presId="urn:microsoft.com/office/officeart/2005/8/layout/orgChart1"/>
    <dgm:cxn modelId="{94746439-B6F5-1645-ADC4-0A110EA57494}" type="presParOf" srcId="{3DD41921-8416-B948-9D2D-46FC8345CEC4}" destId="{ADB5F811-8654-6A49-B873-1409B2D8B9E3}" srcOrd="2" destOrd="0" presId="urn:microsoft.com/office/officeart/2005/8/layout/orgChart1"/>
    <dgm:cxn modelId="{64AA8692-5F54-A04E-90C1-9884F25ECC68}" type="presParOf" srcId="{0A14D1CB-158A-2D4A-848A-D7D4E9FA9E2C}" destId="{6BC6E78B-251A-D049-94A2-7F143F0A55CD}" srcOrd="1" destOrd="0" presId="urn:microsoft.com/office/officeart/2005/8/layout/orgChart1"/>
    <dgm:cxn modelId="{03848C76-BC17-7548-8802-95FE233770F7}" type="presParOf" srcId="{6BC6E78B-251A-D049-94A2-7F143F0A55CD}" destId="{055EB631-7BEC-D44A-81A4-44FA1CF84B59}" srcOrd="0" destOrd="0" presId="urn:microsoft.com/office/officeart/2005/8/layout/orgChart1"/>
    <dgm:cxn modelId="{C9C04FD9-F5CB-8A42-9A23-319BBF801DD4}" type="presParOf" srcId="{055EB631-7BEC-D44A-81A4-44FA1CF84B59}" destId="{D267E2D2-97ED-2B48-A6FC-BF23DA12D7A5}" srcOrd="0" destOrd="0" presId="urn:microsoft.com/office/officeart/2005/8/layout/orgChart1"/>
    <dgm:cxn modelId="{3DFF8F97-2498-9F46-9DEE-87A86313217E}" type="presParOf" srcId="{055EB631-7BEC-D44A-81A4-44FA1CF84B59}" destId="{E28A023D-80D6-454D-B819-10E40EC4EA3E}" srcOrd="1" destOrd="0" presId="urn:microsoft.com/office/officeart/2005/8/layout/orgChart1"/>
    <dgm:cxn modelId="{795BBB11-33BB-BE4B-A24A-811B9CA844ED}" type="presParOf" srcId="{6BC6E78B-251A-D049-94A2-7F143F0A55CD}" destId="{EB85CEDE-146E-8042-8BC0-F0035A639911}" srcOrd="1" destOrd="0" presId="urn:microsoft.com/office/officeart/2005/8/layout/orgChart1"/>
    <dgm:cxn modelId="{795E0A9C-EA60-C849-914E-ABCBED30670E}" type="presParOf" srcId="{6BC6E78B-251A-D049-94A2-7F143F0A55CD}" destId="{E2836D0A-21BE-3647-9A3C-84165A4A4012}" srcOrd="2" destOrd="0" presId="urn:microsoft.com/office/officeart/2005/8/layout/orgChart1"/>
    <dgm:cxn modelId="{8B194F08-05D7-7B45-95E9-A59AAC29FD2F}" type="presParOf" srcId="{0A14D1CB-158A-2D4A-848A-D7D4E9FA9E2C}" destId="{8185162D-50D7-254C-BBD1-C72A01588E9F}" srcOrd="2" destOrd="0" presId="urn:microsoft.com/office/officeart/2005/8/layout/orgChart1"/>
    <dgm:cxn modelId="{0F4933FB-8F72-2943-8DEA-F2300B957AD4}" type="presParOf" srcId="{8185162D-50D7-254C-BBD1-C72A01588E9F}" destId="{D7F3528D-BEC9-5144-991F-8B5220BBABB2}" srcOrd="0" destOrd="0" presId="urn:microsoft.com/office/officeart/2005/8/layout/orgChart1"/>
    <dgm:cxn modelId="{0D0F30C9-7753-684D-9F53-A0F89C6AEDF7}" type="presParOf" srcId="{D7F3528D-BEC9-5144-991F-8B5220BBABB2}" destId="{75F82AD5-E867-184D-BF0D-D3C3B810B7A4}" srcOrd="0" destOrd="0" presId="urn:microsoft.com/office/officeart/2005/8/layout/orgChart1"/>
    <dgm:cxn modelId="{2E82BECC-452F-C14E-860E-62D21B336B94}" type="presParOf" srcId="{D7F3528D-BEC9-5144-991F-8B5220BBABB2}" destId="{480AC37D-EA71-9D48-B35C-A9AB6B6A6AD5}" srcOrd="1" destOrd="0" presId="urn:microsoft.com/office/officeart/2005/8/layout/orgChart1"/>
    <dgm:cxn modelId="{BAF8FCD4-44C2-7D41-9888-2CC0FB2AB3FB}" type="presParOf" srcId="{8185162D-50D7-254C-BBD1-C72A01588E9F}" destId="{2C982863-7D12-CF40-BD71-F25C6B4912E8}" srcOrd="1" destOrd="0" presId="urn:microsoft.com/office/officeart/2005/8/layout/orgChart1"/>
    <dgm:cxn modelId="{0B952C8F-79E7-A145-AACA-FA437D85A01D}" type="presParOf" srcId="{8185162D-50D7-254C-BBD1-C72A01588E9F}" destId="{79F5A510-9C8A-834E-8235-6C310C50F20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DD2DD2-0348-FF40-AD06-398C4B2EC1D0}">
      <dsp:nvSpPr>
        <dsp:cNvPr id="0" name=""/>
        <dsp:cNvSpPr/>
      </dsp:nvSpPr>
      <dsp:spPr>
        <a:xfrm>
          <a:off x="7137210" y="1020568"/>
          <a:ext cx="143020" cy="337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384"/>
              </a:lnTo>
              <a:lnTo>
                <a:pt x="143020" y="337938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7E9B0-3738-4241-8F83-18A80410E275}">
      <dsp:nvSpPr>
        <dsp:cNvPr id="0" name=""/>
        <dsp:cNvSpPr/>
      </dsp:nvSpPr>
      <dsp:spPr>
        <a:xfrm>
          <a:off x="7137210" y="1020568"/>
          <a:ext cx="143020" cy="2781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039"/>
              </a:lnTo>
              <a:lnTo>
                <a:pt x="143020" y="2781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47F45-6D38-724E-BF11-D97503FB0A79}">
      <dsp:nvSpPr>
        <dsp:cNvPr id="0" name=""/>
        <dsp:cNvSpPr/>
      </dsp:nvSpPr>
      <dsp:spPr>
        <a:xfrm>
          <a:off x="7137210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D3C55-DF5A-7144-81D3-F8D7159A97A6}">
      <dsp:nvSpPr>
        <dsp:cNvPr id="0" name=""/>
        <dsp:cNvSpPr/>
      </dsp:nvSpPr>
      <dsp:spPr>
        <a:xfrm>
          <a:off x="7137210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CF585-57B3-4D47-8C72-37E54CEA3EA9}">
      <dsp:nvSpPr>
        <dsp:cNvPr id="0" name=""/>
        <dsp:cNvSpPr/>
      </dsp:nvSpPr>
      <dsp:spPr>
        <a:xfrm>
          <a:off x="7137210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6929-6B4D-B444-B119-382B90EFAD51}">
      <dsp:nvSpPr>
        <dsp:cNvPr id="0" name=""/>
        <dsp:cNvSpPr/>
      </dsp:nvSpPr>
      <dsp:spPr>
        <a:xfrm>
          <a:off x="713721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E76BA-0C95-3943-B609-F86D6EC39F07}">
      <dsp:nvSpPr>
        <dsp:cNvPr id="0" name=""/>
        <dsp:cNvSpPr/>
      </dsp:nvSpPr>
      <dsp:spPr>
        <a:xfrm>
          <a:off x="4452816" y="422223"/>
          <a:ext cx="3065780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3065780" y="88487"/>
              </a:lnTo>
              <a:lnTo>
                <a:pt x="306578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F2597-E37D-F243-9EE6-D02AE2F7F448}">
      <dsp:nvSpPr>
        <dsp:cNvPr id="0" name=""/>
        <dsp:cNvSpPr/>
      </dsp:nvSpPr>
      <dsp:spPr>
        <a:xfrm>
          <a:off x="5886930" y="1020568"/>
          <a:ext cx="143020" cy="457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074"/>
              </a:lnTo>
              <a:lnTo>
                <a:pt x="143020" y="457607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AE441-4FA1-F745-BD38-581264C7A4C5}">
      <dsp:nvSpPr>
        <dsp:cNvPr id="0" name=""/>
        <dsp:cNvSpPr/>
      </dsp:nvSpPr>
      <dsp:spPr>
        <a:xfrm>
          <a:off x="5886930" y="1020568"/>
          <a:ext cx="143020" cy="3977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7729"/>
              </a:lnTo>
              <a:lnTo>
                <a:pt x="143020" y="39777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04D0D-9A7B-C848-9A8F-6A712FDBA965}">
      <dsp:nvSpPr>
        <dsp:cNvPr id="0" name=""/>
        <dsp:cNvSpPr/>
      </dsp:nvSpPr>
      <dsp:spPr>
        <a:xfrm>
          <a:off x="5886930" y="1020568"/>
          <a:ext cx="143020" cy="337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384"/>
              </a:lnTo>
              <a:lnTo>
                <a:pt x="143020" y="337938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394AC-6099-5D42-B19E-1EBCE0FD5CC0}">
      <dsp:nvSpPr>
        <dsp:cNvPr id="0" name=""/>
        <dsp:cNvSpPr/>
      </dsp:nvSpPr>
      <dsp:spPr>
        <a:xfrm>
          <a:off x="5886930" y="1020568"/>
          <a:ext cx="143020" cy="2781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039"/>
              </a:lnTo>
              <a:lnTo>
                <a:pt x="143020" y="2781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41C73-D592-794B-8815-D9E52FDD3E7F}">
      <dsp:nvSpPr>
        <dsp:cNvPr id="0" name=""/>
        <dsp:cNvSpPr/>
      </dsp:nvSpPr>
      <dsp:spPr>
        <a:xfrm>
          <a:off x="5886930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D8986-DF36-C343-86F8-318E2497EFB0}">
      <dsp:nvSpPr>
        <dsp:cNvPr id="0" name=""/>
        <dsp:cNvSpPr/>
      </dsp:nvSpPr>
      <dsp:spPr>
        <a:xfrm>
          <a:off x="5886930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67473-5907-4247-9D8F-AAF51163904B}">
      <dsp:nvSpPr>
        <dsp:cNvPr id="0" name=""/>
        <dsp:cNvSpPr/>
      </dsp:nvSpPr>
      <dsp:spPr>
        <a:xfrm>
          <a:off x="5886930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37B16-FBA9-D345-88C4-9CEA0F19B32B}">
      <dsp:nvSpPr>
        <dsp:cNvPr id="0" name=""/>
        <dsp:cNvSpPr/>
      </dsp:nvSpPr>
      <dsp:spPr>
        <a:xfrm>
          <a:off x="588693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4376E-2280-5240-B34F-AB7946E2B5EA}">
      <dsp:nvSpPr>
        <dsp:cNvPr id="0" name=""/>
        <dsp:cNvSpPr/>
      </dsp:nvSpPr>
      <dsp:spPr>
        <a:xfrm>
          <a:off x="4452816" y="422223"/>
          <a:ext cx="1815500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1815500" y="88487"/>
              </a:lnTo>
              <a:lnTo>
                <a:pt x="181550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6AB0A-1556-9D43-8007-558C47556844}">
      <dsp:nvSpPr>
        <dsp:cNvPr id="0" name=""/>
        <dsp:cNvSpPr/>
      </dsp:nvSpPr>
      <dsp:spPr>
        <a:xfrm>
          <a:off x="463665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D6346-A5FB-BF46-9A58-4536753C7AAE}">
      <dsp:nvSpPr>
        <dsp:cNvPr id="0" name=""/>
        <dsp:cNvSpPr/>
      </dsp:nvSpPr>
      <dsp:spPr>
        <a:xfrm>
          <a:off x="4452816" y="422223"/>
          <a:ext cx="565221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565221" y="88487"/>
              </a:lnTo>
              <a:lnTo>
                <a:pt x="565221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B5740-8239-8C41-8E3C-370BE9AC5C1A}">
      <dsp:nvSpPr>
        <dsp:cNvPr id="0" name=""/>
        <dsp:cNvSpPr/>
      </dsp:nvSpPr>
      <dsp:spPr>
        <a:xfrm>
          <a:off x="3887595" y="422223"/>
          <a:ext cx="565221" cy="176975"/>
        </a:xfrm>
        <a:custGeom>
          <a:avLst/>
          <a:gdLst/>
          <a:ahLst/>
          <a:cxnLst/>
          <a:rect l="0" t="0" r="0" b="0"/>
          <a:pathLst>
            <a:path>
              <a:moveTo>
                <a:pt x="565221" y="0"/>
              </a:moveTo>
              <a:lnTo>
                <a:pt x="565221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BDFA2-4C5F-4E48-91A4-084E6D97FC8A}">
      <dsp:nvSpPr>
        <dsp:cNvPr id="0" name=""/>
        <dsp:cNvSpPr/>
      </dsp:nvSpPr>
      <dsp:spPr>
        <a:xfrm>
          <a:off x="2375766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D7B5D-B989-FF4F-85EE-93F4B6A8828D}">
      <dsp:nvSpPr>
        <dsp:cNvPr id="0" name=""/>
        <dsp:cNvSpPr/>
      </dsp:nvSpPr>
      <dsp:spPr>
        <a:xfrm>
          <a:off x="2375766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C7579-B9E8-A84D-AA90-DB6D6C8EF490}">
      <dsp:nvSpPr>
        <dsp:cNvPr id="0" name=""/>
        <dsp:cNvSpPr/>
      </dsp:nvSpPr>
      <dsp:spPr>
        <a:xfrm>
          <a:off x="2375766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FEE88-2C41-7F47-8477-1ECF00C0B587}">
      <dsp:nvSpPr>
        <dsp:cNvPr id="0" name=""/>
        <dsp:cNvSpPr/>
      </dsp:nvSpPr>
      <dsp:spPr>
        <a:xfrm>
          <a:off x="2375766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80776-D320-F047-A668-AF627664F80C}">
      <dsp:nvSpPr>
        <dsp:cNvPr id="0" name=""/>
        <dsp:cNvSpPr/>
      </dsp:nvSpPr>
      <dsp:spPr>
        <a:xfrm>
          <a:off x="2757153" y="422223"/>
          <a:ext cx="1695663" cy="176975"/>
        </a:xfrm>
        <a:custGeom>
          <a:avLst/>
          <a:gdLst/>
          <a:ahLst/>
          <a:cxnLst/>
          <a:rect l="0" t="0" r="0" b="0"/>
          <a:pathLst>
            <a:path>
              <a:moveTo>
                <a:pt x="1695663" y="0"/>
              </a:moveTo>
              <a:lnTo>
                <a:pt x="1695663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3A421-81DD-574A-B930-332D4C87C471}">
      <dsp:nvSpPr>
        <dsp:cNvPr id="0" name=""/>
        <dsp:cNvSpPr/>
      </dsp:nvSpPr>
      <dsp:spPr>
        <a:xfrm>
          <a:off x="1149454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EB425-B875-A84E-8AB0-A566BBC94088}">
      <dsp:nvSpPr>
        <dsp:cNvPr id="0" name=""/>
        <dsp:cNvSpPr/>
      </dsp:nvSpPr>
      <dsp:spPr>
        <a:xfrm>
          <a:off x="1149454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A47CE-68B8-9647-A7FE-50984419ADD4}">
      <dsp:nvSpPr>
        <dsp:cNvPr id="0" name=""/>
        <dsp:cNvSpPr/>
      </dsp:nvSpPr>
      <dsp:spPr>
        <a:xfrm>
          <a:off x="1149454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817C-684B-7246-8FDA-B7EDFDA3A77A}">
      <dsp:nvSpPr>
        <dsp:cNvPr id="0" name=""/>
        <dsp:cNvSpPr/>
      </dsp:nvSpPr>
      <dsp:spPr>
        <a:xfrm>
          <a:off x="1149454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A6CC9-AD80-BC41-A424-D7C504206C84}">
      <dsp:nvSpPr>
        <dsp:cNvPr id="0" name=""/>
        <dsp:cNvSpPr/>
      </dsp:nvSpPr>
      <dsp:spPr>
        <a:xfrm>
          <a:off x="1530841" y="422223"/>
          <a:ext cx="2921975" cy="176975"/>
        </a:xfrm>
        <a:custGeom>
          <a:avLst/>
          <a:gdLst/>
          <a:ahLst/>
          <a:cxnLst/>
          <a:rect l="0" t="0" r="0" b="0"/>
          <a:pathLst>
            <a:path>
              <a:moveTo>
                <a:pt x="2921975" y="0"/>
              </a:moveTo>
              <a:lnTo>
                <a:pt x="2921975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D6E93-299B-0049-8160-41CA57604806}">
      <dsp:nvSpPr>
        <dsp:cNvPr id="0" name=""/>
        <dsp:cNvSpPr/>
      </dsp:nvSpPr>
      <dsp:spPr>
        <a:xfrm>
          <a:off x="3976083" y="85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OS</a:t>
          </a:r>
          <a:endParaRPr lang="en-US" sz="1200" kern="1200" dirty="0"/>
        </a:p>
      </dsp:txBody>
      <dsp:txXfrm>
        <a:off x="3976083" y="854"/>
        <a:ext cx="953466" cy="421369"/>
      </dsp:txXfrm>
    </dsp:sp>
    <dsp:sp modelId="{EB951A2F-2F8D-D448-9E89-1156F8E0D340}">
      <dsp:nvSpPr>
        <dsp:cNvPr id="0" name=""/>
        <dsp:cNvSpPr/>
      </dsp:nvSpPr>
      <dsp:spPr>
        <a:xfrm>
          <a:off x="1054108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IPC</a:t>
          </a:r>
          <a:endParaRPr lang="en-US" sz="1200" kern="1200" dirty="0"/>
        </a:p>
      </dsp:txBody>
      <dsp:txXfrm>
        <a:off x="1054108" y="599199"/>
        <a:ext cx="953466" cy="421369"/>
      </dsp:txXfrm>
    </dsp:sp>
    <dsp:sp modelId="{A89FD502-616E-1F4A-8AFA-32732145EEF9}">
      <dsp:nvSpPr>
        <dsp:cNvPr id="0" name=""/>
        <dsp:cNvSpPr/>
      </dsp:nvSpPr>
      <dsp:spPr>
        <a:xfrm>
          <a:off x="1292474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mail boxes</a:t>
          </a:r>
          <a:endParaRPr lang="en-US" sz="1200" kern="1200" dirty="0"/>
        </a:p>
      </dsp:txBody>
      <dsp:txXfrm>
        <a:off x="1292474" y="1197544"/>
        <a:ext cx="953466" cy="421369"/>
      </dsp:txXfrm>
    </dsp:sp>
    <dsp:sp modelId="{7DEB5432-2E53-8D4E-B462-DEE446B7C260}">
      <dsp:nvSpPr>
        <dsp:cNvPr id="0" name=""/>
        <dsp:cNvSpPr/>
      </dsp:nvSpPr>
      <dsp:spPr>
        <a:xfrm>
          <a:off x="1292474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pipes</a:t>
          </a:r>
          <a:endParaRPr lang="en-US" sz="1200" kern="1200" dirty="0"/>
        </a:p>
      </dsp:txBody>
      <dsp:txXfrm>
        <a:off x="1292474" y="1795888"/>
        <a:ext cx="953466" cy="421369"/>
      </dsp:txXfrm>
    </dsp:sp>
    <dsp:sp modelId="{EC46CD4E-792A-7942-9BAB-8E0A6CA2797C}">
      <dsp:nvSpPr>
        <dsp:cNvPr id="0" name=""/>
        <dsp:cNvSpPr/>
      </dsp:nvSpPr>
      <dsp:spPr>
        <a:xfrm>
          <a:off x="1292474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shared memory</a:t>
          </a:r>
          <a:endParaRPr lang="en-US" sz="1200" kern="1200" dirty="0"/>
        </a:p>
      </dsp:txBody>
      <dsp:txXfrm>
        <a:off x="1292474" y="2394233"/>
        <a:ext cx="953466" cy="421369"/>
      </dsp:txXfrm>
    </dsp:sp>
    <dsp:sp modelId="{E48553AC-E8E7-D64E-9284-3246E43A2857}">
      <dsp:nvSpPr>
        <dsp:cNvPr id="0" name=""/>
        <dsp:cNvSpPr/>
      </dsp:nvSpPr>
      <dsp:spPr>
        <a:xfrm>
          <a:off x="1292474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signals</a:t>
          </a:r>
          <a:endParaRPr lang="en-US" sz="1200" kern="1200" dirty="0"/>
        </a:p>
      </dsp:txBody>
      <dsp:txXfrm>
        <a:off x="1292474" y="2992578"/>
        <a:ext cx="953466" cy="421369"/>
      </dsp:txXfrm>
    </dsp:sp>
    <dsp:sp modelId="{43645E0D-900C-134B-B349-0429DF12F91A}">
      <dsp:nvSpPr>
        <dsp:cNvPr id="0" name=""/>
        <dsp:cNvSpPr/>
      </dsp:nvSpPr>
      <dsp:spPr>
        <a:xfrm>
          <a:off x="2280420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Processes</a:t>
          </a:r>
          <a:endParaRPr lang="en-US" sz="1200" kern="1200" dirty="0"/>
        </a:p>
      </dsp:txBody>
      <dsp:txXfrm>
        <a:off x="2280420" y="599199"/>
        <a:ext cx="953466" cy="421369"/>
      </dsp:txXfrm>
    </dsp:sp>
    <dsp:sp modelId="{E6ED893E-70E7-614D-963F-64272F5B7BFF}">
      <dsp:nvSpPr>
        <dsp:cNvPr id="0" name=""/>
        <dsp:cNvSpPr/>
      </dsp:nvSpPr>
      <dsp:spPr>
        <a:xfrm>
          <a:off x="2518786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primitives</a:t>
          </a:r>
          <a:endParaRPr lang="en-US" sz="1200" kern="1200" dirty="0"/>
        </a:p>
      </dsp:txBody>
      <dsp:txXfrm>
        <a:off x="2518786" y="1197544"/>
        <a:ext cx="953466" cy="421369"/>
      </dsp:txXfrm>
    </dsp:sp>
    <dsp:sp modelId="{A0CA4300-3FF6-1946-B881-3DB04A941BBC}">
      <dsp:nvSpPr>
        <dsp:cNvPr id="0" name=""/>
        <dsp:cNvSpPr/>
      </dsp:nvSpPr>
      <dsp:spPr>
        <a:xfrm>
          <a:off x="2518786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context switches</a:t>
          </a:r>
          <a:endParaRPr lang="en-US" sz="1200" kern="1200" dirty="0"/>
        </a:p>
      </dsp:txBody>
      <dsp:txXfrm>
        <a:off x="2518786" y="1795888"/>
        <a:ext cx="953466" cy="421369"/>
      </dsp:txXfrm>
    </dsp:sp>
    <dsp:sp modelId="{713664D8-273F-0F4A-B46B-F7EDF7EB8BD4}">
      <dsp:nvSpPr>
        <dsp:cNvPr id="0" name=""/>
        <dsp:cNvSpPr/>
      </dsp:nvSpPr>
      <dsp:spPr>
        <a:xfrm>
          <a:off x="2518786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threads</a:t>
          </a:r>
          <a:endParaRPr lang="en-US" sz="1200" kern="1200" dirty="0"/>
        </a:p>
      </dsp:txBody>
      <dsp:txXfrm>
        <a:off x="2518786" y="2394233"/>
        <a:ext cx="953466" cy="421369"/>
      </dsp:txXfrm>
    </dsp:sp>
    <dsp:sp modelId="{B43A37EF-325B-E440-AD20-F7C925FA2E58}">
      <dsp:nvSpPr>
        <dsp:cNvPr id="0" name=""/>
        <dsp:cNvSpPr/>
      </dsp:nvSpPr>
      <dsp:spPr>
        <a:xfrm>
          <a:off x="2518786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scheduling</a:t>
          </a:r>
          <a:endParaRPr lang="en-US" sz="1200" kern="1200" dirty="0"/>
        </a:p>
      </dsp:txBody>
      <dsp:txXfrm>
        <a:off x="2518786" y="2992578"/>
        <a:ext cx="953466" cy="421369"/>
      </dsp:txXfrm>
    </dsp:sp>
    <dsp:sp modelId="{928821B5-0F05-964A-B10B-AB82BFEA8300}">
      <dsp:nvSpPr>
        <dsp:cNvPr id="0" name=""/>
        <dsp:cNvSpPr/>
      </dsp:nvSpPr>
      <dsp:spPr>
        <a:xfrm>
          <a:off x="3410862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Devices</a:t>
          </a:r>
          <a:endParaRPr lang="en-US" sz="1200" kern="1200" dirty="0"/>
        </a:p>
      </dsp:txBody>
      <dsp:txXfrm>
        <a:off x="3410862" y="599199"/>
        <a:ext cx="953466" cy="421369"/>
      </dsp:txXfrm>
    </dsp:sp>
    <dsp:sp modelId="{B2285DF6-B4BF-A244-B822-3B9FC043A1B1}">
      <dsp:nvSpPr>
        <dsp:cNvPr id="0" name=""/>
        <dsp:cNvSpPr/>
      </dsp:nvSpPr>
      <dsp:spPr>
        <a:xfrm>
          <a:off x="4541304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Interfaces</a:t>
          </a:r>
          <a:endParaRPr lang="en-US" sz="1200" kern="1200" dirty="0"/>
        </a:p>
      </dsp:txBody>
      <dsp:txXfrm>
        <a:off x="4541304" y="599199"/>
        <a:ext cx="953466" cy="421369"/>
      </dsp:txXfrm>
    </dsp:sp>
    <dsp:sp modelId="{D0000CD3-D915-BD4C-BDDD-E6E946B99A78}">
      <dsp:nvSpPr>
        <dsp:cNvPr id="0" name=""/>
        <dsp:cNvSpPr/>
      </dsp:nvSpPr>
      <dsp:spPr>
        <a:xfrm>
          <a:off x="477967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calls</a:t>
          </a:r>
          <a:endParaRPr lang="en-US" sz="1200" kern="1200" dirty="0"/>
        </a:p>
      </dsp:txBody>
      <dsp:txXfrm>
        <a:off x="4779670" y="1197544"/>
        <a:ext cx="953466" cy="421369"/>
      </dsp:txXfrm>
    </dsp:sp>
    <dsp:sp modelId="{464A8DE6-8521-2940-855C-50979E092A7A}">
      <dsp:nvSpPr>
        <dsp:cNvPr id="0" name=""/>
        <dsp:cNvSpPr/>
      </dsp:nvSpPr>
      <dsp:spPr>
        <a:xfrm>
          <a:off x="5791583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Memory</a:t>
          </a:r>
          <a:endParaRPr lang="en-US" sz="1200" kern="1200" dirty="0"/>
        </a:p>
      </dsp:txBody>
      <dsp:txXfrm>
        <a:off x="5791583" y="599199"/>
        <a:ext cx="953466" cy="421369"/>
      </dsp:txXfrm>
    </dsp:sp>
    <dsp:sp modelId="{06776712-9BBC-EB46-AB78-588C119DEE5C}">
      <dsp:nvSpPr>
        <dsp:cNvPr id="0" name=""/>
        <dsp:cNvSpPr/>
      </dsp:nvSpPr>
      <dsp:spPr>
        <a:xfrm>
          <a:off x="602995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hierarchies</a:t>
          </a:r>
          <a:endParaRPr lang="en-US" sz="1200" kern="1200" dirty="0"/>
        </a:p>
      </dsp:txBody>
      <dsp:txXfrm>
        <a:off x="6029950" y="1197544"/>
        <a:ext cx="953466" cy="421369"/>
      </dsp:txXfrm>
    </dsp:sp>
    <dsp:sp modelId="{D26CF8AB-37E2-F245-9359-E725C03702BD}">
      <dsp:nvSpPr>
        <dsp:cNvPr id="0" name=""/>
        <dsp:cNvSpPr/>
      </dsp:nvSpPr>
      <dsp:spPr>
        <a:xfrm>
          <a:off x="6029950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addressing</a:t>
          </a:r>
          <a:endParaRPr lang="en-US" sz="1200" kern="1200" dirty="0"/>
        </a:p>
      </dsp:txBody>
      <dsp:txXfrm>
        <a:off x="6029950" y="1795888"/>
        <a:ext cx="953466" cy="421369"/>
      </dsp:txXfrm>
    </dsp:sp>
    <dsp:sp modelId="{C3A1186B-1182-094E-9F20-E2D3356FFADE}">
      <dsp:nvSpPr>
        <dsp:cNvPr id="0" name=""/>
        <dsp:cNvSpPr/>
      </dsp:nvSpPr>
      <dsp:spPr>
        <a:xfrm>
          <a:off x="6029950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process' memory</a:t>
          </a:r>
          <a:endParaRPr lang="en-US" sz="1200" kern="1200" dirty="0"/>
        </a:p>
      </dsp:txBody>
      <dsp:txXfrm>
        <a:off x="6029950" y="2394233"/>
        <a:ext cx="953466" cy="421369"/>
      </dsp:txXfrm>
    </dsp:sp>
    <dsp:sp modelId="{097C907B-69CF-7F43-B5C3-9AF49D7567CD}">
      <dsp:nvSpPr>
        <dsp:cNvPr id="0" name=""/>
        <dsp:cNvSpPr/>
      </dsp:nvSpPr>
      <dsp:spPr>
        <a:xfrm>
          <a:off x="6029950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partitioning</a:t>
          </a:r>
          <a:endParaRPr lang="en-US" sz="1200" kern="1200" dirty="0"/>
        </a:p>
      </dsp:txBody>
      <dsp:txXfrm>
        <a:off x="6029950" y="2992578"/>
        <a:ext cx="953466" cy="421369"/>
      </dsp:txXfrm>
    </dsp:sp>
    <dsp:sp modelId="{EF5DB2CB-36AA-F04F-9C45-DFE902725204}">
      <dsp:nvSpPr>
        <dsp:cNvPr id="0" name=""/>
        <dsp:cNvSpPr/>
      </dsp:nvSpPr>
      <dsp:spPr>
        <a:xfrm>
          <a:off x="6029950" y="359092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paging</a:t>
          </a:r>
          <a:endParaRPr lang="en-US" sz="1200" kern="1200" dirty="0"/>
        </a:p>
      </dsp:txBody>
      <dsp:txXfrm>
        <a:off x="6029950" y="3590923"/>
        <a:ext cx="953466" cy="421369"/>
      </dsp:txXfrm>
    </dsp:sp>
    <dsp:sp modelId="{81827CE7-8D38-B94A-9AB0-9082ED1B0878}">
      <dsp:nvSpPr>
        <dsp:cNvPr id="0" name=""/>
        <dsp:cNvSpPr/>
      </dsp:nvSpPr>
      <dsp:spPr>
        <a:xfrm>
          <a:off x="6029950" y="418926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virtual memory</a:t>
          </a:r>
          <a:endParaRPr lang="en-US" sz="1200" kern="1200" dirty="0"/>
        </a:p>
      </dsp:txBody>
      <dsp:txXfrm>
        <a:off x="6029950" y="4189268"/>
        <a:ext cx="953466" cy="421369"/>
      </dsp:txXfrm>
    </dsp:sp>
    <dsp:sp modelId="{F43F4C7E-93D8-134A-BFF1-81E43D2C645C}">
      <dsp:nvSpPr>
        <dsp:cNvPr id="0" name=""/>
        <dsp:cNvSpPr/>
      </dsp:nvSpPr>
      <dsp:spPr>
        <a:xfrm>
          <a:off x="6029950" y="478761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page faults</a:t>
          </a:r>
          <a:endParaRPr lang="en-US" sz="1200" kern="1200" dirty="0"/>
        </a:p>
      </dsp:txBody>
      <dsp:txXfrm>
        <a:off x="6029950" y="4787613"/>
        <a:ext cx="953466" cy="421369"/>
      </dsp:txXfrm>
    </dsp:sp>
    <dsp:sp modelId="{76981219-2AAD-7549-961C-B15472505138}">
      <dsp:nvSpPr>
        <dsp:cNvPr id="0" name=""/>
        <dsp:cNvSpPr/>
      </dsp:nvSpPr>
      <dsp:spPr>
        <a:xfrm>
          <a:off x="6029950" y="538595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smtClean="0"/>
            <a:t>replacement</a:t>
          </a:r>
          <a:endParaRPr lang="en-US" sz="1200" kern="1200" dirty="0"/>
        </a:p>
      </dsp:txBody>
      <dsp:txXfrm>
        <a:off x="6029950" y="5385958"/>
        <a:ext cx="953466" cy="421369"/>
      </dsp:txXfrm>
    </dsp:sp>
    <dsp:sp modelId="{9CDE8166-9B06-6041-93A5-2CC41FBB9099}">
      <dsp:nvSpPr>
        <dsp:cNvPr id="0" name=""/>
        <dsp:cNvSpPr/>
      </dsp:nvSpPr>
      <dsp:spPr>
        <a:xfrm>
          <a:off x="7041863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Storage</a:t>
          </a:r>
          <a:endParaRPr lang="en-US" sz="1200" kern="1200" dirty="0"/>
        </a:p>
      </dsp:txBody>
      <dsp:txXfrm>
        <a:off x="7041863" y="599199"/>
        <a:ext cx="953466" cy="421369"/>
      </dsp:txXfrm>
    </dsp:sp>
    <dsp:sp modelId="{84EE7B97-96AB-DD4D-9FA4-17D078F09639}">
      <dsp:nvSpPr>
        <dsp:cNvPr id="0" name=""/>
        <dsp:cNvSpPr/>
      </dsp:nvSpPr>
      <dsp:spPr>
        <a:xfrm>
          <a:off x="728023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mechanical disks</a:t>
          </a:r>
          <a:endParaRPr lang="en-US" sz="1200" kern="1200" dirty="0"/>
        </a:p>
      </dsp:txBody>
      <dsp:txXfrm>
        <a:off x="7280230" y="1197544"/>
        <a:ext cx="953466" cy="421369"/>
      </dsp:txXfrm>
    </dsp:sp>
    <dsp:sp modelId="{9A714119-28B9-0741-ADD4-3C95D9A003C3}">
      <dsp:nvSpPr>
        <dsp:cNvPr id="0" name=""/>
        <dsp:cNvSpPr/>
      </dsp:nvSpPr>
      <dsp:spPr>
        <a:xfrm>
          <a:off x="7280230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scheduling</a:t>
          </a:r>
          <a:endParaRPr lang="en-US" sz="1200" kern="1200" dirty="0"/>
        </a:p>
      </dsp:txBody>
      <dsp:txXfrm>
        <a:off x="7280230" y="1795888"/>
        <a:ext cx="953466" cy="421369"/>
      </dsp:txXfrm>
    </dsp:sp>
    <dsp:sp modelId="{4D0B693A-9341-FE48-98DD-5265ED9E1EE7}">
      <dsp:nvSpPr>
        <dsp:cNvPr id="0" name=""/>
        <dsp:cNvSpPr/>
      </dsp:nvSpPr>
      <dsp:spPr>
        <a:xfrm>
          <a:off x="7280230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caching</a:t>
          </a:r>
          <a:endParaRPr lang="en-US" sz="1200" kern="1200" dirty="0"/>
        </a:p>
      </dsp:txBody>
      <dsp:txXfrm>
        <a:off x="7280230" y="2394233"/>
        <a:ext cx="953466" cy="421369"/>
      </dsp:txXfrm>
    </dsp:sp>
    <dsp:sp modelId="{ECE5B05B-05CE-1D4B-8CC6-09ACBBEFCB3E}">
      <dsp:nvSpPr>
        <dsp:cNvPr id="0" name=""/>
        <dsp:cNvSpPr/>
      </dsp:nvSpPr>
      <dsp:spPr>
        <a:xfrm>
          <a:off x="7280230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kernel operations</a:t>
          </a:r>
          <a:endParaRPr lang="en-US" sz="1200" kern="1200" dirty="0"/>
        </a:p>
      </dsp:txBody>
      <dsp:txXfrm>
        <a:off x="7280230" y="2992578"/>
        <a:ext cx="953466" cy="421369"/>
      </dsp:txXfrm>
    </dsp:sp>
    <dsp:sp modelId="{745FBE34-5185-0B44-B199-D2E35EE8622F}">
      <dsp:nvSpPr>
        <dsp:cNvPr id="0" name=""/>
        <dsp:cNvSpPr/>
      </dsp:nvSpPr>
      <dsp:spPr>
        <a:xfrm>
          <a:off x="7280230" y="359092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block management</a:t>
          </a:r>
          <a:endParaRPr lang="en-US" sz="1200" kern="1200" dirty="0"/>
        </a:p>
      </dsp:txBody>
      <dsp:txXfrm>
        <a:off x="7280230" y="3590923"/>
        <a:ext cx="953466" cy="421369"/>
      </dsp:txXfrm>
    </dsp:sp>
    <dsp:sp modelId="{6DF2C3D0-03DE-8948-B9BC-E8457068B074}">
      <dsp:nvSpPr>
        <dsp:cNvPr id="0" name=""/>
        <dsp:cNvSpPr/>
      </dsp:nvSpPr>
      <dsp:spPr>
        <a:xfrm>
          <a:off x="7280230" y="418926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trends</a:t>
          </a:r>
          <a:endParaRPr lang="en-US" sz="1200" kern="1200" dirty="0"/>
        </a:p>
      </dsp:txBody>
      <dsp:txXfrm>
        <a:off x="7280230" y="4189268"/>
        <a:ext cx="953466" cy="421369"/>
      </dsp:txXfrm>
    </dsp:sp>
    <dsp:sp modelId="{D267E2D2-97ED-2B48-A6FC-BF23DA12D7A5}">
      <dsp:nvSpPr>
        <dsp:cNvPr id="0" name=""/>
        <dsp:cNvSpPr/>
      </dsp:nvSpPr>
      <dsp:spPr>
        <a:xfrm>
          <a:off x="5012382" y="0"/>
          <a:ext cx="953466" cy="225639"/>
        </a:xfrm>
        <a:prstGeom prst="rect">
          <a:avLst/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Definition?</a:t>
          </a:r>
          <a:endParaRPr lang="en-US" sz="1200" kern="1200" dirty="0"/>
        </a:p>
      </dsp:txBody>
      <dsp:txXfrm>
        <a:off x="5012382" y="0"/>
        <a:ext cx="953466" cy="225639"/>
      </dsp:txXfrm>
    </dsp:sp>
    <dsp:sp modelId="{75F82AD5-E867-184D-BF0D-D3C3B810B7A4}">
      <dsp:nvSpPr>
        <dsp:cNvPr id="0" name=""/>
        <dsp:cNvSpPr/>
      </dsp:nvSpPr>
      <dsp:spPr>
        <a:xfrm>
          <a:off x="2939168" y="0"/>
          <a:ext cx="953466" cy="225639"/>
        </a:xfrm>
        <a:prstGeom prst="rect">
          <a:avLst/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Why?</a:t>
          </a:r>
          <a:endParaRPr lang="en-US" sz="1200" kern="1200" dirty="0"/>
        </a:p>
      </dsp:txBody>
      <dsp:txXfrm>
        <a:off x="2939168" y="0"/>
        <a:ext cx="953466" cy="22563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6DD2DD2-0348-FF40-AD06-398C4B2EC1D0}">
      <dsp:nvSpPr>
        <dsp:cNvPr id="0" name=""/>
        <dsp:cNvSpPr/>
      </dsp:nvSpPr>
      <dsp:spPr>
        <a:xfrm>
          <a:off x="7137210" y="1020568"/>
          <a:ext cx="143020" cy="337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384"/>
              </a:lnTo>
              <a:lnTo>
                <a:pt x="143020" y="337938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77E9B0-3738-4241-8F83-18A80410E275}">
      <dsp:nvSpPr>
        <dsp:cNvPr id="0" name=""/>
        <dsp:cNvSpPr/>
      </dsp:nvSpPr>
      <dsp:spPr>
        <a:xfrm>
          <a:off x="7137210" y="1020568"/>
          <a:ext cx="143020" cy="2781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039"/>
              </a:lnTo>
              <a:lnTo>
                <a:pt x="143020" y="2781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F247F45-6D38-724E-BF11-D97503FB0A79}">
      <dsp:nvSpPr>
        <dsp:cNvPr id="0" name=""/>
        <dsp:cNvSpPr/>
      </dsp:nvSpPr>
      <dsp:spPr>
        <a:xfrm>
          <a:off x="7137210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DD3C55-DF5A-7144-81D3-F8D7159A97A6}">
      <dsp:nvSpPr>
        <dsp:cNvPr id="0" name=""/>
        <dsp:cNvSpPr/>
      </dsp:nvSpPr>
      <dsp:spPr>
        <a:xfrm>
          <a:off x="7137210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FCF585-57B3-4D47-8C72-37E54CEA3EA9}">
      <dsp:nvSpPr>
        <dsp:cNvPr id="0" name=""/>
        <dsp:cNvSpPr/>
      </dsp:nvSpPr>
      <dsp:spPr>
        <a:xfrm>
          <a:off x="7137210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686929-6B4D-B444-B119-382B90EFAD51}">
      <dsp:nvSpPr>
        <dsp:cNvPr id="0" name=""/>
        <dsp:cNvSpPr/>
      </dsp:nvSpPr>
      <dsp:spPr>
        <a:xfrm>
          <a:off x="713721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E76BA-0C95-3943-B609-F86D6EC39F07}">
      <dsp:nvSpPr>
        <dsp:cNvPr id="0" name=""/>
        <dsp:cNvSpPr/>
      </dsp:nvSpPr>
      <dsp:spPr>
        <a:xfrm>
          <a:off x="4452816" y="422223"/>
          <a:ext cx="3065780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3065780" y="88487"/>
              </a:lnTo>
              <a:lnTo>
                <a:pt x="306578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AF2597-E37D-F243-9EE6-D02AE2F7F448}">
      <dsp:nvSpPr>
        <dsp:cNvPr id="0" name=""/>
        <dsp:cNvSpPr/>
      </dsp:nvSpPr>
      <dsp:spPr>
        <a:xfrm>
          <a:off x="5886930" y="1020568"/>
          <a:ext cx="143020" cy="45760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074"/>
              </a:lnTo>
              <a:lnTo>
                <a:pt x="143020" y="457607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8AE441-4FA1-F745-BD38-581264C7A4C5}">
      <dsp:nvSpPr>
        <dsp:cNvPr id="0" name=""/>
        <dsp:cNvSpPr/>
      </dsp:nvSpPr>
      <dsp:spPr>
        <a:xfrm>
          <a:off x="5886930" y="1020568"/>
          <a:ext cx="143020" cy="39777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77729"/>
              </a:lnTo>
              <a:lnTo>
                <a:pt x="143020" y="397772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204D0D-9A7B-C848-9A8F-6A712FDBA965}">
      <dsp:nvSpPr>
        <dsp:cNvPr id="0" name=""/>
        <dsp:cNvSpPr/>
      </dsp:nvSpPr>
      <dsp:spPr>
        <a:xfrm>
          <a:off x="5886930" y="1020568"/>
          <a:ext cx="143020" cy="337938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79384"/>
              </a:lnTo>
              <a:lnTo>
                <a:pt x="143020" y="337938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C394AC-6099-5D42-B19E-1EBCE0FD5CC0}">
      <dsp:nvSpPr>
        <dsp:cNvPr id="0" name=""/>
        <dsp:cNvSpPr/>
      </dsp:nvSpPr>
      <dsp:spPr>
        <a:xfrm>
          <a:off x="5886930" y="1020568"/>
          <a:ext cx="143020" cy="278103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81039"/>
              </a:lnTo>
              <a:lnTo>
                <a:pt x="143020" y="278103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4841C73-D592-794B-8815-D9E52FDD3E7F}">
      <dsp:nvSpPr>
        <dsp:cNvPr id="0" name=""/>
        <dsp:cNvSpPr/>
      </dsp:nvSpPr>
      <dsp:spPr>
        <a:xfrm>
          <a:off x="5886930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3D8986-DF36-C343-86F8-318E2497EFB0}">
      <dsp:nvSpPr>
        <dsp:cNvPr id="0" name=""/>
        <dsp:cNvSpPr/>
      </dsp:nvSpPr>
      <dsp:spPr>
        <a:xfrm>
          <a:off x="5886930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C67473-5907-4247-9D8F-AAF51163904B}">
      <dsp:nvSpPr>
        <dsp:cNvPr id="0" name=""/>
        <dsp:cNvSpPr/>
      </dsp:nvSpPr>
      <dsp:spPr>
        <a:xfrm>
          <a:off x="5886930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37B16-FBA9-D345-88C4-9CEA0F19B32B}">
      <dsp:nvSpPr>
        <dsp:cNvPr id="0" name=""/>
        <dsp:cNvSpPr/>
      </dsp:nvSpPr>
      <dsp:spPr>
        <a:xfrm>
          <a:off x="588693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04376E-2280-5240-B34F-AB7946E2B5EA}">
      <dsp:nvSpPr>
        <dsp:cNvPr id="0" name=""/>
        <dsp:cNvSpPr/>
      </dsp:nvSpPr>
      <dsp:spPr>
        <a:xfrm>
          <a:off x="4452816" y="422223"/>
          <a:ext cx="1815500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1815500" y="88487"/>
              </a:lnTo>
              <a:lnTo>
                <a:pt x="181550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276AB0A-1556-9D43-8007-558C47556844}">
      <dsp:nvSpPr>
        <dsp:cNvPr id="0" name=""/>
        <dsp:cNvSpPr/>
      </dsp:nvSpPr>
      <dsp:spPr>
        <a:xfrm>
          <a:off x="4636650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23D6346-A5FB-BF46-9A58-4536753C7AAE}">
      <dsp:nvSpPr>
        <dsp:cNvPr id="0" name=""/>
        <dsp:cNvSpPr/>
      </dsp:nvSpPr>
      <dsp:spPr>
        <a:xfrm>
          <a:off x="4452816" y="422223"/>
          <a:ext cx="565221" cy="1769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8487"/>
              </a:lnTo>
              <a:lnTo>
                <a:pt x="565221" y="88487"/>
              </a:lnTo>
              <a:lnTo>
                <a:pt x="565221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CCB5740-8239-8C41-8E3C-370BE9AC5C1A}">
      <dsp:nvSpPr>
        <dsp:cNvPr id="0" name=""/>
        <dsp:cNvSpPr/>
      </dsp:nvSpPr>
      <dsp:spPr>
        <a:xfrm>
          <a:off x="3887595" y="422223"/>
          <a:ext cx="565221" cy="176975"/>
        </a:xfrm>
        <a:custGeom>
          <a:avLst/>
          <a:gdLst/>
          <a:ahLst/>
          <a:cxnLst/>
          <a:rect l="0" t="0" r="0" b="0"/>
          <a:pathLst>
            <a:path>
              <a:moveTo>
                <a:pt x="565221" y="0"/>
              </a:moveTo>
              <a:lnTo>
                <a:pt x="565221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1BDFA2-4C5F-4E48-91A4-084E6D97FC8A}">
      <dsp:nvSpPr>
        <dsp:cNvPr id="0" name=""/>
        <dsp:cNvSpPr/>
      </dsp:nvSpPr>
      <dsp:spPr>
        <a:xfrm>
          <a:off x="2375766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AD7B5D-B989-FF4F-85EE-93F4B6A8828D}">
      <dsp:nvSpPr>
        <dsp:cNvPr id="0" name=""/>
        <dsp:cNvSpPr/>
      </dsp:nvSpPr>
      <dsp:spPr>
        <a:xfrm>
          <a:off x="2375766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9C7579-B9E8-A84D-AA90-DB6D6C8EF490}">
      <dsp:nvSpPr>
        <dsp:cNvPr id="0" name=""/>
        <dsp:cNvSpPr/>
      </dsp:nvSpPr>
      <dsp:spPr>
        <a:xfrm>
          <a:off x="2375766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26FEE88-2C41-7F47-8477-1ECF00C0B587}">
      <dsp:nvSpPr>
        <dsp:cNvPr id="0" name=""/>
        <dsp:cNvSpPr/>
      </dsp:nvSpPr>
      <dsp:spPr>
        <a:xfrm>
          <a:off x="2375766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180776-D320-F047-A668-AF627664F80C}">
      <dsp:nvSpPr>
        <dsp:cNvPr id="0" name=""/>
        <dsp:cNvSpPr/>
      </dsp:nvSpPr>
      <dsp:spPr>
        <a:xfrm>
          <a:off x="2757153" y="422223"/>
          <a:ext cx="1695663" cy="176975"/>
        </a:xfrm>
        <a:custGeom>
          <a:avLst/>
          <a:gdLst/>
          <a:ahLst/>
          <a:cxnLst/>
          <a:rect l="0" t="0" r="0" b="0"/>
          <a:pathLst>
            <a:path>
              <a:moveTo>
                <a:pt x="1695663" y="0"/>
              </a:moveTo>
              <a:lnTo>
                <a:pt x="1695663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33A421-81DD-574A-B930-332D4C87C471}">
      <dsp:nvSpPr>
        <dsp:cNvPr id="0" name=""/>
        <dsp:cNvSpPr/>
      </dsp:nvSpPr>
      <dsp:spPr>
        <a:xfrm>
          <a:off x="1149454" y="1020568"/>
          <a:ext cx="143020" cy="218269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82694"/>
              </a:lnTo>
              <a:lnTo>
                <a:pt x="143020" y="218269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8EB425-B875-A84E-8AB0-A566BBC94088}">
      <dsp:nvSpPr>
        <dsp:cNvPr id="0" name=""/>
        <dsp:cNvSpPr/>
      </dsp:nvSpPr>
      <dsp:spPr>
        <a:xfrm>
          <a:off x="1149454" y="1020568"/>
          <a:ext cx="143020" cy="15843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84349"/>
              </a:lnTo>
              <a:lnTo>
                <a:pt x="143020" y="1584349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8A47CE-68B8-9647-A7FE-50984419ADD4}">
      <dsp:nvSpPr>
        <dsp:cNvPr id="0" name=""/>
        <dsp:cNvSpPr/>
      </dsp:nvSpPr>
      <dsp:spPr>
        <a:xfrm>
          <a:off x="1149454" y="1020568"/>
          <a:ext cx="143020" cy="9860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86004"/>
              </a:lnTo>
              <a:lnTo>
                <a:pt x="143020" y="986004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88817C-684B-7246-8FDA-B7EDFDA3A77A}">
      <dsp:nvSpPr>
        <dsp:cNvPr id="0" name=""/>
        <dsp:cNvSpPr/>
      </dsp:nvSpPr>
      <dsp:spPr>
        <a:xfrm>
          <a:off x="1149454" y="1020568"/>
          <a:ext cx="143020" cy="3876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87660"/>
              </a:lnTo>
              <a:lnTo>
                <a:pt x="143020" y="387660"/>
              </a:lnTo>
            </a:path>
          </a:pathLst>
        </a:custGeom>
        <a:noFill/>
        <a:ln w="952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B9A6CC9-AD80-BC41-A424-D7C504206C84}">
      <dsp:nvSpPr>
        <dsp:cNvPr id="0" name=""/>
        <dsp:cNvSpPr/>
      </dsp:nvSpPr>
      <dsp:spPr>
        <a:xfrm>
          <a:off x="1530841" y="422223"/>
          <a:ext cx="2921975" cy="176975"/>
        </a:xfrm>
        <a:custGeom>
          <a:avLst/>
          <a:gdLst/>
          <a:ahLst/>
          <a:cxnLst/>
          <a:rect l="0" t="0" r="0" b="0"/>
          <a:pathLst>
            <a:path>
              <a:moveTo>
                <a:pt x="2921975" y="0"/>
              </a:moveTo>
              <a:lnTo>
                <a:pt x="2921975" y="88487"/>
              </a:lnTo>
              <a:lnTo>
                <a:pt x="0" y="88487"/>
              </a:lnTo>
              <a:lnTo>
                <a:pt x="0" y="176975"/>
              </a:lnTo>
            </a:path>
          </a:pathLst>
        </a:custGeom>
        <a:noFill/>
        <a:ln w="952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1DD6E93-299B-0049-8160-41CA57604806}">
      <dsp:nvSpPr>
        <dsp:cNvPr id="0" name=""/>
        <dsp:cNvSpPr/>
      </dsp:nvSpPr>
      <dsp:spPr>
        <a:xfrm>
          <a:off x="3976083" y="85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OS</a:t>
          </a:r>
          <a:endParaRPr lang="en-US" sz="1200" kern="1200" dirty="0"/>
        </a:p>
      </dsp:txBody>
      <dsp:txXfrm>
        <a:off x="3976083" y="854"/>
        <a:ext cx="953466" cy="421369"/>
      </dsp:txXfrm>
    </dsp:sp>
    <dsp:sp modelId="{EB951A2F-2F8D-D448-9E89-1156F8E0D340}">
      <dsp:nvSpPr>
        <dsp:cNvPr id="0" name=""/>
        <dsp:cNvSpPr/>
      </dsp:nvSpPr>
      <dsp:spPr>
        <a:xfrm>
          <a:off x="1054108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IPC</a:t>
          </a:r>
          <a:endParaRPr lang="en-US" sz="1200" kern="1200" dirty="0"/>
        </a:p>
      </dsp:txBody>
      <dsp:txXfrm>
        <a:off x="1054108" y="599199"/>
        <a:ext cx="953466" cy="421369"/>
      </dsp:txXfrm>
    </dsp:sp>
    <dsp:sp modelId="{A89FD502-616E-1F4A-8AFA-32732145EEF9}">
      <dsp:nvSpPr>
        <dsp:cNvPr id="0" name=""/>
        <dsp:cNvSpPr/>
      </dsp:nvSpPr>
      <dsp:spPr>
        <a:xfrm>
          <a:off x="1292474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mail boxes</a:t>
          </a:r>
          <a:endParaRPr lang="en-US" sz="1200" kern="1200" dirty="0"/>
        </a:p>
      </dsp:txBody>
      <dsp:txXfrm>
        <a:off x="1292474" y="1197544"/>
        <a:ext cx="953466" cy="421369"/>
      </dsp:txXfrm>
    </dsp:sp>
    <dsp:sp modelId="{7DEB5432-2E53-8D4E-B462-DEE446B7C260}">
      <dsp:nvSpPr>
        <dsp:cNvPr id="0" name=""/>
        <dsp:cNvSpPr/>
      </dsp:nvSpPr>
      <dsp:spPr>
        <a:xfrm>
          <a:off x="1292474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pipes</a:t>
          </a:r>
          <a:endParaRPr lang="en-US" sz="1200" kern="1200" dirty="0"/>
        </a:p>
      </dsp:txBody>
      <dsp:txXfrm>
        <a:off x="1292474" y="1795888"/>
        <a:ext cx="953466" cy="421369"/>
      </dsp:txXfrm>
    </dsp:sp>
    <dsp:sp modelId="{EC46CD4E-792A-7942-9BAB-8E0A6CA2797C}">
      <dsp:nvSpPr>
        <dsp:cNvPr id="0" name=""/>
        <dsp:cNvSpPr/>
      </dsp:nvSpPr>
      <dsp:spPr>
        <a:xfrm>
          <a:off x="1292474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shared memory</a:t>
          </a:r>
          <a:endParaRPr lang="en-US" sz="1200" kern="1200" dirty="0"/>
        </a:p>
      </dsp:txBody>
      <dsp:txXfrm>
        <a:off x="1292474" y="2394233"/>
        <a:ext cx="953466" cy="421369"/>
      </dsp:txXfrm>
    </dsp:sp>
    <dsp:sp modelId="{E48553AC-E8E7-D64E-9284-3246E43A2857}">
      <dsp:nvSpPr>
        <dsp:cNvPr id="0" name=""/>
        <dsp:cNvSpPr/>
      </dsp:nvSpPr>
      <dsp:spPr>
        <a:xfrm>
          <a:off x="1292474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signals</a:t>
          </a:r>
          <a:endParaRPr lang="en-US" sz="1200" kern="1200" dirty="0"/>
        </a:p>
      </dsp:txBody>
      <dsp:txXfrm>
        <a:off x="1292474" y="2992578"/>
        <a:ext cx="953466" cy="421369"/>
      </dsp:txXfrm>
    </dsp:sp>
    <dsp:sp modelId="{43645E0D-900C-134B-B349-0429DF12F91A}">
      <dsp:nvSpPr>
        <dsp:cNvPr id="0" name=""/>
        <dsp:cNvSpPr/>
      </dsp:nvSpPr>
      <dsp:spPr>
        <a:xfrm>
          <a:off x="2280420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Processes</a:t>
          </a:r>
          <a:endParaRPr lang="en-US" sz="1200" kern="1200" dirty="0"/>
        </a:p>
      </dsp:txBody>
      <dsp:txXfrm>
        <a:off x="2280420" y="599199"/>
        <a:ext cx="953466" cy="421369"/>
      </dsp:txXfrm>
    </dsp:sp>
    <dsp:sp modelId="{E6ED893E-70E7-614D-963F-64272F5B7BFF}">
      <dsp:nvSpPr>
        <dsp:cNvPr id="0" name=""/>
        <dsp:cNvSpPr/>
      </dsp:nvSpPr>
      <dsp:spPr>
        <a:xfrm>
          <a:off x="2518786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primitives</a:t>
          </a:r>
          <a:endParaRPr lang="en-US" sz="1200" kern="1200" dirty="0"/>
        </a:p>
      </dsp:txBody>
      <dsp:txXfrm>
        <a:off x="2518786" y="1197544"/>
        <a:ext cx="953466" cy="421369"/>
      </dsp:txXfrm>
    </dsp:sp>
    <dsp:sp modelId="{A0CA4300-3FF6-1946-B881-3DB04A941BBC}">
      <dsp:nvSpPr>
        <dsp:cNvPr id="0" name=""/>
        <dsp:cNvSpPr/>
      </dsp:nvSpPr>
      <dsp:spPr>
        <a:xfrm>
          <a:off x="2518786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context switches</a:t>
          </a:r>
          <a:endParaRPr lang="en-US" sz="1200" kern="1200" dirty="0"/>
        </a:p>
      </dsp:txBody>
      <dsp:txXfrm>
        <a:off x="2518786" y="1795888"/>
        <a:ext cx="953466" cy="421369"/>
      </dsp:txXfrm>
    </dsp:sp>
    <dsp:sp modelId="{713664D8-273F-0F4A-B46B-F7EDF7EB8BD4}">
      <dsp:nvSpPr>
        <dsp:cNvPr id="0" name=""/>
        <dsp:cNvSpPr/>
      </dsp:nvSpPr>
      <dsp:spPr>
        <a:xfrm>
          <a:off x="2518786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threads</a:t>
          </a:r>
          <a:endParaRPr lang="en-US" sz="1200" kern="1200" dirty="0"/>
        </a:p>
      </dsp:txBody>
      <dsp:txXfrm>
        <a:off x="2518786" y="2394233"/>
        <a:ext cx="953466" cy="421369"/>
      </dsp:txXfrm>
    </dsp:sp>
    <dsp:sp modelId="{B43A37EF-325B-E440-AD20-F7C925FA2E58}">
      <dsp:nvSpPr>
        <dsp:cNvPr id="0" name=""/>
        <dsp:cNvSpPr/>
      </dsp:nvSpPr>
      <dsp:spPr>
        <a:xfrm>
          <a:off x="2518786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scheduling</a:t>
          </a:r>
          <a:endParaRPr lang="en-US" sz="1200" kern="1200" dirty="0"/>
        </a:p>
      </dsp:txBody>
      <dsp:txXfrm>
        <a:off x="2518786" y="2992578"/>
        <a:ext cx="953466" cy="421369"/>
      </dsp:txXfrm>
    </dsp:sp>
    <dsp:sp modelId="{928821B5-0F05-964A-B10B-AB82BFEA8300}">
      <dsp:nvSpPr>
        <dsp:cNvPr id="0" name=""/>
        <dsp:cNvSpPr/>
      </dsp:nvSpPr>
      <dsp:spPr>
        <a:xfrm>
          <a:off x="3410862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Devices</a:t>
          </a:r>
          <a:endParaRPr lang="en-US" sz="1200" kern="1200" dirty="0"/>
        </a:p>
      </dsp:txBody>
      <dsp:txXfrm>
        <a:off x="3410862" y="599199"/>
        <a:ext cx="953466" cy="421369"/>
      </dsp:txXfrm>
    </dsp:sp>
    <dsp:sp modelId="{B2285DF6-B4BF-A244-B822-3B9FC043A1B1}">
      <dsp:nvSpPr>
        <dsp:cNvPr id="0" name=""/>
        <dsp:cNvSpPr/>
      </dsp:nvSpPr>
      <dsp:spPr>
        <a:xfrm>
          <a:off x="4541304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Interfaces</a:t>
          </a:r>
          <a:endParaRPr lang="en-US" sz="1200" kern="1200" dirty="0"/>
        </a:p>
      </dsp:txBody>
      <dsp:txXfrm>
        <a:off x="4541304" y="599199"/>
        <a:ext cx="953466" cy="421369"/>
      </dsp:txXfrm>
    </dsp:sp>
    <dsp:sp modelId="{D0000CD3-D915-BD4C-BDDD-E6E946B99A78}">
      <dsp:nvSpPr>
        <dsp:cNvPr id="0" name=""/>
        <dsp:cNvSpPr/>
      </dsp:nvSpPr>
      <dsp:spPr>
        <a:xfrm>
          <a:off x="477967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system calls</a:t>
          </a:r>
          <a:endParaRPr lang="en-US" sz="1200" kern="1200" dirty="0"/>
        </a:p>
      </dsp:txBody>
      <dsp:txXfrm>
        <a:off x="4779670" y="1197544"/>
        <a:ext cx="953466" cy="421369"/>
      </dsp:txXfrm>
    </dsp:sp>
    <dsp:sp modelId="{464A8DE6-8521-2940-855C-50979E092A7A}">
      <dsp:nvSpPr>
        <dsp:cNvPr id="0" name=""/>
        <dsp:cNvSpPr/>
      </dsp:nvSpPr>
      <dsp:spPr>
        <a:xfrm>
          <a:off x="5791583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Memory</a:t>
          </a:r>
          <a:endParaRPr lang="en-US" sz="1200" kern="1200" dirty="0"/>
        </a:p>
      </dsp:txBody>
      <dsp:txXfrm>
        <a:off x="5791583" y="599199"/>
        <a:ext cx="953466" cy="421369"/>
      </dsp:txXfrm>
    </dsp:sp>
    <dsp:sp modelId="{06776712-9BBC-EB46-AB78-588C119DEE5C}">
      <dsp:nvSpPr>
        <dsp:cNvPr id="0" name=""/>
        <dsp:cNvSpPr/>
      </dsp:nvSpPr>
      <dsp:spPr>
        <a:xfrm>
          <a:off x="602995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hierarchies</a:t>
          </a:r>
          <a:endParaRPr lang="en-US" sz="1200" kern="1200" dirty="0"/>
        </a:p>
      </dsp:txBody>
      <dsp:txXfrm>
        <a:off x="6029950" y="1197544"/>
        <a:ext cx="953466" cy="421369"/>
      </dsp:txXfrm>
    </dsp:sp>
    <dsp:sp modelId="{D26CF8AB-37E2-F245-9359-E725C03702BD}">
      <dsp:nvSpPr>
        <dsp:cNvPr id="0" name=""/>
        <dsp:cNvSpPr/>
      </dsp:nvSpPr>
      <dsp:spPr>
        <a:xfrm>
          <a:off x="6029950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addressing</a:t>
          </a:r>
          <a:endParaRPr lang="en-US" sz="1200" kern="1200" dirty="0"/>
        </a:p>
      </dsp:txBody>
      <dsp:txXfrm>
        <a:off x="6029950" y="1795888"/>
        <a:ext cx="953466" cy="421369"/>
      </dsp:txXfrm>
    </dsp:sp>
    <dsp:sp modelId="{C3A1186B-1182-094E-9F20-E2D3356FFADE}">
      <dsp:nvSpPr>
        <dsp:cNvPr id="0" name=""/>
        <dsp:cNvSpPr/>
      </dsp:nvSpPr>
      <dsp:spPr>
        <a:xfrm>
          <a:off x="6029950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a process' memory</a:t>
          </a:r>
          <a:endParaRPr lang="en-US" sz="1200" kern="1200" dirty="0"/>
        </a:p>
      </dsp:txBody>
      <dsp:txXfrm>
        <a:off x="6029950" y="2394233"/>
        <a:ext cx="953466" cy="421369"/>
      </dsp:txXfrm>
    </dsp:sp>
    <dsp:sp modelId="{097C907B-69CF-7F43-B5C3-9AF49D7567CD}">
      <dsp:nvSpPr>
        <dsp:cNvPr id="0" name=""/>
        <dsp:cNvSpPr/>
      </dsp:nvSpPr>
      <dsp:spPr>
        <a:xfrm>
          <a:off x="6029950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partitioning</a:t>
          </a:r>
          <a:endParaRPr lang="en-US" sz="1200" kern="1200" dirty="0"/>
        </a:p>
      </dsp:txBody>
      <dsp:txXfrm>
        <a:off x="6029950" y="2992578"/>
        <a:ext cx="953466" cy="421369"/>
      </dsp:txXfrm>
    </dsp:sp>
    <dsp:sp modelId="{EF5DB2CB-36AA-F04F-9C45-DFE902725204}">
      <dsp:nvSpPr>
        <dsp:cNvPr id="0" name=""/>
        <dsp:cNvSpPr/>
      </dsp:nvSpPr>
      <dsp:spPr>
        <a:xfrm>
          <a:off x="6029950" y="359092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paging</a:t>
          </a:r>
          <a:endParaRPr lang="en-US" sz="1200" kern="1200" dirty="0"/>
        </a:p>
      </dsp:txBody>
      <dsp:txXfrm>
        <a:off x="6029950" y="3590923"/>
        <a:ext cx="953466" cy="421369"/>
      </dsp:txXfrm>
    </dsp:sp>
    <dsp:sp modelId="{81827CE7-8D38-B94A-9AB0-9082ED1B0878}">
      <dsp:nvSpPr>
        <dsp:cNvPr id="0" name=""/>
        <dsp:cNvSpPr/>
      </dsp:nvSpPr>
      <dsp:spPr>
        <a:xfrm>
          <a:off x="6029950" y="418926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virtual memory</a:t>
          </a:r>
          <a:endParaRPr lang="en-US" sz="1200" kern="1200" dirty="0"/>
        </a:p>
      </dsp:txBody>
      <dsp:txXfrm>
        <a:off x="6029950" y="4189268"/>
        <a:ext cx="953466" cy="421369"/>
      </dsp:txXfrm>
    </dsp:sp>
    <dsp:sp modelId="{F43F4C7E-93D8-134A-BFF1-81E43D2C645C}">
      <dsp:nvSpPr>
        <dsp:cNvPr id="0" name=""/>
        <dsp:cNvSpPr/>
      </dsp:nvSpPr>
      <dsp:spPr>
        <a:xfrm>
          <a:off x="6029950" y="478761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page faults</a:t>
          </a:r>
          <a:endParaRPr lang="en-US" sz="1200" kern="1200" dirty="0"/>
        </a:p>
      </dsp:txBody>
      <dsp:txXfrm>
        <a:off x="6029950" y="4787613"/>
        <a:ext cx="953466" cy="421369"/>
      </dsp:txXfrm>
    </dsp:sp>
    <dsp:sp modelId="{76981219-2AAD-7549-961C-B15472505138}">
      <dsp:nvSpPr>
        <dsp:cNvPr id="0" name=""/>
        <dsp:cNvSpPr/>
      </dsp:nvSpPr>
      <dsp:spPr>
        <a:xfrm>
          <a:off x="6029950" y="538595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replacement</a:t>
          </a:r>
          <a:endParaRPr lang="en-US" sz="1200" kern="1200" dirty="0"/>
        </a:p>
      </dsp:txBody>
      <dsp:txXfrm>
        <a:off x="6029950" y="5385958"/>
        <a:ext cx="953466" cy="421369"/>
      </dsp:txXfrm>
    </dsp:sp>
    <dsp:sp modelId="{9CDE8166-9B06-6041-93A5-2CC41FBB9099}">
      <dsp:nvSpPr>
        <dsp:cNvPr id="0" name=""/>
        <dsp:cNvSpPr/>
      </dsp:nvSpPr>
      <dsp:spPr>
        <a:xfrm>
          <a:off x="7041863" y="599199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Storage</a:t>
          </a:r>
          <a:endParaRPr lang="en-US" sz="1200" kern="1200" dirty="0"/>
        </a:p>
      </dsp:txBody>
      <dsp:txXfrm>
        <a:off x="7041863" y="599199"/>
        <a:ext cx="953466" cy="421369"/>
      </dsp:txXfrm>
    </dsp:sp>
    <dsp:sp modelId="{84EE7B97-96AB-DD4D-9FA4-17D078F09639}">
      <dsp:nvSpPr>
        <dsp:cNvPr id="0" name=""/>
        <dsp:cNvSpPr/>
      </dsp:nvSpPr>
      <dsp:spPr>
        <a:xfrm>
          <a:off x="7280230" y="1197544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mechanical disks</a:t>
          </a:r>
          <a:endParaRPr lang="en-US" sz="1200" kern="1200" dirty="0"/>
        </a:p>
      </dsp:txBody>
      <dsp:txXfrm>
        <a:off x="7280230" y="1197544"/>
        <a:ext cx="953466" cy="421369"/>
      </dsp:txXfrm>
    </dsp:sp>
    <dsp:sp modelId="{9A714119-28B9-0741-ADD4-3C95D9A003C3}">
      <dsp:nvSpPr>
        <dsp:cNvPr id="0" name=""/>
        <dsp:cNvSpPr/>
      </dsp:nvSpPr>
      <dsp:spPr>
        <a:xfrm>
          <a:off x="7280230" y="179588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scheduling</a:t>
          </a:r>
          <a:endParaRPr lang="en-US" sz="1200" kern="1200" dirty="0"/>
        </a:p>
      </dsp:txBody>
      <dsp:txXfrm>
        <a:off x="7280230" y="1795888"/>
        <a:ext cx="953466" cy="421369"/>
      </dsp:txXfrm>
    </dsp:sp>
    <dsp:sp modelId="{4D0B693A-9341-FE48-98DD-5265ED9E1EE7}">
      <dsp:nvSpPr>
        <dsp:cNvPr id="0" name=""/>
        <dsp:cNvSpPr/>
      </dsp:nvSpPr>
      <dsp:spPr>
        <a:xfrm>
          <a:off x="7280230" y="239423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caching</a:t>
          </a:r>
          <a:endParaRPr lang="en-US" sz="1200" kern="1200" dirty="0"/>
        </a:p>
      </dsp:txBody>
      <dsp:txXfrm>
        <a:off x="7280230" y="2394233"/>
        <a:ext cx="953466" cy="421369"/>
      </dsp:txXfrm>
    </dsp:sp>
    <dsp:sp modelId="{ECE5B05B-05CE-1D4B-8CC6-09ACBBEFCB3E}">
      <dsp:nvSpPr>
        <dsp:cNvPr id="0" name=""/>
        <dsp:cNvSpPr/>
      </dsp:nvSpPr>
      <dsp:spPr>
        <a:xfrm>
          <a:off x="7280230" y="299257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kernel operations</a:t>
          </a:r>
          <a:endParaRPr lang="en-US" sz="1200" kern="1200" dirty="0"/>
        </a:p>
      </dsp:txBody>
      <dsp:txXfrm>
        <a:off x="7280230" y="2992578"/>
        <a:ext cx="953466" cy="421369"/>
      </dsp:txXfrm>
    </dsp:sp>
    <dsp:sp modelId="{745FBE34-5185-0B44-B199-D2E35EE8622F}">
      <dsp:nvSpPr>
        <dsp:cNvPr id="0" name=""/>
        <dsp:cNvSpPr/>
      </dsp:nvSpPr>
      <dsp:spPr>
        <a:xfrm>
          <a:off x="7280230" y="3590923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block management</a:t>
          </a:r>
          <a:endParaRPr lang="en-US" sz="1200" kern="1200" dirty="0"/>
        </a:p>
      </dsp:txBody>
      <dsp:txXfrm>
        <a:off x="7280230" y="3590923"/>
        <a:ext cx="953466" cy="421369"/>
      </dsp:txXfrm>
    </dsp:sp>
    <dsp:sp modelId="{6DF2C3D0-03DE-8948-B9BC-E8457068B074}">
      <dsp:nvSpPr>
        <dsp:cNvPr id="0" name=""/>
        <dsp:cNvSpPr/>
      </dsp:nvSpPr>
      <dsp:spPr>
        <a:xfrm>
          <a:off x="7280230" y="4189268"/>
          <a:ext cx="953466" cy="421369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new trends</a:t>
          </a:r>
          <a:endParaRPr lang="en-US" sz="1200" kern="1200" dirty="0"/>
        </a:p>
      </dsp:txBody>
      <dsp:txXfrm>
        <a:off x="7280230" y="4189268"/>
        <a:ext cx="953466" cy="421369"/>
      </dsp:txXfrm>
    </dsp:sp>
    <dsp:sp modelId="{D267E2D2-97ED-2B48-A6FC-BF23DA12D7A5}">
      <dsp:nvSpPr>
        <dsp:cNvPr id="0" name=""/>
        <dsp:cNvSpPr/>
      </dsp:nvSpPr>
      <dsp:spPr>
        <a:xfrm>
          <a:off x="5012382" y="0"/>
          <a:ext cx="953466" cy="225639"/>
        </a:xfrm>
        <a:prstGeom prst="rect">
          <a:avLst/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Definition?</a:t>
          </a:r>
          <a:endParaRPr lang="en-US" sz="1200" kern="1200" dirty="0"/>
        </a:p>
      </dsp:txBody>
      <dsp:txXfrm>
        <a:off x="5012382" y="0"/>
        <a:ext cx="953466" cy="225639"/>
      </dsp:txXfrm>
    </dsp:sp>
    <dsp:sp modelId="{75F82AD5-E867-184D-BF0D-D3C3B810B7A4}">
      <dsp:nvSpPr>
        <dsp:cNvPr id="0" name=""/>
        <dsp:cNvSpPr/>
      </dsp:nvSpPr>
      <dsp:spPr>
        <a:xfrm>
          <a:off x="2939168" y="0"/>
          <a:ext cx="953466" cy="225639"/>
        </a:xfrm>
        <a:prstGeom prst="rect">
          <a:avLst/>
        </a:prstGeom>
        <a:solidFill>
          <a:srgbClr val="3366FF"/>
        </a:soli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Why?</a:t>
          </a:r>
          <a:endParaRPr lang="en-US" sz="1200" kern="1200" dirty="0"/>
        </a:p>
      </dsp:txBody>
      <dsp:txXfrm>
        <a:off x="2939168" y="0"/>
        <a:ext cx="953466" cy="225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67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AB16B94B-7834-44F4-9137-071BFC75998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901874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9850" y="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77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39825" y="685800"/>
            <a:ext cx="4565650" cy="34242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1"/>
            </a:ext>
          </a:extLst>
        </p:spPr>
      </p:sp>
      <p:sp>
        <p:nvSpPr>
          <p:cNvPr id="1177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4213" y="4337050"/>
            <a:ext cx="5476875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177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defTabSz="920750" eaLnBrk="1" hangingPunct="1">
              <a:defRPr sz="1200" b="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177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9850" y="8674100"/>
            <a:ext cx="2963863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53" tIns="46026" rIns="92053" bIns="46026" numCol="1" anchor="b" anchorCtr="0" compatLnSpc="1">
            <a:prstTxWarp prst="textNoShape">
              <a:avLst/>
            </a:prstTxWarp>
          </a:bodyPr>
          <a:lstStyle>
            <a:lvl1pPr algn="r" defTabSz="920750" eaLnBrk="1" hangingPunct="1">
              <a:defRPr sz="1200" b="0">
                <a:latin typeface="Arial" charset="0"/>
              </a:defRPr>
            </a:lvl1pPr>
          </a:lstStyle>
          <a:p>
            <a:fld id="{892A7CB9-CAD9-46A5-AB4A-06222B27BC2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686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E5DDBA-9E75-464D-A168-707F13D8A618}" type="slidenum">
              <a:rPr lang="en-US"/>
              <a:pPr/>
              <a:t>1</a:t>
            </a:fld>
            <a:endParaRPr lang="en-US"/>
          </a:p>
        </p:txBody>
      </p:sp>
      <p:sp>
        <p:nvSpPr>
          <p:cNvPr id="1161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1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b-NO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508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638175" y="1708150"/>
            <a:ext cx="7772400" cy="1462088"/>
          </a:xfrm>
        </p:spPr>
        <p:txBody>
          <a:bodyPr rIns="91440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508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rIns="9144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15091" name="Rectangle 19"/>
          <p:cNvSpPr>
            <a:spLocks noChangeArrowheads="1"/>
          </p:cNvSpPr>
          <p:nvPr/>
        </p:nvSpPr>
        <p:spPr bwMode="auto">
          <a:xfrm>
            <a:off x="171450" y="2155825"/>
            <a:ext cx="1397000" cy="1276350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5093" name="Rectangle 21"/>
          <p:cNvSpPr>
            <a:spLocks noChangeArrowheads="1"/>
          </p:cNvSpPr>
          <p:nvPr/>
        </p:nvSpPr>
        <p:spPr bwMode="gray">
          <a:xfrm>
            <a:off x="36513" y="3336925"/>
            <a:ext cx="8985250" cy="46038"/>
          </a:xfrm>
          <a:prstGeom prst="rect">
            <a:avLst/>
          </a:prstGeom>
          <a:gradFill rotWithShape="0">
            <a:gsLst>
              <a:gs pos="0">
                <a:srgbClr val="1C1C1C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5094" name="Rectangle 22"/>
          <p:cNvSpPr>
            <a:spLocks noChangeArrowheads="1"/>
          </p:cNvSpPr>
          <p:nvPr/>
        </p:nvSpPr>
        <p:spPr bwMode="auto">
          <a:xfrm rot="-5400000">
            <a:off x="-517525" y="2586038"/>
            <a:ext cx="1685925" cy="92075"/>
          </a:xfrm>
          <a:prstGeom prst="rect">
            <a:avLst/>
          </a:prstGeom>
          <a:gradFill rotWithShape="0">
            <a:gsLst>
              <a:gs pos="0">
                <a:srgbClr val="808080"/>
              </a:gs>
              <a:gs pos="100000">
                <a:srgbClr val="1C1C1C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63914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27000"/>
            <a:ext cx="2286000" cy="63881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27000"/>
            <a:ext cx="6705600" cy="63881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4150289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9144000" cy="274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0" y="3767138"/>
            <a:ext cx="9144000" cy="2747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3052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2738" y="127000"/>
            <a:ext cx="8797925" cy="5619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866775"/>
            <a:ext cx="4495800" cy="2747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67138"/>
            <a:ext cx="4495800" cy="2747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956488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331097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5614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866775"/>
            <a:ext cx="4495800" cy="5648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659910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0473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77863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665684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5947035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8904879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082" name="Rectangle 34"/>
          <p:cNvSpPr>
            <a:spLocks noChangeArrowheads="1"/>
          </p:cNvSpPr>
          <p:nvPr/>
        </p:nvSpPr>
        <p:spPr bwMode="auto">
          <a:xfrm>
            <a:off x="107950" y="131763"/>
            <a:ext cx="928688" cy="598487"/>
          </a:xfrm>
          <a:prstGeom prst="rect">
            <a:avLst/>
          </a:prstGeom>
          <a:gradFill rotWithShape="1">
            <a:gsLst>
              <a:gs pos="0">
                <a:srgbClr val="FE7519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514056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312738" y="127000"/>
            <a:ext cx="8797925" cy="56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3600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514057" name="Rectangle 9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866775"/>
            <a:ext cx="9144000" cy="5648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5400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4059" name="Text Box 11"/>
          <p:cNvSpPr txBox="1">
            <a:spLocks noChangeArrowheads="1"/>
          </p:cNvSpPr>
          <p:nvPr/>
        </p:nvSpPr>
        <p:spPr bwMode="auto">
          <a:xfrm>
            <a:off x="1725613" y="6654800"/>
            <a:ext cx="5113337" cy="207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20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900" b="0">
                <a:latin typeface="Arial" charset="0"/>
              </a:rPr>
              <a:t>INF1060,  Pål Halvorsen</a:t>
            </a:r>
          </a:p>
        </p:txBody>
      </p:sp>
      <p:sp>
        <p:nvSpPr>
          <p:cNvPr id="514060" name="Rectangle 12"/>
          <p:cNvSpPr>
            <a:spLocks noChangeArrowheads="1"/>
          </p:cNvSpPr>
          <p:nvPr/>
        </p:nvSpPr>
        <p:spPr bwMode="gray">
          <a:xfrm>
            <a:off x="9525" y="638175"/>
            <a:ext cx="9123363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nb-NO" sz="2400" b="0"/>
          </a:p>
        </p:txBody>
      </p:sp>
      <p:pic>
        <p:nvPicPr>
          <p:cNvPr id="514079" name="Picture 31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142163" y="6665913"/>
            <a:ext cx="1966912" cy="168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4083" name="Rectangle 35"/>
          <p:cNvSpPr>
            <a:spLocks noChangeArrowheads="1"/>
          </p:cNvSpPr>
          <p:nvPr/>
        </p:nvSpPr>
        <p:spPr bwMode="auto">
          <a:xfrm rot="-5400000">
            <a:off x="-165894" y="378619"/>
            <a:ext cx="731838" cy="63500"/>
          </a:xfrm>
          <a:prstGeom prst="rect">
            <a:avLst/>
          </a:prstGeom>
          <a:gradFill rotWithShape="1">
            <a:gsLst>
              <a:gs pos="0">
                <a:schemeClr val="bg2"/>
              </a:gs>
              <a:gs pos="100000">
                <a:srgbClr val="80808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pic>
        <p:nvPicPr>
          <p:cNvPr id="514086" name="Picture 38" descr="Picture2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val="0"/>
              </a:ext>
            </a:extLst>
          </a:blip>
          <a:srcRect r="63078"/>
          <a:stretch>
            <a:fillRect/>
          </a:stretch>
        </p:blipFill>
        <p:spPr bwMode="auto">
          <a:xfrm>
            <a:off x="15875" y="6572250"/>
            <a:ext cx="334963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4069" name="Rectangle 21"/>
          <p:cNvSpPr>
            <a:spLocks noChangeArrowheads="1"/>
          </p:cNvSpPr>
          <p:nvPr/>
        </p:nvSpPr>
        <p:spPr bwMode="gray">
          <a:xfrm flipV="1">
            <a:off x="311150" y="6588125"/>
            <a:ext cx="8821738" cy="460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rgbClr val="C0C0C0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rot="10800000" wrap="none" anchor="ctr"/>
          <a:lstStyle/>
          <a:p>
            <a:pPr algn="ctr" eaLnBrk="1" hangingPunct="1"/>
            <a:endParaRPr kumimoji="1" lang="nb-NO" sz="2400" b="0"/>
          </a:p>
        </p:txBody>
      </p:sp>
      <p:sp>
        <p:nvSpPr>
          <p:cNvPr id="514087" name="Text Box 39"/>
          <p:cNvSpPr txBox="1">
            <a:spLocks noChangeArrowheads="1"/>
          </p:cNvSpPr>
          <p:nvPr/>
        </p:nvSpPr>
        <p:spPr bwMode="auto">
          <a:xfrm>
            <a:off x="246063" y="6630988"/>
            <a:ext cx="1492250" cy="223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tIns="25200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/>
              <a:t>University of Oslo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2pPr>
      <a:lvl3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3pPr>
      <a:lvl4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4pPr>
      <a:lvl5pPr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5pPr>
      <a:lvl6pPr marL="4572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6pPr>
      <a:lvl7pPr marL="9144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7pPr>
      <a:lvl8pPr marL="13716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8pPr>
      <a:lvl9pPr marL="1828800" algn="l" rtl="0" fontAlgn="base">
        <a:lnSpc>
          <a:spcPct val="80000"/>
        </a:lnSpc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6600"/>
        </a:buClr>
        <a:buSzPct val="120000"/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Tahoma" pitchFamily="34" charset="0"/>
        <a:buChar char="−"/>
        <a:defRPr sz="24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Font typeface="Wingdings" pitchFamily="2" charset="2"/>
        <a:buChar char="§"/>
        <a:defRPr sz="19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q"/>
        <a:defRPr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0201" name="Line 9"/>
          <p:cNvSpPr>
            <a:spLocks noChangeShapeType="1"/>
          </p:cNvSpPr>
          <p:nvPr/>
        </p:nvSpPr>
        <p:spPr bwMode="auto">
          <a:xfrm>
            <a:off x="0" y="0"/>
            <a:ext cx="914400" cy="0"/>
          </a:xfrm>
          <a:prstGeom prst="line">
            <a:avLst/>
          </a:prstGeom>
          <a:noFill/>
          <a:ln w="0">
            <a:solidFill>
              <a:srgbClr val="FB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7" name="Line 5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90600" y="1751013"/>
            <a:ext cx="7407275" cy="1462087"/>
          </a:xfrm>
        </p:spPr>
        <p:txBody>
          <a:bodyPr/>
          <a:lstStyle/>
          <a:p>
            <a: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Operating Systems:</a:t>
            </a:r>
            <a:br>
              <a:rPr lang="en-US" sz="24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en-US" sz="1200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48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Short Summary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60198" name="Line 6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2351088"/>
          </a:xfrm>
        </p:spPr>
        <p:txBody>
          <a:bodyPr/>
          <a:lstStyle/>
          <a:p>
            <a:endParaRPr lang="en-US" dirty="0" smtClean="0">
              <a:latin typeface="Comic Sans MS" pitchFamily="66" charset="0"/>
            </a:endParaRPr>
          </a:p>
          <a:p>
            <a:fld id="{FEF68755-BF31-2D4A-BF5A-E25D16668FB2}" type="datetime2">
              <a:rPr lang="en-US" smtClean="0">
                <a:latin typeface="Comic Sans MS" pitchFamily="66" charset="0"/>
              </a:rPr>
              <a:pPr/>
              <a:t>Wednesday, November 20, 2013</a:t>
            </a:fld>
            <a:endParaRPr lang="en-US" dirty="0"/>
          </a:p>
        </p:txBody>
      </p:sp>
      <p:sp>
        <p:nvSpPr>
          <p:cNvPr id="1160199" name="Line 7"/>
          <p:cNvSpPr>
            <a:spLocks noChangeShapeType="1"/>
          </p:cNvSpPr>
          <p:nvPr/>
        </p:nvSpPr>
        <p:spPr bwMode="auto">
          <a:xfrm>
            <a:off x="0" y="0"/>
            <a:ext cx="457200" cy="0"/>
          </a:xfrm>
          <a:prstGeom prst="line">
            <a:avLst/>
          </a:prstGeom>
          <a:noFill/>
          <a:ln w="0">
            <a:solidFill>
              <a:srgbClr val="FE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  <p:sp>
        <p:nvSpPr>
          <p:cNvPr id="1160196" name="Text Box 4"/>
          <p:cNvSpPr txBox="1">
            <a:spLocks noChangeArrowheads="1"/>
          </p:cNvSpPr>
          <p:nvPr/>
        </p:nvSpPr>
        <p:spPr bwMode="auto">
          <a:xfrm>
            <a:off x="684213" y="188913"/>
            <a:ext cx="7916862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solidFill>
                  <a:schemeClr val="accent1"/>
                </a:solidFill>
              </a14:hiddenFill>
            </a:ext>
            <a:ext uri="{91240B29-F687-4F45-9708-019B960494DF}">
              <a14:hiddenLine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sz="2000">
                <a:solidFill>
                  <a:schemeClr val="tx2"/>
                </a:solidFill>
              </a:rPr>
              <a:t>INF1060:</a:t>
            </a:r>
            <a:br>
              <a:rPr lang="en-US" sz="2000">
                <a:solidFill>
                  <a:schemeClr val="tx2"/>
                </a:solidFill>
              </a:rPr>
            </a:br>
            <a:r>
              <a:rPr lang="en-US" sz="2000">
                <a:solidFill>
                  <a:schemeClr val="tx2"/>
                </a:solidFill>
              </a:rPr>
              <a:t>Introduction to Operating Systems and Data Communication</a:t>
            </a:r>
          </a:p>
        </p:txBody>
      </p:sp>
      <p:sp>
        <p:nvSpPr>
          <p:cNvPr id="1160200" name="Line 8"/>
          <p:cNvSpPr>
            <a:spLocks noChangeShapeType="1"/>
          </p:cNvSpPr>
          <p:nvPr/>
        </p:nvSpPr>
        <p:spPr bwMode="auto">
          <a:xfrm>
            <a:off x="0" y="0"/>
            <a:ext cx="0" cy="457200"/>
          </a:xfrm>
          <a:prstGeom prst="line">
            <a:avLst/>
          </a:prstGeom>
          <a:noFill/>
          <a:ln w="0">
            <a:solidFill>
              <a:srgbClr val="FDFFFF"/>
            </a:solidFill>
            <a:round/>
            <a:headEnd/>
            <a:tailEnd/>
          </a:ln>
          <a:effectLst/>
          <a:extLst>
            <a:ext uri="{909E8E84-426E-40DD-AFC4-6F175D3DCCD1}">
              <a14:hiddenFill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noFill/>
              </a14:hiddenFill>
            </a:ext>
            <a:ext uri="{AF507438-7753-43E0-B8FC-AC1667EBCBE1}">
              <a14:hiddenEffects xmlns="" xmlns:a="http://schemas.openxmlformats.org/drawingml/2006/main" xmlns:r="http://schemas.openxmlformats.org/officeDocument/2006/relationships" xmlns:p="http://schemas.openxmlformats.org/presentationml/2006/main" xmlns:a14="http://schemas.microsoft.com/office/drawing/2010/main" xmlns:mv="urn:schemas-microsoft-com:mac:vml" xmlns:mc="http://schemas.openxmlformats.org/markup-compatibility/2006">
                <a:effectLst>
                  <a:outerShdw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b-NO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18901"/>
          <a:ext cx="9144000" cy="580818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 bwMode="auto">
          <a:xfrm>
            <a:off x="1114169" y="1797248"/>
            <a:ext cx="1162092" cy="47806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355953" y="1797248"/>
            <a:ext cx="1154855" cy="47806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4616037" y="1797248"/>
            <a:ext cx="1154855" cy="47806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869801" y="1797248"/>
            <a:ext cx="1154855" cy="47806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7123565" y="1797248"/>
            <a:ext cx="1154855" cy="478068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847257" y="1170839"/>
            <a:ext cx="8018200" cy="1069729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2324187" y="706918"/>
            <a:ext cx="1629327" cy="3714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3" name="Rectangle 12"/>
          <p:cNvSpPr/>
          <p:nvPr/>
        </p:nvSpPr>
        <p:spPr bwMode="auto">
          <a:xfrm>
            <a:off x="4980480" y="691575"/>
            <a:ext cx="1629327" cy="371431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 xmlns:a="http://schemas.openxmlformats.org/drawingml/2006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ahom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20180789">
            <a:off x="6140836" y="733290"/>
            <a:ext cx="90418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err="1" smtClean="0">
                <a:latin typeface="Comic Sans MS"/>
                <a:cs typeface="Comic Sans MS"/>
              </a:rPr>
              <a:t>interupts</a:t>
            </a:r>
            <a:endParaRPr lang="en-US" sz="1300" b="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 rot="20180789">
            <a:off x="7052172" y="593954"/>
            <a:ext cx="11354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smtClean="0">
                <a:latin typeface="Comic Sans MS"/>
                <a:cs typeface="Comic Sans MS"/>
              </a:rPr>
              <a:t>kernel </a:t>
            </a:r>
          </a:p>
          <a:p>
            <a:r>
              <a:rPr lang="en-US" sz="1300" b="0" dirty="0" smtClean="0">
                <a:latin typeface="Comic Sans MS"/>
                <a:cs typeface="Comic Sans MS"/>
              </a:rPr>
              <a:t>organization</a:t>
            </a:r>
            <a:endParaRPr lang="en-US" sz="1300" b="0" dirty="0">
              <a:latin typeface="Comic Sans MS"/>
              <a:cs typeface="Comic Sans MS"/>
            </a:endParaRPr>
          </a:p>
        </p:txBody>
      </p:sp>
      <p:sp>
        <p:nvSpPr>
          <p:cNvPr id="16" name="TextBox 15"/>
          <p:cNvSpPr txBox="1"/>
          <p:nvPr/>
        </p:nvSpPr>
        <p:spPr>
          <a:xfrm rot="20180789">
            <a:off x="8230956" y="762509"/>
            <a:ext cx="75993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smtClean="0">
                <a:latin typeface="Comic Sans MS"/>
                <a:cs typeface="Comic Sans MS"/>
              </a:rPr>
              <a:t>booting</a:t>
            </a:r>
            <a:endParaRPr lang="en-US" sz="1300" b="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/>
      <p:bldP spid="1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OS Summary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718901"/>
          <a:ext cx="9144000" cy="5808182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TextBox 11"/>
          <p:cNvSpPr txBox="1"/>
          <p:nvPr/>
        </p:nvSpPr>
        <p:spPr>
          <a:xfrm rot="2009152">
            <a:off x="8099990" y="177476"/>
            <a:ext cx="1187870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smtClean="0">
                <a:latin typeface="Comic Sans MS"/>
                <a:cs typeface="Comic Sans MS"/>
              </a:rPr>
              <a:t>for handouts</a:t>
            </a:r>
            <a:endParaRPr lang="en-US" sz="1300" b="0" dirty="0">
              <a:latin typeface="Comic Sans MS"/>
              <a:cs typeface="Comic Sans MS"/>
            </a:endParaRPr>
          </a:p>
        </p:txBody>
      </p:sp>
      <p:sp>
        <p:nvSpPr>
          <p:cNvPr id="13" name="TextBox 12"/>
          <p:cNvSpPr txBox="1"/>
          <p:nvPr/>
        </p:nvSpPr>
        <p:spPr>
          <a:xfrm rot="20180789">
            <a:off x="6140836" y="733290"/>
            <a:ext cx="904183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err="1" smtClean="0">
                <a:latin typeface="Comic Sans MS"/>
                <a:cs typeface="Comic Sans MS"/>
              </a:rPr>
              <a:t>interupts</a:t>
            </a:r>
            <a:endParaRPr lang="en-US" sz="1300" b="0" dirty="0">
              <a:latin typeface="Comic Sans MS"/>
              <a:cs typeface="Comic Sans MS"/>
            </a:endParaRPr>
          </a:p>
        </p:txBody>
      </p:sp>
      <p:sp>
        <p:nvSpPr>
          <p:cNvPr id="14" name="TextBox 13"/>
          <p:cNvSpPr txBox="1"/>
          <p:nvPr/>
        </p:nvSpPr>
        <p:spPr>
          <a:xfrm rot="20180789">
            <a:off x="7052172" y="593954"/>
            <a:ext cx="113544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smtClean="0">
                <a:latin typeface="Comic Sans MS"/>
                <a:cs typeface="Comic Sans MS"/>
              </a:rPr>
              <a:t>kernel </a:t>
            </a:r>
          </a:p>
          <a:p>
            <a:r>
              <a:rPr lang="en-US" sz="1300" b="0" dirty="0" smtClean="0">
                <a:latin typeface="Comic Sans MS"/>
                <a:cs typeface="Comic Sans MS"/>
              </a:rPr>
              <a:t>organization</a:t>
            </a:r>
            <a:endParaRPr lang="en-US" sz="1300" b="0" dirty="0">
              <a:latin typeface="Comic Sans MS"/>
              <a:cs typeface="Comic Sans MS"/>
            </a:endParaRPr>
          </a:p>
        </p:txBody>
      </p:sp>
      <p:sp>
        <p:nvSpPr>
          <p:cNvPr id="15" name="TextBox 14"/>
          <p:cNvSpPr txBox="1"/>
          <p:nvPr/>
        </p:nvSpPr>
        <p:spPr>
          <a:xfrm rot="20180789">
            <a:off x="8178481" y="710029"/>
            <a:ext cx="759937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b="0" dirty="0" smtClean="0">
                <a:latin typeface="Comic Sans MS"/>
                <a:cs typeface="Comic Sans MS"/>
              </a:rPr>
              <a:t>booting</a:t>
            </a:r>
            <a:endParaRPr lang="en-US" sz="1300" b="0" dirty="0">
              <a:latin typeface="Comic Sans MS"/>
              <a:cs typeface="Comic Sans M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1_paalh">
  <a:themeElements>
    <a:clrScheme name="1_paalh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paalh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:a="http://schemas.openxmlformats.org/drawingml/2006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1_paalh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paalh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paalh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36164</TotalTime>
  <Words>128</Words>
  <Application>Microsoft Macintosh PowerPoint</Application>
  <PresentationFormat>On-screen Show (4:3)</PresentationFormat>
  <Paragraphs>80</Paragraphs>
  <Slides>3</Slides>
  <Notes>1</Notes>
  <HiddenSlides>1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1_paalh</vt:lpstr>
      <vt:lpstr>Operating Systems:   Short Summary</vt:lpstr>
      <vt:lpstr>OS Summary</vt:lpstr>
      <vt:lpstr>OS Summary</vt:lpstr>
    </vt:vector>
  </TitlesOfParts>
  <Company>ifi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paalh</dc:creator>
  <cp:lastModifiedBy>Pål Halvorsen</cp:lastModifiedBy>
  <cp:revision>1679</cp:revision>
  <dcterms:created xsi:type="dcterms:W3CDTF">2013-11-20T06:51:03Z</dcterms:created>
  <dcterms:modified xsi:type="dcterms:W3CDTF">2013-11-20T09:13:33Z</dcterms:modified>
</cp:coreProperties>
</file>