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1192" y="-11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145744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xmlns:p14="http://schemas.microsoft.com/office/powerpoint/2010/main"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t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EasyTube</a:t>
            </a:r>
          </a:p>
        </p:txBody>
      </p:sp>
      <p:sp>
        <p:nvSpPr>
          <p:cNvPr id="139" name="Shape 1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INF1510 vår 2016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EasyTube</a:t>
            </a:r>
          </a:p>
        </p:txBody>
      </p:sp>
      <p:sp>
        <p:nvSpPr>
          <p:cNvPr id="163" name="Shape 1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INF1510 vår 2016</a:t>
            </a:r>
          </a:p>
        </p:txBody>
      </p:sp>
      <p:grpSp>
        <p:nvGrpSpPr>
          <p:cNvPr id="166" name="Group 166"/>
          <p:cNvGrpSpPr/>
          <p:nvPr/>
        </p:nvGrpSpPr>
        <p:grpSpPr>
          <a:xfrm>
            <a:off x="6195913" y="3503215"/>
            <a:ext cx="3454302" cy="1437085"/>
            <a:chOff x="0" y="0"/>
            <a:chExt cx="3454300" cy="1437084"/>
          </a:xfrm>
        </p:grpSpPr>
        <p:sp>
          <p:nvSpPr>
            <p:cNvPr id="164" name="Shape 164"/>
            <p:cNvSpPr/>
            <p:nvPr/>
          </p:nvSpPr>
          <p:spPr>
            <a:xfrm>
              <a:off x="293786" y="40084"/>
              <a:ext cx="3160515" cy="114205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65" name="Shape 165"/>
            <p:cNvSpPr/>
            <p:nvPr/>
          </p:nvSpPr>
          <p:spPr>
            <a:xfrm>
              <a:off x="0" y="0"/>
              <a:ext cx="2335163" cy="14370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b">
              <a:normAutofit/>
            </a:bodyPr>
            <a:lstStyle>
              <a:lvl1pPr>
                <a:defRPr sz="8000"/>
              </a:lvl1pPr>
            </a:lstStyle>
            <a:p>
              <a:r>
                <a:t>Talk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G_547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933" y="385405"/>
            <a:ext cx="6737094" cy="89827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G_252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60103" y="5868913"/>
            <a:ext cx="4632071" cy="3474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G_2530.png"/>
          <p:cNvPicPr>
            <a:picLocks noChangeAspect="1"/>
          </p:cNvPicPr>
          <p:nvPr/>
        </p:nvPicPr>
        <p:blipFill>
          <a:blip r:embed="rId4">
            <a:extLst/>
          </a:blip>
          <a:srcRect b="17207"/>
          <a:stretch>
            <a:fillRect/>
          </a:stretch>
        </p:blipFill>
        <p:spPr>
          <a:xfrm>
            <a:off x="7343476" y="415058"/>
            <a:ext cx="4665505" cy="51502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G_548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5" name="Shape 1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6" name="IMG_25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48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0"/>
            <a:ext cx="13004800" cy="866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73826"/>
      </p:ext>
    </p:extLst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“Hvordan redusere ensomhet for eldre?”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/>
          </p:cNvSpPr>
          <p:nvPr>
            <p:ph type="body" idx="14"/>
          </p:nvPr>
        </p:nvSpPr>
        <p:spPr>
          <a:xfrm>
            <a:off x="1270000" y="2806700"/>
            <a:ext cx="10464800" cy="3606801"/>
          </a:xfrm>
          <a:prstGeom prst="rect">
            <a:avLst/>
          </a:prstGeom>
        </p:spPr>
        <p:txBody>
          <a:bodyPr/>
          <a:lstStyle/>
          <a:p>
            <a:r>
              <a:t>“Andelen eldre som plages av ensomhet, er lavere i Norge enn mange andre land.” </a:t>
            </a:r>
          </a:p>
          <a:p>
            <a:endParaRPr/>
          </a:p>
          <a:p>
            <a:endParaRPr/>
          </a:p>
          <a:p>
            <a:endParaRPr/>
          </a:p>
          <a:p>
            <a:r>
              <a:t>ca. 10% mellom 70-80 år føler seg ensomme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ytLogo.png"/>
          <p:cNvPicPr>
            <a:picLocks noChangeAspect="1"/>
          </p:cNvPicPr>
          <p:nvPr/>
        </p:nvPicPr>
        <p:blipFill>
          <a:blip r:embed="rId2">
            <a:extLst/>
          </a:blip>
          <a:srcRect l="43577"/>
          <a:stretch>
            <a:fillRect/>
          </a:stretch>
        </p:blipFill>
        <p:spPr>
          <a:xfrm>
            <a:off x="6083300" y="1244600"/>
            <a:ext cx="3650498" cy="4025900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hape 146"/>
          <p:cNvSpPr/>
          <p:nvPr/>
        </p:nvSpPr>
        <p:spPr>
          <a:xfrm>
            <a:off x="3895842" y="2679699"/>
            <a:ext cx="2190516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Easy</a:t>
            </a:r>
          </a:p>
        </p:txBody>
      </p:sp>
      <p:sp>
        <p:nvSpPr>
          <p:cNvPr id="147" name="Shape 147"/>
          <p:cNvSpPr/>
          <p:nvPr/>
        </p:nvSpPr>
        <p:spPr>
          <a:xfrm>
            <a:off x="4899456" y="5168294"/>
            <a:ext cx="3205888" cy="447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trike="sngStrike"/>
            </a:pPr>
            <a:r>
              <a:t>Mus, Tastatur</a:t>
            </a:r>
          </a:p>
          <a:p>
            <a:endParaRPr/>
          </a:p>
          <a:p>
            <a:r>
              <a:t>Tangible</a:t>
            </a:r>
          </a:p>
          <a:p>
            <a:endParaRPr/>
          </a:p>
          <a:p>
            <a:r>
              <a:t>Store Knapper</a:t>
            </a:r>
          </a:p>
          <a:p>
            <a:endParaRPr/>
          </a:p>
          <a:p>
            <a:r>
              <a:t>Intuitiv </a:t>
            </a:r>
          </a:p>
        </p:txBody>
      </p:sp>
      <p:sp>
        <p:nvSpPr>
          <p:cNvPr id="148" name="Shape 148"/>
          <p:cNvSpPr/>
          <p:nvPr/>
        </p:nvSpPr>
        <p:spPr>
          <a:xfrm>
            <a:off x="2244496" y="711805"/>
            <a:ext cx="851580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Enkel, on-demad underholdning for eldre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/>
        </p:nvSpPr>
        <p:spPr>
          <a:xfrm>
            <a:off x="6038570" y="4552950"/>
            <a:ext cx="927660" cy="6477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  <p:pic>
        <p:nvPicPr>
          <p:cNvPr id="15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2700"/>
            <a:ext cx="13004800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/>
        </p:nvSpPr>
        <p:spPr>
          <a:xfrm>
            <a:off x="2130806" y="3460749"/>
            <a:ext cx="8743189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4000"/>
            </a:pPr>
            <a:r>
              <a:t>Kontakt med familie er ekstremt viktig</a:t>
            </a:r>
          </a:p>
          <a:p>
            <a:pPr>
              <a:defRPr sz="4000"/>
            </a:pPr>
            <a:endParaRPr/>
          </a:p>
          <a:p>
            <a:pPr>
              <a:defRPr sz="4000"/>
            </a:pPr>
            <a:r>
              <a:t>Regelmessig treff </a:t>
            </a:r>
          </a:p>
          <a:p>
            <a:pPr>
              <a:defRPr sz="4000"/>
            </a:pPr>
            <a:endParaRPr/>
          </a:p>
          <a:p>
            <a:pPr>
              <a:defRPr sz="4000"/>
            </a:pPr>
            <a:r>
              <a:t>Telefon samtaler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1200" y="-6350"/>
            <a:ext cx="11582400" cy="5270500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Shape 158"/>
          <p:cNvSpPr/>
          <p:nvPr/>
        </p:nvSpPr>
        <p:spPr>
          <a:xfrm>
            <a:off x="1761693" y="6000749"/>
            <a:ext cx="9481414" cy="283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Flere familiemedlemmer bor enten i utlandet, </a:t>
            </a:r>
          </a:p>
          <a:p>
            <a:r>
              <a:t>eller i andre byer i landet</a:t>
            </a:r>
          </a:p>
          <a:p>
            <a:endParaRPr/>
          </a:p>
          <a:p>
            <a:endParaRPr/>
          </a:p>
          <a:p>
            <a:r>
              <a:t>Vanskelig å besøke/treffe hverandre ofte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07967"/>
            <a:ext cx="13004800" cy="9137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93</Words>
  <Application>Microsoft Macintosh PowerPoint</Application>
  <PresentationFormat>Custom</PresentationFormat>
  <Paragraphs>30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White</vt:lpstr>
      <vt:lpstr>EasyTube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EasyTube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EasyTube</dc:title>
  <cp:lastModifiedBy>Fahd Newaz</cp:lastModifiedBy>
  <cp:revision>2</cp:revision>
  <dcterms:modified xsi:type="dcterms:W3CDTF">2016-04-16T16:05:59Z</dcterms:modified>
</cp:coreProperties>
</file>