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EasyTube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INF1510 vår 2016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110809_familychineseoahu_en_02390_2880x192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926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3" name="Shape 123"/>
          <p:cNvSpPr/>
          <p:nvPr>
            <p:ph type="body" sz="quarter" idx="1"/>
          </p:nvPr>
        </p:nvSpPr>
        <p:spPr>
          <a:xfrm>
            <a:off x="1054100" y="8039100"/>
            <a:ext cx="2616200" cy="1028700"/>
          </a:xfrm>
          <a:prstGeom prst="rect">
            <a:avLst/>
          </a:prstGeom>
        </p:spPr>
        <p:txBody>
          <a:bodyPr/>
          <a:lstStyle/>
          <a:p>
            <a:pPr defTabSz="554990">
              <a:defRPr sz="3040"/>
            </a:pPr>
            <a:r>
              <a:t>Bilal </a:t>
            </a:r>
          </a:p>
          <a:p>
            <a:pPr defTabSz="554990">
              <a:defRPr sz="3040"/>
            </a:pPr>
            <a:r>
              <a:t>Anwar</a:t>
            </a:r>
          </a:p>
        </p:txBody>
      </p:sp>
      <p:pic>
        <p:nvPicPr>
          <p:cNvPr id="124" name="PicMonkey Coll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70933"/>
            <a:ext cx="11099800" cy="7399868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3886200" y="8039100"/>
            <a:ext cx="2616200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554990">
              <a:defRPr sz="3040"/>
            </a:pPr>
            <a:r>
              <a:t>Fahd</a:t>
            </a:r>
          </a:p>
          <a:p>
            <a:pPr defTabSz="554990">
              <a:defRPr sz="3040"/>
            </a:pPr>
            <a:r>
              <a:t>Newaz</a:t>
            </a:r>
          </a:p>
        </p:txBody>
      </p:sp>
      <p:sp>
        <p:nvSpPr>
          <p:cNvPr id="126" name="Shape 126"/>
          <p:cNvSpPr/>
          <p:nvPr/>
        </p:nvSpPr>
        <p:spPr>
          <a:xfrm>
            <a:off x="6502400" y="8039100"/>
            <a:ext cx="2616200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554990">
              <a:defRPr sz="3040"/>
            </a:pPr>
            <a:r>
              <a:t>Suresh</a:t>
            </a:r>
          </a:p>
          <a:p>
            <a:pPr defTabSz="554990">
              <a:defRPr sz="3040"/>
            </a:pPr>
            <a:r>
              <a:t>Sapkota</a:t>
            </a:r>
          </a:p>
        </p:txBody>
      </p:sp>
      <p:sp>
        <p:nvSpPr>
          <p:cNvPr id="127" name="Shape 127"/>
          <p:cNvSpPr/>
          <p:nvPr/>
        </p:nvSpPr>
        <p:spPr>
          <a:xfrm>
            <a:off x="9334500" y="8039100"/>
            <a:ext cx="2616200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554990">
              <a:defRPr sz="3040"/>
            </a:pPr>
            <a:r>
              <a:t>Fangrongling</a:t>
            </a:r>
          </a:p>
          <a:p>
            <a:pPr defTabSz="554990">
              <a:defRPr sz="3040"/>
            </a:pPr>
            <a:r>
              <a:t>Fu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" grpId="3"/>
      <p:bldP build="whole" bldLvl="1" animBg="1" rev="0" advAuto="0" spid="127" grpId="4"/>
      <p:bldP build="whole" bldLvl="1" animBg="1" rev="0" advAuto="0" spid="123" grpId="1"/>
      <p:bldP build="whole" bldLvl="1" animBg="1" rev="0" advAuto="0" spid="12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eldreSa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00" y="317500"/>
            <a:ext cx="8356600" cy="910869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sp>
        <p:nvSpPr>
          <p:cNvPr id="130" name="Shape 130"/>
          <p:cNvSpPr/>
          <p:nvPr/>
        </p:nvSpPr>
        <p:spPr>
          <a:xfrm>
            <a:off x="8883395" y="1454150"/>
            <a:ext cx="3898901" cy="683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400"/>
            </a:pPr>
            <a:r>
              <a:t>67+ år</a:t>
            </a:r>
          </a:p>
          <a:p>
            <a:pPr>
              <a:defRPr sz="4400"/>
            </a:pPr>
          </a:p>
          <a:p>
            <a:pPr>
              <a:defRPr sz="4400"/>
            </a:pPr>
            <a:r>
              <a:t>ca. 700.000 eldre i Norge</a:t>
            </a:r>
          </a:p>
          <a:p>
            <a:pPr>
              <a:defRPr sz="4400"/>
            </a:pPr>
          </a:p>
          <a:p>
            <a:pPr>
              <a:defRPr sz="4400"/>
            </a:pPr>
            <a:r>
              <a:t>Begrenset Underholdning</a:t>
            </a:r>
          </a:p>
          <a:p>
            <a:pPr>
              <a:defRPr sz="4400"/>
            </a:pPr>
          </a:p>
          <a:p>
            <a:pPr>
              <a:defRPr sz="4400"/>
            </a:pPr>
            <a:r>
              <a:t>Motoriske Utfordringer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500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500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ytLogo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263900" y="1244600"/>
            <a:ext cx="6469898" cy="40259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2570251" y="6140449"/>
            <a:ext cx="7397040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4 milliarder timer video fram til nå...</a:t>
            </a:r>
          </a:p>
          <a:p>
            <a:pPr algn="l"/>
          </a:p>
          <a:p>
            <a:pPr algn="l"/>
            <a:r>
              <a:t>60 timer lagt til hvert minutt...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10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10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ytLogo.png"/>
          <p:cNvPicPr>
            <a:picLocks noChangeAspect="1"/>
          </p:cNvPicPr>
          <p:nvPr/>
        </p:nvPicPr>
        <p:blipFill>
          <a:blip r:embed="rId2">
            <a:extLst/>
          </a:blip>
          <a:srcRect l="43577" t="0" r="0" b="0"/>
          <a:stretch>
            <a:fillRect/>
          </a:stretch>
        </p:blipFill>
        <p:spPr>
          <a:xfrm>
            <a:off x="6083300" y="1244600"/>
            <a:ext cx="3650498" cy="402590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3895842" y="2679699"/>
            <a:ext cx="2190516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7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Easy</a:t>
            </a:r>
          </a:p>
        </p:txBody>
      </p:sp>
      <p:sp>
        <p:nvSpPr>
          <p:cNvPr id="137" name="Shape 137"/>
          <p:cNvSpPr/>
          <p:nvPr/>
        </p:nvSpPr>
        <p:spPr>
          <a:xfrm>
            <a:off x="4899456" y="5168294"/>
            <a:ext cx="3205888" cy="447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trike="sngStrike"/>
            </a:pPr>
            <a:r>
              <a:t>Mus, Tastatur</a:t>
            </a:r>
          </a:p>
          <a:p>
            <a:pPr/>
          </a:p>
          <a:p>
            <a:pPr/>
            <a:r>
              <a:t>Tangible</a:t>
            </a:r>
          </a:p>
          <a:p>
            <a:pPr/>
          </a:p>
          <a:p>
            <a:pPr/>
            <a:r>
              <a:t>Store Knapper</a:t>
            </a:r>
          </a:p>
          <a:p>
            <a:pPr/>
          </a:p>
          <a:p>
            <a:pPr/>
            <a:r>
              <a:t>Intuitiv </a:t>
            </a:r>
          </a:p>
        </p:txBody>
      </p:sp>
      <p:sp>
        <p:nvSpPr>
          <p:cNvPr id="138" name="Shape 138"/>
          <p:cNvSpPr/>
          <p:nvPr/>
        </p:nvSpPr>
        <p:spPr>
          <a:xfrm>
            <a:off x="2244496" y="711805"/>
            <a:ext cx="85158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Enkel, on-demad underholdning for eldre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1000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1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10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10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10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1000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1000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1"/>
      <p:bldP build="whole" bldLvl="1" animBg="1" rev="0" advAuto="0" spid="138" grpId="2"/>
      <p:bldP build="p" bldLvl="5" animBg="1" rev="0" advAuto="0" spid="137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old-sign-symbol-people-person-cartoon-sign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4489" y="687184"/>
            <a:ext cx="3759324" cy="3295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ytLogo.png"/>
          <p:cNvPicPr>
            <a:picLocks noChangeAspect="1"/>
          </p:cNvPicPr>
          <p:nvPr/>
        </p:nvPicPr>
        <p:blipFill>
          <a:blip r:embed="rId3">
            <a:extLst/>
          </a:blip>
          <a:srcRect l="43577" t="0" r="0" b="0"/>
          <a:stretch>
            <a:fillRect/>
          </a:stretch>
        </p:blipFill>
        <p:spPr>
          <a:xfrm>
            <a:off x="7843997" y="4300905"/>
            <a:ext cx="3650498" cy="4025901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5656540" y="5736005"/>
            <a:ext cx="2190515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7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Easy</a:t>
            </a:r>
          </a:p>
        </p:txBody>
      </p:sp>
      <p:sp>
        <p:nvSpPr>
          <p:cNvPr id="143" name="Shape 143"/>
          <p:cNvSpPr/>
          <p:nvPr/>
        </p:nvSpPr>
        <p:spPr>
          <a:xfrm>
            <a:off x="5034297" y="3557245"/>
            <a:ext cx="1120141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0"/>
            </a:lvl1pPr>
          </a:lstStyle>
          <a:p>
            <a:pPr/>
            <a:r>
              <a:t>+</a:t>
            </a:r>
          </a:p>
        </p:txBody>
      </p:sp>
      <p:sp>
        <p:nvSpPr>
          <p:cNvPr id="144" name="Shape 144"/>
          <p:cNvSpPr/>
          <p:nvPr/>
        </p:nvSpPr>
        <p:spPr>
          <a:xfrm>
            <a:off x="10585131" y="7057255"/>
            <a:ext cx="1120141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0"/>
            </a:lvl1pPr>
          </a:lstStyle>
          <a:p>
            <a:pPr/>
            <a:r>
              <a:t>=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2"/>
      <p:bldP build="whole" bldLvl="1" animBg="1" rev="0" advAuto="0" spid="144" grpId="5"/>
      <p:bldP build="whole" bldLvl="1" animBg="1" rev="0" advAuto="0" spid="142" grpId="3"/>
      <p:bldP build="whole" bldLvl="1" animBg="1" rev="0" advAuto="0" spid="140" grpId="1"/>
      <p:bldP build="whole" bldLvl="1" animBg="1" rev="0" advAuto="0" spid="141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eldreHappy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" y="684032"/>
            <a:ext cx="12617711" cy="83947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