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8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5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20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09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330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94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742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40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03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9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0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10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DD97-497E-4BA3-B5FB-C602A04637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61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23325" r="24173" b="26005"/>
          <a:stretch/>
        </p:blipFill>
        <p:spPr>
          <a:xfrm>
            <a:off x="10638263" y="5531246"/>
            <a:ext cx="838200" cy="82510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FC80-FD03-4142-AE2E-447F890B4E0B}" type="datetimeFigureOut">
              <a:rPr lang="nb-NO" smtClean="0"/>
              <a:t>19.04.2017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271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cida Console" panose="020B0609040504020204" pitchFamily="49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25" y="2368098"/>
            <a:ext cx="3310128" cy="3310128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831850" y="3531214"/>
            <a:ext cx="10515600" cy="983897"/>
          </a:xfrm>
        </p:spPr>
        <p:txBody>
          <a:bodyPr/>
          <a:lstStyle/>
          <a:p>
            <a:r>
              <a:rPr lang="nb-NO" dirty="0"/>
              <a:t>BLIKKBOKS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77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EVALUERING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Finpolere</a:t>
            </a:r>
            <a:r>
              <a:rPr lang="nb-NO" dirty="0" smtClean="0"/>
              <a:t> de lavoppløste prototypene</a:t>
            </a:r>
          </a:p>
          <a:p>
            <a:r>
              <a:rPr lang="nb-NO" dirty="0" smtClean="0"/>
              <a:t>Evaluere denne iterasjonen vha. ”workshop” med målgruppe</a:t>
            </a:r>
          </a:p>
          <a:p>
            <a:pPr lvl="1"/>
            <a:r>
              <a:rPr lang="nb-NO" dirty="0" smtClean="0"/>
              <a:t>Kanskje også </a:t>
            </a:r>
            <a:r>
              <a:rPr lang="nb-NO" dirty="0"/>
              <a:t>W</a:t>
            </a:r>
            <a:r>
              <a:rPr lang="nb-NO" dirty="0" smtClean="0"/>
              <a:t>izard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Oz</a:t>
            </a:r>
            <a:endParaRPr lang="nb-NO" dirty="0" smtClean="0"/>
          </a:p>
          <a:p>
            <a:r>
              <a:rPr lang="nb-NO" dirty="0" smtClean="0"/>
              <a:t>Iterere igjen ut fra tilbakemeldingene</a:t>
            </a:r>
          </a:p>
          <a:p>
            <a:r>
              <a:rPr lang="nb-NO" dirty="0" smtClean="0"/>
              <a:t>Lage mer høyoppløst prototype</a:t>
            </a:r>
          </a:p>
          <a:p>
            <a:pPr lvl="1"/>
            <a:r>
              <a:rPr lang="nb-NO" dirty="0" smtClean="0"/>
              <a:t>Bedre presentasjon</a:t>
            </a:r>
          </a:p>
          <a:p>
            <a:pPr lvl="1"/>
            <a:r>
              <a:rPr lang="nb-NO" dirty="0" smtClean="0"/>
              <a:t>Implementert funksjonalitet</a:t>
            </a:r>
          </a:p>
          <a:p>
            <a:r>
              <a:rPr lang="nb-NO" dirty="0" smtClean="0"/>
              <a:t>Evaluere in </a:t>
            </a:r>
            <a:r>
              <a:rPr lang="nb-NO" dirty="0" err="1" smtClean="0"/>
              <a:t>situ</a:t>
            </a:r>
            <a:r>
              <a:rPr lang="nb-NO" dirty="0" smtClean="0"/>
              <a:t> med brukergruppen</a:t>
            </a:r>
          </a:p>
        </p:txBody>
      </p:sp>
    </p:spTree>
    <p:extLst>
      <p:ext uri="{BB962C8B-B14F-4D97-AF65-F5344CB8AC3E}">
        <p14:creationId xmlns:p14="http://schemas.microsoft.com/office/powerpoint/2010/main" val="162321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36" y="1773936"/>
            <a:ext cx="3310128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PROBLEMOMRÅDE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>
                <a:latin typeface="Lucida Console" charset="0"/>
                <a:ea typeface="Lucida Console" charset="0"/>
                <a:cs typeface="Lucida Console" charset="0"/>
              </a:rPr>
              <a:t>Målgruppe: arbeidere i utelivsbransjen</a:t>
            </a:r>
          </a:p>
          <a:p>
            <a:r>
              <a:rPr lang="nb-NO" sz="2400" dirty="0" smtClean="0">
                <a:latin typeface="Lucida Console" charset="0"/>
                <a:ea typeface="Lucida Console" charset="0"/>
                <a:cs typeface="Lucida Console" charset="0"/>
              </a:rPr>
              <a:t>Problemområde: kommunikasjon og kontroll</a:t>
            </a:r>
          </a:p>
          <a:p>
            <a:r>
              <a:rPr lang="nb-NO" sz="2400" dirty="0" err="1" smtClean="0">
                <a:latin typeface="Lucida Console" charset="0"/>
                <a:ea typeface="Lucida Console" charset="0"/>
                <a:cs typeface="Lucida Console" charset="0"/>
              </a:rPr>
              <a:t>Hovedproblematikk</a:t>
            </a:r>
            <a:r>
              <a:rPr lang="nb-NO" sz="2400" dirty="0" smtClean="0">
                <a:latin typeface="Lucida Console" charset="0"/>
                <a:ea typeface="Lucida Console" charset="0"/>
                <a:cs typeface="Lucida Console" charset="0"/>
              </a:rPr>
              <a:t>: oppgaveløsning og sjekklister</a:t>
            </a:r>
          </a:p>
          <a:p>
            <a:endParaRPr lang="nb-NO" sz="2400" dirty="0">
              <a:latin typeface="Lucida Console" charset="0"/>
              <a:ea typeface="Lucida Console" charset="0"/>
              <a:cs typeface="Lucida Console" charset="0"/>
            </a:endParaRPr>
          </a:p>
          <a:p>
            <a:pPr marL="0" indent="0">
              <a:buNone/>
            </a:pPr>
            <a:endParaRPr lang="nb-NO" sz="2400" dirty="0" smtClean="0"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nb-NO" sz="2400" dirty="0" smtClean="0">
                <a:latin typeface="Lucida Console" charset="0"/>
                <a:ea typeface="Lucida Console" charset="0"/>
                <a:cs typeface="Lucida Console" charset="0"/>
              </a:rPr>
              <a:t>Konkretisering av problemstilling opp mot målgruppe</a:t>
            </a:r>
            <a:endParaRPr lang="nb-NO" sz="24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8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44561" y="3154851"/>
            <a:ext cx="2502877" cy="548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3600" smtClean="0">
                <a:latin typeface="Lucida Console" charset="0"/>
                <a:ea typeface="Lucida Console" charset="0"/>
                <a:cs typeface="Lucida Console" charset="0"/>
              </a:rPr>
              <a:t>OVERSIKT</a:t>
            </a:r>
            <a:endParaRPr lang="nb-NO" sz="3600" dirty="0" smtClean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877408" y="2031023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klarhet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8150469" y="263769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flyt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46" y="4682863"/>
            <a:ext cx="2201249" cy="220124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846898" y="413763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oppmerksomhet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7063154" y="468286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kontroll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4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PROTOTYPER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54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-96" r="-183"/>
          <a:stretch/>
        </p:blipFill>
        <p:spPr>
          <a:xfrm rot="5400000">
            <a:off x="5320413" y="1230"/>
            <a:ext cx="6879538" cy="6886225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Minibar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 smtClean="0">
              <a:latin typeface="Lucida Console" charset="0"/>
              <a:ea typeface="Lucida Console" charset="0"/>
              <a:cs typeface="Lucida Console" charset="0"/>
            </a:endParaRPr>
          </a:p>
          <a:p>
            <a:endParaRPr lang="nb-NO" dirty="0"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nb-NO" dirty="0" smtClean="0">
                <a:latin typeface="Lucida Console" charset="0"/>
                <a:ea typeface="Lucida Console" charset="0"/>
                <a:cs typeface="Lucida Console" charset="0"/>
              </a:rPr>
              <a:t>OVERSIKT</a:t>
            </a:r>
          </a:p>
          <a:p>
            <a:r>
              <a:rPr lang="nb-NO" dirty="0" smtClean="0">
                <a:latin typeface="Lucida Console" charset="0"/>
                <a:ea typeface="Lucida Console" charset="0"/>
                <a:cs typeface="Lucida Console" charset="0"/>
              </a:rPr>
              <a:t>klarhet</a:t>
            </a:r>
            <a:endParaRPr lang="nb-NO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46" y="4682863"/>
            <a:ext cx="2201249" cy="22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6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Bar-o-Meter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3" t="7850" r="6032" b="8299"/>
          <a:stretch/>
        </p:blipFill>
        <p:spPr>
          <a:xfrm rot="10800000">
            <a:off x="5294494" y="-11292"/>
            <a:ext cx="6897506" cy="6896893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 smtClean="0">
              <a:latin typeface="Lucida Console" charset="0"/>
              <a:ea typeface="Lucida Console" charset="0"/>
              <a:cs typeface="Lucida Console" charset="0"/>
            </a:endParaRPr>
          </a:p>
          <a:p>
            <a:endParaRPr lang="nb-NO" dirty="0"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nb-NO" dirty="0" smtClean="0">
                <a:latin typeface="Lucida Console" charset="0"/>
                <a:ea typeface="Lucida Console" charset="0"/>
                <a:cs typeface="Lucida Console" charset="0"/>
              </a:rPr>
              <a:t>FLYT</a:t>
            </a:r>
          </a:p>
          <a:p>
            <a:r>
              <a:rPr lang="nb-NO" dirty="0" smtClean="0">
                <a:latin typeface="Lucida Console" charset="0"/>
                <a:ea typeface="Lucida Console" charset="0"/>
                <a:cs typeface="Lucida Console" charset="0"/>
              </a:rPr>
              <a:t>oppmerksomhet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46" y="4682863"/>
            <a:ext cx="2201249" cy="22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7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Tangibles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" b="354"/>
          <a:stretch/>
        </p:blipFill>
        <p:spPr>
          <a:xfrm rot="5400000">
            <a:off x="5353520" y="19519"/>
            <a:ext cx="6862921" cy="6814040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>
                <a:latin typeface="Lucida Console" charset="0"/>
                <a:ea typeface="Lucida Console" charset="0"/>
                <a:cs typeface="Lucida Console" charset="0"/>
              </a:rPr>
              <a:t>Utforsking av andre interaksjonstyper</a:t>
            </a:r>
            <a:endParaRPr lang="nb-NO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46" y="4682863"/>
            <a:ext cx="2201249" cy="22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5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TEKNISKE UTFORDRINGER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Må tåle vanskelige omgivelser</a:t>
            </a:r>
          </a:p>
          <a:p>
            <a:pPr lvl="1"/>
            <a:r>
              <a:rPr lang="nb-NO" dirty="0" smtClean="0"/>
              <a:t>Vann, </a:t>
            </a:r>
            <a:r>
              <a:rPr lang="nb-NO" dirty="0" smtClean="0"/>
              <a:t>søl, fall</a:t>
            </a:r>
          </a:p>
          <a:p>
            <a:r>
              <a:rPr lang="nb-NO" dirty="0" smtClean="0"/>
              <a:t>Trådløst i lite format</a:t>
            </a:r>
            <a:endParaRPr lang="nb-NO" dirty="0" smtClean="0"/>
          </a:p>
          <a:p>
            <a:pPr lvl="1"/>
            <a:r>
              <a:rPr lang="nb-NO" dirty="0" smtClean="0"/>
              <a:t>Noen av prototypene tar utgangspunkt i trådløs kommunikasjon</a:t>
            </a:r>
          </a:p>
          <a:p>
            <a:pPr lvl="1"/>
            <a:r>
              <a:rPr lang="nb-NO" dirty="0" smtClean="0"/>
              <a:t>Prototype vs. ferdig produkt</a:t>
            </a:r>
          </a:p>
          <a:p>
            <a:pPr lvl="1"/>
            <a:r>
              <a:rPr lang="nb-NO" dirty="0" smtClean="0"/>
              <a:t>Batteritid?</a:t>
            </a:r>
          </a:p>
          <a:p>
            <a:r>
              <a:rPr lang="nb-NO" dirty="0" smtClean="0"/>
              <a:t>Integrasjon med </a:t>
            </a:r>
            <a:r>
              <a:rPr lang="nb-NO" dirty="0" err="1" smtClean="0"/>
              <a:t>listesystem</a:t>
            </a:r>
            <a:endParaRPr lang="nb-NO" dirty="0"/>
          </a:p>
          <a:p>
            <a:pPr lvl="1"/>
            <a:r>
              <a:rPr lang="nb-NO" dirty="0" smtClean="0"/>
              <a:t>Vise oversikt</a:t>
            </a:r>
          </a:p>
          <a:p>
            <a:pPr lvl="1"/>
            <a:r>
              <a:rPr lang="nb-NO" dirty="0" smtClean="0"/>
              <a:t>Administrere liste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63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LØSNINGER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Omgivelser</a:t>
            </a:r>
          </a:p>
          <a:p>
            <a:pPr lvl="1"/>
            <a:r>
              <a:rPr lang="nb-NO" dirty="0" smtClean="0"/>
              <a:t>Bruke vannavstøtende materialer (3D-printing?)</a:t>
            </a:r>
          </a:p>
          <a:p>
            <a:pPr lvl="1"/>
            <a:r>
              <a:rPr lang="nb-NO" dirty="0" smtClean="0"/>
              <a:t>Flytte ømfintlige komponenter ut av fare</a:t>
            </a:r>
          </a:p>
          <a:p>
            <a:r>
              <a:rPr lang="nb-NO" dirty="0" smtClean="0"/>
              <a:t>Trådløst</a:t>
            </a:r>
          </a:p>
          <a:p>
            <a:pPr lvl="1"/>
            <a:r>
              <a:rPr lang="nb-NO" dirty="0" smtClean="0"/>
              <a:t>Finne små løsninger som fungerer med </a:t>
            </a:r>
            <a:r>
              <a:rPr lang="nb-NO" dirty="0" err="1" smtClean="0"/>
              <a:t>Arduino</a:t>
            </a:r>
            <a:endParaRPr lang="nb-NO" dirty="0" smtClean="0"/>
          </a:p>
          <a:p>
            <a:pPr lvl="1"/>
            <a:r>
              <a:rPr lang="nb-NO" dirty="0" smtClean="0"/>
              <a:t>”simulere” i prototypen </a:t>
            </a:r>
            <a:r>
              <a:rPr lang="nb-NO" dirty="0" err="1" smtClean="0"/>
              <a:t>vha</a:t>
            </a:r>
            <a:r>
              <a:rPr lang="nb-NO" dirty="0" smtClean="0"/>
              <a:t> kabler</a:t>
            </a:r>
          </a:p>
          <a:p>
            <a:r>
              <a:rPr lang="nb-NO" dirty="0" err="1" smtClean="0"/>
              <a:t>Listesystem</a:t>
            </a:r>
            <a:endParaRPr lang="nb-NO" dirty="0" smtClean="0"/>
          </a:p>
          <a:p>
            <a:pPr lvl="1"/>
            <a:r>
              <a:rPr lang="nb-NO" dirty="0" smtClean="0"/>
              <a:t>Hente/oppdatere liste fra nettside</a:t>
            </a:r>
          </a:p>
          <a:p>
            <a:pPr lvl="1"/>
            <a:r>
              <a:rPr lang="nb-NO" dirty="0" err="1" smtClean="0"/>
              <a:t>Wi-Fi</a:t>
            </a:r>
            <a:r>
              <a:rPr lang="nb-NO" dirty="0" smtClean="0"/>
              <a:t> </a:t>
            </a:r>
            <a:r>
              <a:rPr lang="nb-NO" dirty="0" err="1" smtClean="0"/>
              <a:t>shield</a:t>
            </a:r>
            <a:endParaRPr lang="nb-NO" dirty="0" smtClean="0"/>
          </a:p>
          <a:p>
            <a:pPr lvl="1"/>
            <a:r>
              <a:rPr lang="nb-NO" dirty="0" smtClean="0"/>
              <a:t>Evt. lokal lagring m/</a:t>
            </a:r>
            <a:r>
              <a:rPr lang="nb-NO" dirty="0" err="1" smtClean="0"/>
              <a:t>Raspberry</a:t>
            </a:r>
            <a:r>
              <a:rPr lang="nb-NO" dirty="0" smtClean="0"/>
              <a:t> Pi e.l. </a:t>
            </a:r>
            <a:r>
              <a:rPr lang="nb-NO" dirty="0"/>
              <a:t>k</a:t>
            </a:r>
            <a:r>
              <a:rPr lang="nb-NO" dirty="0" smtClean="0"/>
              <a:t>oblet til </a:t>
            </a:r>
            <a:r>
              <a:rPr lang="nb-NO" dirty="0" err="1" smtClean="0"/>
              <a:t>Arduino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830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165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Calibri</vt:lpstr>
      <vt:lpstr>Lucida Console</vt:lpstr>
      <vt:lpstr>Arial</vt:lpstr>
      <vt:lpstr>Office-tema</vt:lpstr>
      <vt:lpstr>BLIKKBOKS</vt:lpstr>
      <vt:lpstr>PROBLEMOMRÅDE</vt:lpstr>
      <vt:lpstr>VISJON</vt:lpstr>
      <vt:lpstr>PROTOTYPER</vt:lpstr>
      <vt:lpstr>Minibar</vt:lpstr>
      <vt:lpstr>Bar-o-Meter</vt:lpstr>
      <vt:lpstr>Tangibles</vt:lpstr>
      <vt:lpstr>TEKNISKE UTFORDRINGER</vt:lpstr>
      <vt:lpstr>LØSNINGER</vt:lpstr>
      <vt:lpstr>PLAN FOR EVALUERING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Pio Rasch-Halvorsen</dc:creator>
  <cp:lastModifiedBy>Pio Rasch-Halvorsen</cp:lastModifiedBy>
  <cp:revision>14</cp:revision>
  <dcterms:created xsi:type="dcterms:W3CDTF">2017-04-03T15:49:19Z</dcterms:created>
  <dcterms:modified xsi:type="dcterms:W3CDTF">2017-04-19T13:39:39Z</dcterms:modified>
</cp:coreProperties>
</file>