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39" autoAdjust="0"/>
  </p:normalViewPr>
  <p:slideViewPr>
    <p:cSldViewPr snapToGrid="0" snapToObjects="1">
      <p:cViewPr varScale="1">
        <p:scale>
          <a:sx n="106" d="100"/>
          <a:sy n="106" d="100"/>
        </p:scale>
        <p:origin x="-11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mars 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mars 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mars 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mars 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mars 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mars 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mars 6,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mars 6,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mars 6,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mars 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mars 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mars 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BLIKKBOKS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Enkle løsninger for utelivsbransjen</a:t>
            </a:r>
          </a:p>
          <a:p>
            <a:endParaRPr lang="nb-NO" dirty="0"/>
          </a:p>
        </p:txBody>
      </p:sp>
      <p:pic>
        <p:nvPicPr>
          <p:cNvPr id="4" name="Bilde 3" descr="BB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556" y="2127250"/>
            <a:ext cx="7340600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0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 &amp; MÅLGRUPPE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2960" y="1100628"/>
            <a:ext cx="4740459" cy="3579849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nb-NO" sz="2400" dirty="0" smtClean="0"/>
              <a:t>De ansatte i utelivsbransjen</a:t>
            </a:r>
          </a:p>
          <a:p>
            <a:pPr>
              <a:buFont typeface="Arial"/>
              <a:buChar char="•"/>
            </a:pPr>
            <a:r>
              <a:rPr lang="nb-NO" sz="2400" dirty="0" smtClean="0"/>
              <a:t>”på </a:t>
            </a:r>
            <a:r>
              <a:rPr lang="nb-NO" sz="2400" dirty="0" err="1" smtClean="0"/>
              <a:t>gølvet</a:t>
            </a:r>
            <a:r>
              <a:rPr lang="nb-NO" sz="2400" dirty="0" smtClean="0"/>
              <a:t>”</a:t>
            </a:r>
          </a:p>
          <a:p>
            <a:pPr>
              <a:buFont typeface="Arial"/>
              <a:buChar char="•"/>
            </a:pPr>
            <a:endParaRPr lang="nb-NO" dirty="0"/>
          </a:p>
        </p:txBody>
      </p:sp>
      <p:pic>
        <p:nvPicPr>
          <p:cNvPr id="4" name="Bilde 3" descr="BB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431" y="5000625"/>
            <a:ext cx="29718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5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UTfordringer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KOMMUNIKASJON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819149" y="1701848"/>
            <a:ext cx="3334979" cy="310896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b-NO" sz="1600" dirty="0" smtClean="0"/>
              <a:t>Fordele arbeidsoppgaver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Samspill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Sjekklister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Ting blir ikke gjort!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Samband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Avløsning</a:t>
            </a:r>
            <a:endParaRPr lang="nb-NO" sz="1600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>
          <a:xfrm>
            <a:off x="4681998" y="1097280"/>
            <a:ext cx="3200400" cy="548640"/>
          </a:xfrm>
        </p:spPr>
        <p:txBody>
          <a:bodyPr/>
          <a:lstStyle/>
          <a:p>
            <a:r>
              <a:rPr lang="nb-NO" dirty="0" smtClean="0"/>
              <a:t>Sikkerhet &amp; Skjenkepolitikk</a:t>
            </a:r>
          </a:p>
        </p:txBody>
      </p:sp>
      <p:sp>
        <p:nvSpPr>
          <p:cNvPr id="12" name="Plassholder for innhold 5"/>
          <p:cNvSpPr txBox="1">
            <a:spLocks/>
          </p:cNvSpPr>
          <p:nvPr/>
        </p:nvSpPr>
        <p:spPr>
          <a:xfrm>
            <a:off x="4580194" y="1701848"/>
            <a:ext cx="3302204" cy="3108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nb-NO" sz="1600" dirty="0" smtClean="0"/>
              <a:t>Evaluere gjester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Telle falsker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Rusmidler</a:t>
            </a:r>
          </a:p>
          <a:p>
            <a:pPr>
              <a:buFont typeface="Arial"/>
              <a:buChar char="•"/>
            </a:pPr>
            <a:r>
              <a:rPr lang="nb-NO" sz="1600" dirty="0" err="1" smtClean="0"/>
              <a:t>Konflinkt</a:t>
            </a:r>
            <a:endParaRPr lang="nb-NO" sz="1600" dirty="0"/>
          </a:p>
        </p:txBody>
      </p:sp>
      <p:pic>
        <p:nvPicPr>
          <p:cNvPr id="13" name="Bilde 12" descr="BB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431" y="5000625"/>
            <a:ext cx="29718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7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Undersøkelsesmetoder benyttet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b-NO" sz="2000" dirty="0" smtClean="0"/>
              <a:t>Kvalitativ undersøkelse</a:t>
            </a:r>
          </a:p>
          <a:p>
            <a:pPr>
              <a:buFont typeface="Arial"/>
              <a:buChar char="•"/>
            </a:pPr>
            <a:r>
              <a:rPr lang="nb-NO" sz="2000" dirty="0" smtClean="0"/>
              <a:t>Pilotintervju &amp; intervjuguide</a:t>
            </a:r>
          </a:p>
          <a:p>
            <a:pPr>
              <a:buFont typeface="Arial"/>
              <a:buChar char="•"/>
            </a:pPr>
            <a:r>
              <a:rPr lang="nb-NO" sz="2000" dirty="0" smtClean="0"/>
              <a:t>Intervju &amp; observasjon</a:t>
            </a:r>
          </a:p>
          <a:p>
            <a:pPr>
              <a:buFont typeface="Arial"/>
              <a:buChar char="•"/>
            </a:pPr>
            <a:r>
              <a:rPr lang="nb-NO" sz="2000" dirty="0" smtClean="0"/>
              <a:t>Lydopptak, notater og transkribering</a:t>
            </a:r>
          </a:p>
          <a:p>
            <a:pPr>
              <a:buFont typeface="Arial"/>
              <a:buChar char="•"/>
            </a:pPr>
            <a:r>
              <a:rPr lang="nb-NO" sz="2000" dirty="0" smtClean="0"/>
              <a:t>Tankekart</a:t>
            </a:r>
          </a:p>
        </p:txBody>
      </p:sp>
      <p:pic>
        <p:nvPicPr>
          <p:cNvPr id="9" name="Bilde 8" descr="BB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431" y="5000625"/>
            <a:ext cx="29718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5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undersøkelsesmetoder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Hva gikk bra?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b-NO" dirty="0" smtClean="0"/>
              <a:t>lærte </a:t>
            </a:r>
            <a:r>
              <a:rPr lang="nb-NO" dirty="0"/>
              <a:t>nye </a:t>
            </a:r>
            <a:r>
              <a:rPr lang="nb-NO" dirty="0" smtClean="0"/>
              <a:t>ting</a:t>
            </a:r>
          </a:p>
          <a:p>
            <a:pPr>
              <a:buFont typeface="Arial"/>
              <a:buChar char="•"/>
            </a:pPr>
            <a:r>
              <a:rPr lang="nb-NO" dirty="0" smtClean="0"/>
              <a:t>uventede svar</a:t>
            </a:r>
            <a:endParaRPr lang="nb-NO" dirty="0"/>
          </a:p>
          <a:p>
            <a:pPr>
              <a:buFont typeface="Arial"/>
              <a:buChar char="•"/>
            </a:pPr>
            <a:r>
              <a:rPr lang="nb-NO" dirty="0" smtClean="0"/>
              <a:t>spredning </a:t>
            </a:r>
            <a:r>
              <a:rPr lang="nb-NO" dirty="0"/>
              <a:t>i </a:t>
            </a:r>
            <a:r>
              <a:rPr lang="nb-NO" dirty="0" smtClean="0"/>
              <a:t>målgruppe</a:t>
            </a:r>
          </a:p>
          <a:p>
            <a:pPr>
              <a:buFont typeface="Arial"/>
              <a:buChar char="•"/>
            </a:pPr>
            <a:r>
              <a:rPr lang="nb-NO" dirty="0" smtClean="0"/>
              <a:t>intervjuguide</a:t>
            </a:r>
            <a:endParaRPr lang="nb-NO" dirty="0"/>
          </a:p>
          <a:p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 smtClean="0"/>
              <a:t>Hva gikk dårlig?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b-NO" dirty="0" smtClean="0"/>
              <a:t>glemte </a:t>
            </a:r>
            <a:r>
              <a:rPr lang="nb-NO" dirty="0"/>
              <a:t>enkelte </a:t>
            </a:r>
            <a:r>
              <a:rPr lang="nb-NO" dirty="0" smtClean="0"/>
              <a:t>spørsmål</a:t>
            </a:r>
          </a:p>
          <a:p>
            <a:pPr>
              <a:buFont typeface="Arial"/>
              <a:buChar char="•"/>
            </a:pPr>
            <a:r>
              <a:rPr lang="nb-NO" dirty="0" smtClean="0"/>
              <a:t>manglet </a:t>
            </a:r>
            <a:r>
              <a:rPr lang="nb-NO" dirty="0"/>
              <a:t>opptak av to </a:t>
            </a:r>
            <a:r>
              <a:rPr lang="nb-NO" dirty="0" smtClean="0"/>
              <a:t>intervju</a:t>
            </a:r>
            <a:endParaRPr lang="nb-NO" dirty="0"/>
          </a:p>
          <a:p>
            <a:pPr>
              <a:buFont typeface="Arial"/>
              <a:buChar char="•"/>
            </a:pPr>
            <a:r>
              <a:rPr lang="nb-NO" dirty="0" smtClean="0"/>
              <a:t>vanskelige </a:t>
            </a:r>
            <a:r>
              <a:rPr lang="nb-NO" dirty="0"/>
              <a:t>opptaksforhold</a:t>
            </a:r>
          </a:p>
          <a:p>
            <a:pPr>
              <a:buFont typeface="Arial"/>
              <a:buChar char="•"/>
            </a:pPr>
            <a:endParaRPr lang="nb-NO" dirty="0"/>
          </a:p>
        </p:txBody>
      </p:sp>
      <p:pic>
        <p:nvPicPr>
          <p:cNvPr id="9" name="Bilde 8" descr="BB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431" y="5000625"/>
            <a:ext cx="29718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70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lærte vi?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b-NO" dirty="0" smtClean="0"/>
              <a:t>Ulike måter å organisere på, men mange felles trekk</a:t>
            </a:r>
          </a:p>
          <a:p>
            <a:pPr>
              <a:buFont typeface="Arial"/>
              <a:buChar char="•"/>
            </a:pPr>
            <a:r>
              <a:rPr lang="nb-NO" dirty="0" smtClean="0"/>
              <a:t>Rutiner er viktig</a:t>
            </a:r>
          </a:p>
          <a:p>
            <a:pPr>
              <a:buFont typeface="Arial"/>
              <a:buChar char="•"/>
            </a:pPr>
            <a:r>
              <a:rPr lang="nb-NO" dirty="0" smtClean="0"/>
              <a:t>Liten grad av digitalisering og automatisering</a:t>
            </a:r>
          </a:p>
          <a:p>
            <a:pPr>
              <a:buFont typeface="Arial"/>
              <a:buChar char="•"/>
            </a:pPr>
            <a:r>
              <a:rPr lang="nb-NO" dirty="0" smtClean="0"/>
              <a:t>Mennesket spiller en viktig rolle i arbeidsoppgavene</a:t>
            </a:r>
          </a:p>
          <a:p>
            <a:pPr>
              <a:buFont typeface="Arial"/>
              <a:buChar char="•"/>
            </a:pPr>
            <a:r>
              <a:rPr lang="nb-NO" dirty="0" smtClean="0"/>
              <a:t>Menneskelig interaksjon er viktig for god service</a:t>
            </a:r>
          </a:p>
          <a:p>
            <a:pPr>
              <a:buFont typeface="Arial"/>
              <a:buChar char="•"/>
            </a:pPr>
            <a:r>
              <a:rPr lang="nb-NO" dirty="0" smtClean="0"/>
              <a:t>Utfordringer knyttet til kommunikasjon</a:t>
            </a:r>
          </a:p>
          <a:p>
            <a:pPr>
              <a:buFont typeface="Arial"/>
              <a:buChar char="•"/>
            </a:pPr>
            <a:r>
              <a:rPr lang="nb-NO" dirty="0" smtClean="0"/>
              <a:t>Hvordan vi skal jobbe videre</a:t>
            </a:r>
          </a:p>
          <a:p>
            <a:pPr>
              <a:buFont typeface="Arial"/>
              <a:buChar char="•"/>
            </a:pPr>
            <a:endParaRPr lang="nb-NO" dirty="0"/>
          </a:p>
        </p:txBody>
      </p:sp>
      <p:pic>
        <p:nvPicPr>
          <p:cNvPr id="9" name="Bilde 8" descr="BB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431" y="5000625"/>
            <a:ext cx="29718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274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Veien videre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b-NO" dirty="0" smtClean="0"/>
              <a:t>Formulere problemstilling</a:t>
            </a:r>
          </a:p>
          <a:p>
            <a:pPr>
              <a:buFont typeface="Arial"/>
              <a:buChar char="•"/>
            </a:pPr>
            <a:r>
              <a:rPr lang="nb-NO" dirty="0" smtClean="0"/>
              <a:t>Grundigere undersøkelse av denne</a:t>
            </a:r>
          </a:p>
          <a:p>
            <a:pPr>
              <a:buFont typeface="Arial"/>
              <a:buChar char="•"/>
            </a:pPr>
            <a:r>
              <a:rPr lang="nb-NO" dirty="0" smtClean="0"/>
              <a:t>Utvikle mulige løsninger</a:t>
            </a:r>
          </a:p>
          <a:p>
            <a:pPr>
              <a:buFont typeface="Arial"/>
              <a:buChar char="•"/>
            </a:pPr>
            <a:r>
              <a:rPr lang="nb-NO" dirty="0" smtClean="0"/>
              <a:t>Utvikle lo-</a:t>
            </a:r>
            <a:r>
              <a:rPr lang="nb-NO" dirty="0" err="1" smtClean="0"/>
              <a:t>fi</a:t>
            </a:r>
            <a:r>
              <a:rPr lang="nb-NO" dirty="0" smtClean="0"/>
              <a:t> prototype, og </a:t>
            </a:r>
            <a:r>
              <a:rPr lang="nb-NO" dirty="0" err="1" smtClean="0"/>
              <a:t>teste</a:t>
            </a:r>
            <a:r>
              <a:rPr lang="nb-NO" dirty="0" smtClean="0"/>
              <a:t> disse</a:t>
            </a:r>
          </a:p>
          <a:p>
            <a:pPr>
              <a:buFont typeface="Arial"/>
              <a:buChar char="•"/>
            </a:pPr>
            <a:r>
              <a:rPr lang="nb-NO" dirty="0" smtClean="0"/>
              <a:t>Videreutvikle løsningen</a:t>
            </a:r>
          </a:p>
          <a:p>
            <a:pPr>
              <a:buFont typeface="Arial"/>
              <a:buChar char="•"/>
            </a:pPr>
            <a:endParaRPr lang="nb-NO" dirty="0"/>
          </a:p>
        </p:txBody>
      </p:sp>
      <p:pic>
        <p:nvPicPr>
          <p:cNvPr id="4" name="Bilde 3" descr="BB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431" y="5000625"/>
            <a:ext cx="29718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64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Løsninger på problem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Påminnelse om arbeidsoppgaver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b-NO" sz="1600" dirty="0" smtClean="0"/>
              <a:t>Problem: hukommelse &amp; kommunikasjon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Symboler som representerer arbeidsoppgaver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Lyser rødt/grønt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Registrering som gir oversikt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kommunikasjon</a:t>
            </a:r>
          </a:p>
          <a:p>
            <a:pPr>
              <a:buFont typeface="Arial"/>
              <a:buChar char="•"/>
            </a:pPr>
            <a:r>
              <a:rPr lang="nb-NO" sz="1600" dirty="0" err="1" smtClean="0"/>
              <a:t>Gamification</a:t>
            </a:r>
            <a:r>
              <a:rPr lang="nb-NO" sz="1600" dirty="0" smtClean="0"/>
              <a:t>?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Prioritering av arbeidsoppgaver</a:t>
            </a:r>
          </a:p>
          <a:p>
            <a:pPr>
              <a:buFont typeface="Arial"/>
              <a:buChar char="•"/>
            </a:pPr>
            <a:endParaRPr lang="nb-NO" sz="1600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 smtClean="0"/>
              <a:t>Registrering av varer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b-NO" sz="1600" dirty="0" smtClean="0"/>
              <a:t>Problem: lang/slitsom prosess å telle alle varene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Veie/registrere varene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Enklere telling ved åpning/stengning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Enklere bestilling av varer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Skanner/vekt/RFID</a:t>
            </a:r>
            <a:endParaRPr lang="nb-NO" sz="1600" dirty="0"/>
          </a:p>
        </p:txBody>
      </p:sp>
      <p:pic>
        <p:nvPicPr>
          <p:cNvPr id="7" name="Bilde 6" descr="BB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431" y="5000625"/>
            <a:ext cx="29718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8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Løsninger på problem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Registrere temperatur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nb-NO" sz="1600" dirty="0" smtClean="0"/>
              <a:t>Problem: Temp. Må måles hver dag, fort å glemme/rote bort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Automatisk registrering av temperatur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Digital arkivering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Direkte kommunikasjon med mattilsynet</a:t>
            </a:r>
          </a:p>
          <a:p>
            <a:pPr>
              <a:buFont typeface="Arial"/>
              <a:buChar char="•"/>
            </a:pPr>
            <a:r>
              <a:rPr lang="nb-NO" sz="1600" dirty="0" smtClean="0"/>
              <a:t>Begrensning: lite plass i bar, ikke tilgang på skjerm/telefon</a:t>
            </a:r>
          </a:p>
          <a:p>
            <a:pPr marL="0" indent="0"/>
            <a:endParaRPr lang="nb-NO" sz="1600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/>
            <a:endParaRPr lang="nb-NO" sz="1600" dirty="0"/>
          </a:p>
        </p:txBody>
      </p:sp>
      <p:pic>
        <p:nvPicPr>
          <p:cNvPr id="7" name="Bilde 6" descr="BB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431" y="5000625"/>
            <a:ext cx="29718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6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Støping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Vinkler.thmx</Template>
  <TotalTime>224</TotalTime>
  <Words>254</Words>
  <Application>Microsoft Macintosh PowerPoint</Application>
  <PresentationFormat>Skjermfremvisning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Angles</vt:lpstr>
      <vt:lpstr>BLIKKBOKS</vt:lpstr>
      <vt:lpstr>Tema &amp; MÅLGRUPPE</vt:lpstr>
      <vt:lpstr>UTfordringer</vt:lpstr>
      <vt:lpstr>Undersøkelsesmetoder benyttet</vt:lpstr>
      <vt:lpstr>undersøkelsesmetoder</vt:lpstr>
      <vt:lpstr>Hva lærte vi?</vt:lpstr>
      <vt:lpstr>Veien videre</vt:lpstr>
      <vt:lpstr>Løsninger på problem</vt:lpstr>
      <vt:lpstr>Løsninger på problem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BLIKKBOKS</dc:title>
  <dc:creator>Ingvild Alette Jensen</dc:creator>
  <cp:lastModifiedBy>Ingvild Alette Jensen</cp:lastModifiedBy>
  <cp:revision>8</cp:revision>
  <dcterms:created xsi:type="dcterms:W3CDTF">2017-03-06T11:15:19Z</dcterms:created>
  <dcterms:modified xsi:type="dcterms:W3CDTF">2017-03-06T15:00:45Z</dcterms:modified>
</cp:coreProperties>
</file>