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50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18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1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82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2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52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9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16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93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0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44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4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86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9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491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35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1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4158A2-FFC5-2746-903C-FF7720F2827C}" type="datetimeFigureOut">
              <a:rPr lang="nb-NO" smtClean="0"/>
              <a:t>08.03.17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17652E-A7CB-BD45-8565-184E81E89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86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7200" dirty="0">
                <a:latin typeface="Bell MT" charset="0"/>
                <a:ea typeface="Bell MT" charset="0"/>
                <a:cs typeface="Bell MT" charset="0"/>
              </a:rPr>
              <a:t>Life+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25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Hvordan kan vi gjøre det lettere/morsommere å lære vanskelige temaer i 3. </a:t>
            </a:r>
            <a:r>
              <a:rPr lang="nb-NO" dirty="0" smtClean="0"/>
              <a:t>Klasse?</a:t>
            </a:r>
          </a:p>
        </p:txBody>
      </p:sp>
    </p:spTree>
    <p:extLst>
      <p:ext uri="{BB962C8B-B14F-4D97-AF65-F5344CB8AC3E}">
        <p14:creationId xmlns:p14="http://schemas.microsoft.com/office/powerpoint/2010/main" val="11008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Undersøkelsesmetoder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Observasjon </a:t>
            </a:r>
          </a:p>
          <a:p>
            <a:r>
              <a:rPr lang="nb-NO" dirty="0"/>
              <a:t>Intervju</a:t>
            </a:r>
          </a:p>
        </p:txBody>
      </p:sp>
    </p:spTree>
    <p:extLst>
      <p:ext uri="{BB962C8B-B14F-4D97-AF65-F5344CB8AC3E}">
        <p14:creationId xmlns:p14="http://schemas.microsoft.com/office/powerpoint/2010/main" val="201324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undersøkelser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Færre personer tilstede på skolen</a:t>
            </a:r>
          </a:p>
          <a:p>
            <a:r>
              <a:rPr lang="nb-NO" dirty="0"/>
              <a:t>Formulere oss bedre til neste intervju med barn</a:t>
            </a:r>
          </a:p>
          <a:p>
            <a:r>
              <a:rPr lang="nb-NO" dirty="0"/>
              <a:t>Intervjue barna på et annet sted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49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Idéer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Idé.1: Regneboks</a:t>
            </a:r>
          </a:p>
          <a:p>
            <a:r>
              <a:rPr lang="nb-NO" dirty="0"/>
              <a:t>Idé.2: True or false’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9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733"/>
            <a:ext cx="12192000" cy="68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031"/>
      </p:ext>
    </p:extLst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å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å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122</TotalTime>
  <Words>52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Bell MT</vt:lpstr>
      <vt:lpstr>Tw Cen MT</vt:lpstr>
      <vt:lpstr>Arial</vt:lpstr>
      <vt:lpstr>Dråpe</vt:lpstr>
      <vt:lpstr>Life+</vt:lpstr>
      <vt:lpstr>Tema </vt:lpstr>
      <vt:lpstr>Undersøkelsesmetoder</vt:lpstr>
      <vt:lpstr>Videre undersøkelser</vt:lpstr>
      <vt:lpstr>Idéer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Life+</dc:title>
  <dc:creator>Microsoft Office-bruker</dc:creator>
  <cp:lastModifiedBy>Microsoft Office-bruker</cp:lastModifiedBy>
  <cp:revision>8</cp:revision>
  <dcterms:created xsi:type="dcterms:W3CDTF">2017-03-07T11:14:21Z</dcterms:created>
  <dcterms:modified xsi:type="dcterms:W3CDTF">2017-03-08T13:23:02Z</dcterms:modified>
</cp:coreProperties>
</file>