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6.png" ContentType="image/png"/>
  <Override PartName="/ppt/media/image9.tif" ContentType="image/tiff"/>
  <Override PartName="/ppt/media/image5.png" ContentType="image/png"/>
  <Override PartName="/ppt/media/image10.tif" ContentType="image/tiff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3680" cy="159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39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751040" y="1300680"/>
            <a:ext cx="8689320" cy="25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n-US" sz="7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/>
                <a:ea typeface="Bell MT"/>
              </a:rPr>
              <a:t>Life+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749040" y="4206240"/>
            <a:ext cx="868932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Isra, Mai, Helin, Emil og Marius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913680" y="618480"/>
            <a:ext cx="10363680" cy="15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Tema og målgruppe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913680" y="2367000"/>
            <a:ext cx="10362960" cy="34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Barn mellom 8-9 år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Læring på barneskolen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Hvordan kan vi gjøre det lettere/morsommere å lære vanskelige temaer i 3. Klasse?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13680" y="618480"/>
            <a:ext cx="10363680" cy="15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Undersøkelsesmetoder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913680" y="2367000"/>
            <a:ext cx="10362960" cy="34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Observasjon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Gode observasjoner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Intervju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Bråkete omgivelser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Analyse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Transkribering av intervju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Affinity diagram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913680" y="618480"/>
            <a:ext cx="10363680" cy="15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Videre undersøkelser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913680" y="2367000"/>
            <a:ext cx="10362960" cy="34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Færre personer tilstede på skolen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Bli flinkere til å engasjere barna under intervjuene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Intervjue barna på et annet sted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13680" y="618480"/>
            <a:ext cx="10363680" cy="15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Idéer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913680" y="2367000"/>
            <a:ext cx="10362960" cy="34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Idé.1: Regneboks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Idé.2: True or false’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13680" y="618480"/>
            <a:ext cx="10363680" cy="15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lassholder for innhold 6" descr=""/>
          <p:cNvPicPr/>
          <p:nvPr/>
        </p:nvPicPr>
        <p:blipFill>
          <a:blip r:embed="rId1"/>
          <a:stretch/>
        </p:blipFill>
        <p:spPr>
          <a:xfrm>
            <a:off x="0" y="8640"/>
            <a:ext cx="12191400" cy="686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13680" y="618480"/>
            <a:ext cx="10363680" cy="15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lassholder for innhold 4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183</TotalTime>
  <Application>LibreOffice/5.1.6.2$Linux_X86_64 LibreOffice_project/10m0$Build-2</Application>
  <Words>52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2017-03-07T11:14:21Z</dcterms:created>
  <dc:creator>Microsoft Office-bruker</dc:creator>
  <dc:description/>
  <dc:language>en-US</dc:language>
  <cp:lastModifiedBy/>
  <dcterms:modified xsi:type="dcterms:W3CDTF">2017-03-08T17:25:57Z</dcterms:modified>
  <cp:revision>15</cp:revision>
  <dc:subject/>
  <dc:title>Life+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15.0025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