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99F4E52-5287-494D-8294-49D0F696E76E}" type="datetimeFigureOut">
              <a:rPr lang="nb-NO" smtClean="0"/>
              <a:t>31.05.2017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3A8B90-5FB2-4C7F-A10C-8F1189ACA018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Life+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Helin, Mai, </a:t>
            </a:r>
            <a:r>
              <a:rPr lang="nb-NO" dirty="0" err="1"/>
              <a:t>Isra</a:t>
            </a:r>
            <a:r>
              <a:rPr lang="nb-NO" dirty="0"/>
              <a:t>, Marius, Emil</a:t>
            </a:r>
          </a:p>
        </p:txBody>
      </p:sp>
    </p:spTree>
    <p:extLst>
      <p:ext uri="{BB962C8B-B14F-4D97-AF65-F5344CB8AC3E}">
        <p14:creationId xmlns:p14="http://schemas.microsoft.com/office/powerpoint/2010/main" val="25500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3. klassinger</a:t>
            </a:r>
          </a:p>
          <a:p>
            <a:r>
              <a:rPr lang="nb-NO" dirty="0"/>
              <a:t>Problemstilling: «Hvordan kan vi gjøre læringen av vanskelige temaer lettere / morsommere?»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Målgruppe og problemstilling</a:t>
            </a:r>
          </a:p>
        </p:txBody>
      </p:sp>
    </p:spTree>
    <p:extLst>
      <p:ext uri="{BB962C8B-B14F-4D97-AF65-F5344CB8AC3E}">
        <p14:creationId xmlns:p14="http://schemas.microsoft.com/office/powerpoint/2010/main" val="7041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336987" cy="5112568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Gangeboksen</a:t>
            </a:r>
          </a:p>
        </p:txBody>
      </p:sp>
    </p:spTree>
    <p:extLst>
      <p:ext uri="{BB962C8B-B14F-4D97-AF65-F5344CB8AC3E}">
        <p14:creationId xmlns:p14="http://schemas.microsoft.com/office/powerpoint/2010/main" val="202747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704967" cy="4896544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True-or-False?</a:t>
            </a:r>
          </a:p>
        </p:txBody>
      </p:sp>
    </p:spTree>
    <p:extLst>
      <p:ext uri="{BB962C8B-B14F-4D97-AF65-F5344CB8AC3E}">
        <p14:creationId xmlns:p14="http://schemas.microsoft.com/office/powerpoint/2010/main" val="79993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Gangeboksen</a:t>
            </a:r>
          </a:p>
          <a:p>
            <a:r>
              <a:rPr lang="nb-NO" dirty="0"/>
              <a:t>True-or-False?</a:t>
            </a:r>
          </a:p>
          <a:p>
            <a:r>
              <a:rPr lang="nb-NO" dirty="0"/>
              <a:t>Gangeboksen ble utgangspunktet for prosjektet etter siste presentasjon</a:t>
            </a:r>
          </a:p>
          <a:p>
            <a:r>
              <a:rPr lang="nb-NO" dirty="0"/>
              <a:t>Så dro vi tilbake til barneskolen</a:t>
            </a:r>
          </a:p>
          <a:p>
            <a:r>
              <a:rPr lang="nb-NO" dirty="0"/>
              <a:t>Gangeboksen fikk negativ feedback</a:t>
            </a:r>
          </a:p>
          <a:p>
            <a:r>
              <a:rPr lang="nb-NO" dirty="0"/>
              <a:t>Barna ville ha noe med mer aktivitet i seg</a:t>
            </a: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Sist gang</a:t>
            </a:r>
          </a:p>
        </p:txBody>
      </p:sp>
    </p:spTree>
    <p:extLst>
      <p:ext uri="{BB962C8B-B14F-4D97-AF65-F5344CB8AC3E}">
        <p14:creationId xmlns:p14="http://schemas.microsoft.com/office/powerpoint/2010/main" val="64621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3602434" cy="4803247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/>
              <a:t>Prototypingsworkshop</a:t>
            </a:r>
            <a:r>
              <a:rPr lang="nb-NO" dirty="0"/>
              <a:t>: Stafettidé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30" y="3861048"/>
            <a:ext cx="4956043" cy="278777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139" y="1340768"/>
            <a:ext cx="430002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7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Til slutt kom vi frem til to idéer: Gangebingen og Gangemysteriet</a:t>
            </a:r>
          </a:p>
          <a:p>
            <a:r>
              <a:rPr lang="nb-NO" dirty="0"/>
              <a:t>Gangemysteriet hadde mye av den originale gangeboksen i seg, men gikk ut på at barna skulle forske seg frem til svaret. </a:t>
            </a:r>
          </a:p>
          <a:p>
            <a:r>
              <a:rPr lang="nb-NO" dirty="0"/>
              <a:t>Gangebingen var mer av et aktivt spill</a:t>
            </a:r>
          </a:p>
          <a:p>
            <a:r>
              <a:rPr lang="nb-NO" dirty="0"/>
              <a:t>Det var disse to idéene vi viste frem til barneskolen og det var Gangebingen som var mest interessant for barna, så det ble kursen for prosjektet vårt.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Våre to prototyper</a:t>
            </a:r>
          </a:p>
        </p:txBody>
      </p:sp>
    </p:spTree>
    <p:extLst>
      <p:ext uri="{BB962C8B-B14F-4D97-AF65-F5344CB8AC3E}">
        <p14:creationId xmlns:p14="http://schemas.microsoft.com/office/powerpoint/2010/main" val="58727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To lag: rødt lag og blått lag</a:t>
            </a:r>
          </a:p>
          <a:p>
            <a:r>
              <a:rPr lang="nb-NO" dirty="0"/>
              <a:t>Hvert lag har en binge med baller</a:t>
            </a:r>
          </a:p>
          <a:p>
            <a:r>
              <a:rPr lang="nb-NO" dirty="0"/>
              <a:t>RFID-skanner </a:t>
            </a:r>
          </a:p>
          <a:p>
            <a:r>
              <a:rPr lang="nb-NO" dirty="0" err="1"/>
              <a:t>Tallballer</a:t>
            </a:r>
            <a:r>
              <a:rPr lang="nb-NO" dirty="0"/>
              <a:t> med RFID-sensor</a:t>
            </a:r>
          </a:p>
          <a:p>
            <a:r>
              <a:rPr lang="nb-NO" dirty="0"/>
              <a:t>Lureballer</a:t>
            </a:r>
          </a:p>
          <a:p>
            <a:r>
              <a:rPr lang="nb-NO" dirty="0"/>
              <a:t>Førstemann </a:t>
            </a:r>
            <a:br>
              <a:rPr lang="nb-NO" dirty="0"/>
            </a:br>
            <a:r>
              <a:rPr lang="nb-NO" dirty="0"/>
              <a:t>til 5 poeng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Gangebingen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36712"/>
            <a:ext cx="2231735" cy="306121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82153"/>
            <a:ext cx="2231735" cy="28758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82810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96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94</TotalTime>
  <Words>166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Candara</vt:lpstr>
      <vt:lpstr>Symbol</vt:lpstr>
      <vt:lpstr>Bølgeform</vt:lpstr>
      <vt:lpstr>Life+</vt:lpstr>
      <vt:lpstr>Målgruppe og problemstilling</vt:lpstr>
      <vt:lpstr>Gangeboksen</vt:lpstr>
      <vt:lpstr>True-or-False?</vt:lpstr>
      <vt:lpstr>Sist gang</vt:lpstr>
      <vt:lpstr>Prototypingsworkshop: Stafettidé</vt:lpstr>
      <vt:lpstr>Våre to prototyper</vt:lpstr>
      <vt:lpstr>Gangebingen</vt:lpstr>
    </vt:vector>
  </TitlesOfParts>
  <Company>Akershus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Life+</dc:title>
  <dc:creator>Emil Hagemann Unhjem</dc:creator>
  <cp:lastModifiedBy>Marius Haugen</cp:lastModifiedBy>
  <cp:revision>7</cp:revision>
  <dcterms:created xsi:type="dcterms:W3CDTF">2017-04-19T09:49:58Z</dcterms:created>
  <dcterms:modified xsi:type="dcterms:W3CDTF">2017-05-31T12:06:43Z</dcterms:modified>
</cp:coreProperties>
</file>