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61" r:id="rId5"/>
    <p:sldId id="269" r:id="rId6"/>
    <p:sldId id="270" r:id="rId7"/>
    <p:sldId id="267" r:id="rId8"/>
    <p:sldId id="258" r:id="rId9"/>
    <p:sldId id="271" r:id="rId10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sfarg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2925" autoAdjust="0"/>
  </p:normalViewPr>
  <p:slideViewPr>
    <p:cSldViewPr snapToGrid="0" snapToObjects="1">
      <p:cViewPr varScale="1">
        <p:scale>
          <a:sx n="85" d="100"/>
          <a:sy n="85" d="100"/>
        </p:scale>
        <p:origin x="-20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CCE3D2-357B-0849-95EB-99E04A813650}" type="doc">
      <dgm:prSet loTypeId="urn:microsoft.com/office/officeart/2005/8/layout/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D4A82642-4C94-2340-802F-C898D79B61DF}">
      <dgm:prSet phldrT="[Tekst]"/>
      <dgm:spPr>
        <a:solidFill>
          <a:schemeClr val="accent1"/>
        </a:solidFill>
      </dgm:spPr>
      <dgm:t>
        <a:bodyPr/>
        <a:lstStyle/>
        <a:p>
          <a:r>
            <a:rPr lang="nb-NO" dirty="0" smtClean="0"/>
            <a:t>Initial Research</a:t>
          </a:r>
          <a:endParaRPr lang="nb-NO" dirty="0"/>
        </a:p>
      </dgm:t>
    </dgm:pt>
    <dgm:pt modelId="{6F89E2EC-7C67-EE49-9B46-EAE6DE8E6C56}" type="parTrans" cxnId="{1288A872-652F-5045-8830-D0F71855A2FC}">
      <dgm:prSet/>
      <dgm:spPr/>
      <dgm:t>
        <a:bodyPr/>
        <a:lstStyle/>
        <a:p>
          <a:endParaRPr lang="nb-NO"/>
        </a:p>
      </dgm:t>
    </dgm:pt>
    <dgm:pt modelId="{E1C4040D-0979-CC40-94F5-E807FC78934D}" type="sibTrans" cxnId="{1288A872-652F-5045-8830-D0F71855A2FC}">
      <dgm:prSet/>
      <dgm:spPr/>
      <dgm:t>
        <a:bodyPr/>
        <a:lstStyle/>
        <a:p>
          <a:endParaRPr lang="nb-NO"/>
        </a:p>
      </dgm:t>
    </dgm:pt>
    <dgm:pt modelId="{00F6C18E-3F2E-5D41-8399-842343DD62AA}">
      <dgm:prSet phldrT="[Tekst]"/>
      <dgm:spPr/>
      <dgm:t>
        <a:bodyPr/>
        <a:lstStyle/>
        <a:p>
          <a:r>
            <a:rPr lang="nb-NO" dirty="0" smtClean="0"/>
            <a:t>Surveys</a:t>
          </a:r>
          <a:endParaRPr lang="nb-NO" dirty="0"/>
        </a:p>
      </dgm:t>
    </dgm:pt>
    <dgm:pt modelId="{AFFEA667-FF93-8243-BD28-E49A673AEA0E}" type="parTrans" cxnId="{1B5AA721-8781-6842-B97D-78A2050EF7B6}">
      <dgm:prSet/>
      <dgm:spPr/>
      <dgm:t>
        <a:bodyPr/>
        <a:lstStyle/>
        <a:p>
          <a:endParaRPr lang="nb-NO"/>
        </a:p>
      </dgm:t>
    </dgm:pt>
    <dgm:pt modelId="{A776E079-977A-2F40-BD76-B0662BC6AEEF}" type="sibTrans" cxnId="{1B5AA721-8781-6842-B97D-78A2050EF7B6}">
      <dgm:prSet/>
      <dgm:spPr/>
      <dgm:t>
        <a:bodyPr/>
        <a:lstStyle/>
        <a:p>
          <a:endParaRPr lang="nb-NO"/>
        </a:p>
      </dgm:t>
    </dgm:pt>
    <dgm:pt modelId="{6382520D-8C22-3248-8C19-91C2E0A8DCEF}">
      <dgm:prSet phldrT="[Tekst]"/>
      <dgm:spPr/>
      <dgm:t>
        <a:bodyPr/>
        <a:lstStyle/>
        <a:p>
          <a:r>
            <a:rPr lang="nb-NO" dirty="0" err="1" smtClean="0"/>
            <a:t>Observations</a:t>
          </a:r>
          <a:endParaRPr lang="nb-NO" dirty="0"/>
        </a:p>
      </dgm:t>
    </dgm:pt>
    <dgm:pt modelId="{6756B2A0-1AB8-3241-983F-E41047539E56}" type="parTrans" cxnId="{D788B5CF-F93D-A644-8B71-F2CBCB9A8B6F}">
      <dgm:prSet/>
      <dgm:spPr/>
      <dgm:t>
        <a:bodyPr/>
        <a:lstStyle/>
        <a:p>
          <a:endParaRPr lang="nb-NO"/>
        </a:p>
      </dgm:t>
    </dgm:pt>
    <dgm:pt modelId="{B34A0FE3-EA98-A444-99E4-258DF361F133}" type="sibTrans" cxnId="{D788B5CF-F93D-A644-8B71-F2CBCB9A8B6F}">
      <dgm:prSet/>
      <dgm:spPr/>
      <dgm:t>
        <a:bodyPr/>
        <a:lstStyle/>
        <a:p>
          <a:endParaRPr lang="nb-NO"/>
        </a:p>
      </dgm:t>
    </dgm:pt>
    <dgm:pt modelId="{51792147-1DF3-534E-A214-3788C3AE3877}">
      <dgm:prSet phldrT="[Tekst]"/>
      <dgm:spPr/>
      <dgm:t>
        <a:bodyPr/>
        <a:lstStyle/>
        <a:p>
          <a:r>
            <a:rPr lang="nb-NO" dirty="0" smtClean="0"/>
            <a:t>Collaboration </a:t>
          </a:r>
          <a:r>
            <a:rPr lang="nb-NO" dirty="0" err="1" smtClean="0"/>
            <a:t>with</a:t>
          </a:r>
          <a:r>
            <a:rPr lang="nb-NO" dirty="0" smtClean="0"/>
            <a:t> Users</a:t>
          </a:r>
          <a:endParaRPr lang="nb-NO" dirty="0"/>
        </a:p>
      </dgm:t>
    </dgm:pt>
    <dgm:pt modelId="{453B5913-612F-104A-9AE2-8535046B5183}" type="parTrans" cxnId="{76C9CEDF-0881-DF40-96A6-1E6EB8924FCA}">
      <dgm:prSet/>
      <dgm:spPr/>
      <dgm:t>
        <a:bodyPr/>
        <a:lstStyle/>
        <a:p>
          <a:endParaRPr lang="nb-NO"/>
        </a:p>
      </dgm:t>
    </dgm:pt>
    <dgm:pt modelId="{CEEE5773-9698-AB42-A662-99DEBC2CE3FA}" type="sibTrans" cxnId="{76C9CEDF-0881-DF40-96A6-1E6EB8924FCA}">
      <dgm:prSet/>
      <dgm:spPr/>
      <dgm:t>
        <a:bodyPr/>
        <a:lstStyle/>
        <a:p>
          <a:endParaRPr lang="nb-NO"/>
        </a:p>
      </dgm:t>
    </dgm:pt>
    <dgm:pt modelId="{9590B2E1-B412-FB40-87D0-DE8A89F6A376}">
      <dgm:prSet phldrT="[Tekst]"/>
      <dgm:spPr/>
      <dgm:t>
        <a:bodyPr/>
        <a:lstStyle/>
        <a:p>
          <a:r>
            <a:rPr lang="nb-NO" dirty="0" err="1" smtClean="0"/>
            <a:t>Focus</a:t>
          </a:r>
          <a:r>
            <a:rPr lang="nb-NO" dirty="0" smtClean="0"/>
            <a:t> Group</a:t>
          </a:r>
          <a:endParaRPr lang="nb-NO" dirty="0"/>
        </a:p>
      </dgm:t>
    </dgm:pt>
    <dgm:pt modelId="{5645DD4C-3B4C-1443-A83A-924DD6786D69}" type="parTrans" cxnId="{8B8D4B40-A77E-E742-9DBC-8B767AF5FC72}">
      <dgm:prSet/>
      <dgm:spPr/>
      <dgm:t>
        <a:bodyPr/>
        <a:lstStyle/>
        <a:p>
          <a:endParaRPr lang="nb-NO"/>
        </a:p>
      </dgm:t>
    </dgm:pt>
    <dgm:pt modelId="{B8F6E6FE-74A8-1441-9260-B711728160E1}" type="sibTrans" cxnId="{8B8D4B40-A77E-E742-9DBC-8B767AF5FC72}">
      <dgm:prSet/>
      <dgm:spPr/>
      <dgm:t>
        <a:bodyPr/>
        <a:lstStyle/>
        <a:p>
          <a:endParaRPr lang="nb-NO"/>
        </a:p>
      </dgm:t>
    </dgm:pt>
    <dgm:pt modelId="{DCB3246C-CFE0-ED41-B67C-111FF723F016}">
      <dgm:prSet phldrT="[Tekst]"/>
      <dgm:spPr/>
      <dgm:t>
        <a:bodyPr/>
        <a:lstStyle/>
        <a:p>
          <a:r>
            <a:rPr lang="nb-NO" dirty="0" smtClean="0"/>
            <a:t>Workshop</a:t>
          </a:r>
          <a:endParaRPr lang="nb-NO" dirty="0"/>
        </a:p>
      </dgm:t>
    </dgm:pt>
    <dgm:pt modelId="{410AA1B0-8303-E644-896D-7A89987CA52D}" type="parTrans" cxnId="{EF79FC6F-9496-6844-B273-7B4543E23F3E}">
      <dgm:prSet/>
      <dgm:spPr/>
      <dgm:t>
        <a:bodyPr/>
        <a:lstStyle/>
        <a:p>
          <a:endParaRPr lang="nb-NO"/>
        </a:p>
      </dgm:t>
    </dgm:pt>
    <dgm:pt modelId="{B3F4A979-5778-BC42-88CD-A95397722171}" type="sibTrans" cxnId="{EF79FC6F-9496-6844-B273-7B4543E23F3E}">
      <dgm:prSet/>
      <dgm:spPr/>
      <dgm:t>
        <a:bodyPr/>
        <a:lstStyle/>
        <a:p>
          <a:endParaRPr lang="nb-NO"/>
        </a:p>
      </dgm:t>
    </dgm:pt>
    <dgm:pt modelId="{F1A69DD3-5E96-8846-92FD-EDF0579A505E}">
      <dgm:prSet phldrT="[Tekst]"/>
      <dgm:spPr/>
      <dgm:t>
        <a:bodyPr/>
        <a:lstStyle/>
        <a:p>
          <a:r>
            <a:rPr lang="nb-NO" dirty="0" smtClean="0"/>
            <a:t>Design</a:t>
          </a:r>
          <a:endParaRPr lang="nb-NO" dirty="0"/>
        </a:p>
      </dgm:t>
    </dgm:pt>
    <dgm:pt modelId="{45A3CB56-02B4-1A45-B95D-D65C42D1ABCE}" type="parTrans" cxnId="{1E0915D5-584B-704C-8F54-1991A01A93C5}">
      <dgm:prSet/>
      <dgm:spPr/>
      <dgm:t>
        <a:bodyPr/>
        <a:lstStyle/>
        <a:p>
          <a:endParaRPr lang="nb-NO"/>
        </a:p>
      </dgm:t>
    </dgm:pt>
    <dgm:pt modelId="{8F3CCDFB-D432-174D-A990-9F4810C1E224}" type="sibTrans" cxnId="{1E0915D5-584B-704C-8F54-1991A01A93C5}">
      <dgm:prSet/>
      <dgm:spPr/>
      <dgm:t>
        <a:bodyPr/>
        <a:lstStyle/>
        <a:p>
          <a:endParaRPr lang="nb-NO"/>
        </a:p>
      </dgm:t>
    </dgm:pt>
    <dgm:pt modelId="{3FE0EFA0-A1CA-0B40-9082-F41922EA4C29}">
      <dgm:prSet phldrT="[Tekst]"/>
      <dgm:spPr/>
      <dgm:t>
        <a:bodyPr/>
        <a:lstStyle/>
        <a:p>
          <a:r>
            <a:rPr lang="nb-NO" dirty="0" err="1" smtClean="0"/>
            <a:t>Low</a:t>
          </a:r>
          <a:r>
            <a:rPr lang="nb-NO" dirty="0" smtClean="0"/>
            <a:t>-Fidelity</a:t>
          </a:r>
          <a:endParaRPr lang="nb-NO" dirty="0"/>
        </a:p>
      </dgm:t>
    </dgm:pt>
    <dgm:pt modelId="{40827BB6-6D57-0146-A4D5-B8F96E62AB1A}" type="parTrans" cxnId="{54C4045D-17FB-2048-A0B5-ADCE2D79C982}">
      <dgm:prSet/>
      <dgm:spPr/>
      <dgm:t>
        <a:bodyPr/>
        <a:lstStyle/>
        <a:p>
          <a:endParaRPr lang="nb-NO"/>
        </a:p>
      </dgm:t>
    </dgm:pt>
    <dgm:pt modelId="{611BA948-3389-9548-914E-3F8A186E9D3E}" type="sibTrans" cxnId="{54C4045D-17FB-2048-A0B5-ADCE2D79C982}">
      <dgm:prSet/>
      <dgm:spPr/>
      <dgm:t>
        <a:bodyPr/>
        <a:lstStyle/>
        <a:p>
          <a:endParaRPr lang="nb-NO"/>
        </a:p>
      </dgm:t>
    </dgm:pt>
    <dgm:pt modelId="{F4B7B688-548F-7942-99D8-3F3A7D2EF24C}">
      <dgm:prSet phldrT="[Tekst]"/>
      <dgm:spPr/>
      <dgm:t>
        <a:bodyPr/>
        <a:lstStyle/>
        <a:p>
          <a:r>
            <a:rPr lang="nb-NO" dirty="0" smtClean="0"/>
            <a:t>High-Fidelity</a:t>
          </a:r>
          <a:endParaRPr lang="nb-NO" dirty="0"/>
        </a:p>
      </dgm:t>
    </dgm:pt>
    <dgm:pt modelId="{D521E013-FFAA-6C45-A529-B6B4B616B686}" type="parTrans" cxnId="{057E155E-6F48-F44A-A344-1BF3E7BA56F2}">
      <dgm:prSet/>
      <dgm:spPr/>
      <dgm:t>
        <a:bodyPr/>
        <a:lstStyle/>
        <a:p>
          <a:endParaRPr lang="nb-NO"/>
        </a:p>
      </dgm:t>
    </dgm:pt>
    <dgm:pt modelId="{755A3D2C-5C41-2C4D-933D-7A6B08EEC3CD}" type="sibTrans" cxnId="{057E155E-6F48-F44A-A344-1BF3E7BA56F2}">
      <dgm:prSet/>
      <dgm:spPr/>
      <dgm:t>
        <a:bodyPr/>
        <a:lstStyle/>
        <a:p>
          <a:endParaRPr lang="nb-NO"/>
        </a:p>
      </dgm:t>
    </dgm:pt>
    <dgm:pt modelId="{B3FC9CD9-21F1-904A-8828-A27E58F4F20F}" type="pres">
      <dgm:prSet presAssocID="{DCCCE3D2-357B-0849-95EB-99E04A8136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B1CF15B0-6771-6547-8F1E-529122856358}" type="pres">
      <dgm:prSet presAssocID="{F1A69DD3-5E96-8846-92FD-EDF0579A505E}" presName="boxAndChildren" presStyleCnt="0"/>
      <dgm:spPr/>
      <dgm:t>
        <a:bodyPr/>
        <a:lstStyle/>
        <a:p>
          <a:endParaRPr lang="nb-NO"/>
        </a:p>
      </dgm:t>
    </dgm:pt>
    <dgm:pt modelId="{08C8071A-E031-AD4E-B147-F829D2DE287D}" type="pres">
      <dgm:prSet presAssocID="{F1A69DD3-5E96-8846-92FD-EDF0579A505E}" presName="parentTextBox" presStyleLbl="node1" presStyleIdx="0" presStyleCnt="3"/>
      <dgm:spPr/>
      <dgm:t>
        <a:bodyPr/>
        <a:lstStyle/>
        <a:p>
          <a:endParaRPr lang="nb-NO"/>
        </a:p>
      </dgm:t>
    </dgm:pt>
    <dgm:pt modelId="{AE04AE15-B2AC-5A43-9142-9BA8B5D6F51F}" type="pres">
      <dgm:prSet presAssocID="{F1A69DD3-5E96-8846-92FD-EDF0579A505E}" presName="entireBox" presStyleLbl="node1" presStyleIdx="0" presStyleCnt="3"/>
      <dgm:spPr/>
      <dgm:t>
        <a:bodyPr/>
        <a:lstStyle/>
        <a:p>
          <a:endParaRPr lang="nb-NO"/>
        </a:p>
      </dgm:t>
    </dgm:pt>
    <dgm:pt modelId="{8B3494DA-446F-A24C-A62C-E5B29206D622}" type="pres">
      <dgm:prSet presAssocID="{F1A69DD3-5E96-8846-92FD-EDF0579A505E}" presName="descendantBox" presStyleCnt="0"/>
      <dgm:spPr/>
      <dgm:t>
        <a:bodyPr/>
        <a:lstStyle/>
        <a:p>
          <a:endParaRPr lang="nb-NO"/>
        </a:p>
      </dgm:t>
    </dgm:pt>
    <dgm:pt modelId="{FF5BC049-0ACD-A04E-BCF6-ED1A75746FAA}" type="pres">
      <dgm:prSet presAssocID="{3FE0EFA0-A1CA-0B40-9082-F41922EA4C29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975C1F7-725D-7443-9724-E05634DD14FB}" type="pres">
      <dgm:prSet presAssocID="{F4B7B688-548F-7942-99D8-3F3A7D2EF24C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C1DB0AF-7394-BD4F-8E03-7D602647E8AF}" type="pres">
      <dgm:prSet presAssocID="{CEEE5773-9698-AB42-A662-99DEBC2CE3FA}" presName="sp" presStyleCnt="0"/>
      <dgm:spPr/>
      <dgm:t>
        <a:bodyPr/>
        <a:lstStyle/>
        <a:p>
          <a:endParaRPr lang="nb-NO"/>
        </a:p>
      </dgm:t>
    </dgm:pt>
    <dgm:pt modelId="{31B2E6FE-17B4-064F-B28B-BC6FB02359F7}" type="pres">
      <dgm:prSet presAssocID="{51792147-1DF3-534E-A214-3788C3AE3877}" presName="arrowAndChildren" presStyleCnt="0"/>
      <dgm:spPr/>
      <dgm:t>
        <a:bodyPr/>
        <a:lstStyle/>
        <a:p>
          <a:endParaRPr lang="nb-NO"/>
        </a:p>
      </dgm:t>
    </dgm:pt>
    <dgm:pt modelId="{7B21640C-AAFE-214F-9740-2377D3C5114B}" type="pres">
      <dgm:prSet presAssocID="{51792147-1DF3-534E-A214-3788C3AE3877}" presName="parentTextArrow" presStyleLbl="node1" presStyleIdx="0" presStyleCnt="3"/>
      <dgm:spPr/>
      <dgm:t>
        <a:bodyPr/>
        <a:lstStyle/>
        <a:p>
          <a:endParaRPr lang="nb-NO"/>
        </a:p>
      </dgm:t>
    </dgm:pt>
    <dgm:pt modelId="{7992D8DA-916A-E743-AFF0-C7F9C28D3DD5}" type="pres">
      <dgm:prSet presAssocID="{51792147-1DF3-534E-A214-3788C3AE3877}" presName="arrow" presStyleLbl="node1" presStyleIdx="1" presStyleCnt="3"/>
      <dgm:spPr/>
      <dgm:t>
        <a:bodyPr/>
        <a:lstStyle/>
        <a:p>
          <a:endParaRPr lang="nb-NO"/>
        </a:p>
      </dgm:t>
    </dgm:pt>
    <dgm:pt modelId="{EFF90AD6-60CC-DF4E-8CD4-296346C48870}" type="pres">
      <dgm:prSet presAssocID="{51792147-1DF3-534E-A214-3788C3AE3877}" presName="descendantArrow" presStyleCnt="0"/>
      <dgm:spPr/>
      <dgm:t>
        <a:bodyPr/>
        <a:lstStyle/>
        <a:p>
          <a:endParaRPr lang="nb-NO"/>
        </a:p>
      </dgm:t>
    </dgm:pt>
    <dgm:pt modelId="{257A9780-6AAA-FE45-9859-033BA19E774B}" type="pres">
      <dgm:prSet presAssocID="{9590B2E1-B412-FB40-87D0-DE8A89F6A376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82ADE15-3133-8748-B360-53E5493A0378}" type="pres">
      <dgm:prSet presAssocID="{DCB3246C-CFE0-ED41-B67C-111FF723F016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76FF370-B575-4A4F-9EF1-CA026038C52B}" type="pres">
      <dgm:prSet presAssocID="{E1C4040D-0979-CC40-94F5-E807FC78934D}" presName="sp" presStyleCnt="0"/>
      <dgm:spPr/>
      <dgm:t>
        <a:bodyPr/>
        <a:lstStyle/>
        <a:p>
          <a:endParaRPr lang="nb-NO"/>
        </a:p>
      </dgm:t>
    </dgm:pt>
    <dgm:pt modelId="{D2ED5D60-7C01-F144-A312-3FB61C58CB5B}" type="pres">
      <dgm:prSet presAssocID="{D4A82642-4C94-2340-802F-C898D79B61DF}" presName="arrowAndChildren" presStyleCnt="0"/>
      <dgm:spPr/>
      <dgm:t>
        <a:bodyPr/>
        <a:lstStyle/>
        <a:p>
          <a:endParaRPr lang="nb-NO"/>
        </a:p>
      </dgm:t>
    </dgm:pt>
    <dgm:pt modelId="{264AD9DE-03BE-214D-9740-4E37E040277E}" type="pres">
      <dgm:prSet presAssocID="{D4A82642-4C94-2340-802F-C898D79B61DF}" presName="parentTextArrow" presStyleLbl="node1" presStyleIdx="1" presStyleCnt="3"/>
      <dgm:spPr/>
      <dgm:t>
        <a:bodyPr/>
        <a:lstStyle/>
        <a:p>
          <a:endParaRPr lang="nb-NO"/>
        </a:p>
      </dgm:t>
    </dgm:pt>
    <dgm:pt modelId="{46C9D529-1930-1848-8742-C8AB4B3A365C}" type="pres">
      <dgm:prSet presAssocID="{D4A82642-4C94-2340-802F-C898D79B61DF}" presName="arrow" presStyleLbl="node1" presStyleIdx="2" presStyleCnt="3"/>
      <dgm:spPr/>
      <dgm:t>
        <a:bodyPr/>
        <a:lstStyle/>
        <a:p>
          <a:endParaRPr lang="nb-NO"/>
        </a:p>
      </dgm:t>
    </dgm:pt>
    <dgm:pt modelId="{936FC755-D86D-6843-8CA4-1258D59FC5D0}" type="pres">
      <dgm:prSet presAssocID="{D4A82642-4C94-2340-802F-C898D79B61DF}" presName="descendantArrow" presStyleCnt="0"/>
      <dgm:spPr/>
      <dgm:t>
        <a:bodyPr/>
        <a:lstStyle/>
        <a:p>
          <a:endParaRPr lang="nb-NO"/>
        </a:p>
      </dgm:t>
    </dgm:pt>
    <dgm:pt modelId="{A2832731-0BC1-BE49-9857-AFF092E77922}" type="pres">
      <dgm:prSet presAssocID="{00F6C18E-3F2E-5D41-8399-842343DD62AA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DB408FC-738E-5746-A3A5-7B3A4DB7C20F}" type="pres">
      <dgm:prSet presAssocID="{6382520D-8C22-3248-8C19-91C2E0A8DCEF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8FD1CBFA-2713-D847-B4B0-86803FFA2E4F}" type="presOf" srcId="{51792147-1DF3-534E-A214-3788C3AE3877}" destId="{7992D8DA-916A-E743-AFF0-C7F9C28D3DD5}" srcOrd="1" destOrd="0" presId="urn:microsoft.com/office/officeart/2005/8/layout/process4"/>
    <dgm:cxn modelId="{EC690C79-F34C-B740-9922-67C2C0C0E5E1}" type="presOf" srcId="{F1A69DD3-5E96-8846-92FD-EDF0579A505E}" destId="{AE04AE15-B2AC-5A43-9142-9BA8B5D6F51F}" srcOrd="1" destOrd="0" presId="urn:microsoft.com/office/officeart/2005/8/layout/process4"/>
    <dgm:cxn modelId="{21A74687-58F4-D947-B674-8CEF0A3FD62B}" type="presOf" srcId="{51792147-1DF3-534E-A214-3788C3AE3877}" destId="{7B21640C-AAFE-214F-9740-2377D3C5114B}" srcOrd="0" destOrd="0" presId="urn:microsoft.com/office/officeart/2005/8/layout/process4"/>
    <dgm:cxn modelId="{EAC6517C-C0A6-C84E-96F0-72E55A185795}" type="presOf" srcId="{F4B7B688-548F-7942-99D8-3F3A7D2EF24C}" destId="{1975C1F7-725D-7443-9724-E05634DD14FB}" srcOrd="0" destOrd="0" presId="urn:microsoft.com/office/officeart/2005/8/layout/process4"/>
    <dgm:cxn modelId="{7BA62067-0ADD-0246-A743-BA8A5F6B286E}" type="presOf" srcId="{DCB3246C-CFE0-ED41-B67C-111FF723F016}" destId="{182ADE15-3133-8748-B360-53E5493A0378}" srcOrd="0" destOrd="0" presId="urn:microsoft.com/office/officeart/2005/8/layout/process4"/>
    <dgm:cxn modelId="{9CE3F5D2-0D10-F243-8D17-ED1F8ABBA164}" type="presOf" srcId="{D4A82642-4C94-2340-802F-C898D79B61DF}" destId="{46C9D529-1930-1848-8742-C8AB4B3A365C}" srcOrd="1" destOrd="0" presId="urn:microsoft.com/office/officeart/2005/8/layout/process4"/>
    <dgm:cxn modelId="{6F0988D5-DC2E-A541-A945-D254A4D15635}" type="presOf" srcId="{3FE0EFA0-A1CA-0B40-9082-F41922EA4C29}" destId="{FF5BC049-0ACD-A04E-BCF6-ED1A75746FAA}" srcOrd="0" destOrd="0" presId="urn:microsoft.com/office/officeart/2005/8/layout/process4"/>
    <dgm:cxn modelId="{057E155E-6F48-F44A-A344-1BF3E7BA56F2}" srcId="{F1A69DD3-5E96-8846-92FD-EDF0579A505E}" destId="{F4B7B688-548F-7942-99D8-3F3A7D2EF24C}" srcOrd="1" destOrd="0" parTransId="{D521E013-FFAA-6C45-A529-B6B4B616B686}" sibTransId="{755A3D2C-5C41-2C4D-933D-7A6B08EEC3CD}"/>
    <dgm:cxn modelId="{1B5AA721-8781-6842-B97D-78A2050EF7B6}" srcId="{D4A82642-4C94-2340-802F-C898D79B61DF}" destId="{00F6C18E-3F2E-5D41-8399-842343DD62AA}" srcOrd="0" destOrd="0" parTransId="{AFFEA667-FF93-8243-BD28-E49A673AEA0E}" sibTransId="{A776E079-977A-2F40-BD76-B0662BC6AEEF}"/>
    <dgm:cxn modelId="{EF79FC6F-9496-6844-B273-7B4543E23F3E}" srcId="{51792147-1DF3-534E-A214-3788C3AE3877}" destId="{DCB3246C-CFE0-ED41-B67C-111FF723F016}" srcOrd="1" destOrd="0" parTransId="{410AA1B0-8303-E644-896D-7A89987CA52D}" sibTransId="{B3F4A979-5778-BC42-88CD-A95397722171}"/>
    <dgm:cxn modelId="{1E0915D5-584B-704C-8F54-1991A01A93C5}" srcId="{DCCCE3D2-357B-0849-95EB-99E04A813650}" destId="{F1A69DD3-5E96-8846-92FD-EDF0579A505E}" srcOrd="2" destOrd="0" parTransId="{45A3CB56-02B4-1A45-B95D-D65C42D1ABCE}" sibTransId="{8F3CCDFB-D432-174D-A990-9F4810C1E224}"/>
    <dgm:cxn modelId="{54C4045D-17FB-2048-A0B5-ADCE2D79C982}" srcId="{F1A69DD3-5E96-8846-92FD-EDF0579A505E}" destId="{3FE0EFA0-A1CA-0B40-9082-F41922EA4C29}" srcOrd="0" destOrd="0" parTransId="{40827BB6-6D57-0146-A4D5-B8F96E62AB1A}" sibTransId="{611BA948-3389-9548-914E-3F8A186E9D3E}"/>
    <dgm:cxn modelId="{BB23B6E3-0B5F-5A46-8311-11FEBB58917C}" type="presOf" srcId="{6382520D-8C22-3248-8C19-91C2E0A8DCEF}" destId="{4DB408FC-738E-5746-A3A5-7B3A4DB7C20F}" srcOrd="0" destOrd="0" presId="urn:microsoft.com/office/officeart/2005/8/layout/process4"/>
    <dgm:cxn modelId="{43A17943-4B61-B64B-87AD-A8869B5ACE5C}" type="presOf" srcId="{DCCCE3D2-357B-0849-95EB-99E04A813650}" destId="{B3FC9CD9-21F1-904A-8828-A27E58F4F20F}" srcOrd="0" destOrd="0" presId="urn:microsoft.com/office/officeart/2005/8/layout/process4"/>
    <dgm:cxn modelId="{76C9CEDF-0881-DF40-96A6-1E6EB8924FCA}" srcId="{DCCCE3D2-357B-0849-95EB-99E04A813650}" destId="{51792147-1DF3-534E-A214-3788C3AE3877}" srcOrd="1" destOrd="0" parTransId="{453B5913-612F-104A-9AE2-8535046B5183}" sibTransId="{CEEE5773-9698-AB42-A662-99DEBC2CE3FA}"/>
    <dgm:cxn modelId="{1288A872-652F-5045-8830-D0F71855A2FC}" srcId="{DCCCE3D2-357B-0849-95EB-99E04A813650}" destId="{D4A82642-4C94-2340-802F-C898D79B61DF}" srcOrd="0" destOrd="0" parTransId="{6F89E2EC-7C67-EE49-9B46-EAE6DE8E6C56}" sibTransId="{E1C4040D-0979-CC40-94F5-E807FC78934D}"/>
    <dgm:cxn modelId="{9EC535A4-33C4-3F49-8688-B40B815808FC}" type="presOf" srcId="{00F6C18E-3F2E-5D41-8399-842343DD62AA}" destId="{A2832731-0BC1-BE49-9857-AFF092E77922}" srcOrd="0" destOrd="0" presId="urn:microsoft.com/office/officeart/2005/8/layout/process4"/>
    <dgm:cxn modelId="{15312F98-5B77-C04B-9256-F8CB43F7075E}" type="presOf" srcId="{F1A69DD3-5E96-8846-92FD-EDF0579A505E}" destId="{08C8071A-E031-AD4E-B147-F829D2DE287D}" srcOrd="0" destOrd="0" presId="urn:microsoft.com/office/officeart/2005/8/layout/process4"/>
    <dgm:cxn modelId="{8B8D4B40-A77E-E742-9DBC-8B767AF5FC72}" srcId="{51792147-1DF3-534E-A214-3788C3AE3877}" destId="{9590B2E1-B412-FB40-87D0-DE8A89F6A376}" srcOrd="0" destOrd="0" parTransId="{5645DD4C-3B4C-1443-A83A-924DD6786D69}" sibTransId="{B8F6E6FE-74A8-1441-9260-B711728160E1}"/>
    <dgm:cxn modelId="{16EC5FA8-A989-734F-A5E0-1A6BF960A673}" type="presOf" srcId="{9590B2E1-B412-FB40-87D0-DE8A89F6A376}" destId="{257A9780-6AAA-FE45-9859-033BA19E774B}" srcOrd="0" destOrd="0" presId="urn:microsoft.com/office/officeart/2005/8/layout/process4"/>
    <dgm:cxn modelId="{D788B5CF-F93D-A644-8B71-F2CBCB9A8B6F}" srcId="{D4A82642-4C94-2340-802F-C898D79B61DF}" destId="{6382520D-8C22-3248-8C19-91C2E0A8DCEF}" srcOrd="1" destOrd="0" parTransId="{6756B2A0-1AB8-3241-983F-E41047539E56}" sibTransId="{B34A0FE3-EA98-A444-99E4-258DF361F133}"/>
    <dgm:cxn modelId="{8718CECD-6A23-7C46-80AC-4A94CE215703}" type="presOf" srcId="{D4A82642-4C94-2340-802F-C898D79B61DF}" destId="{264AD9DE-03BE-214D-9740-4E37E040277E}" srcOrd="0" destOrd="0" presId="urn:microsoft.com/office/officeart/2005/8/layout/process4"/>
    <dgm:cxn modelId="{773FE7AE-551A-0542-8745-73E0575CB5AD}" type="presParOf" srcId="{B3FC9CD9-21F1-904A-8828-A27E58F4F20F}" destId="{B1CF15B0-6771-6547-8F1E-529122856358}" srcOrd="0" destOrd="0" presId="urn:microsoft.com/office/officeart/2005/8/layout/process4"/>
    <dgm:cxn modelId="{F5D27E96-1A72-5949-861D-55CFF98046A9}" type="presParOf" srcId="{B1CF15B0-6771-6547-8F1E-529122856358}" destId="{08C8071A-E031-AD4E-B147-F829D2DE287D}" srcOrd="0" destOrd="0" presId="urn:microsoft.com/office/officeart/2005/8/layout/process4"/>
    <dgm:cxn modelId="{44FB062A-08B3-DE43-A9E3-41473FA1C446}" type="presParOf" srcId="{B1CF15B0-6771-6547-8F1E-529122856358}" destId="{AE04AE15-B2AC-5A43-9142-9BA8B5D6F51F}" srcOrd="1" destOrd="0" presId="urn:microsoft.com/office/officeart/2005/8/layout/process4"/>
    <dgm:cxn modelId="{3C54872E-AF96-9A4D-A341-9319B6730608}" type="presParOf" srcId="{B1CF15B0-6771-6547-8F1E-529122856358}" destId="{8B3494DA-446F-A24C-A62C-E5B29206D622}" srcOrd="2" destOrd="0" presId="urn:microsoft.com/office/officeart/2005/8/layout/process4"/>
    <dgm:cxn modelId="{D7F40AF9-516A-0C4E-8E7D-91C4B5DC101A}" type="presParOf" srcId="{8B3494DA-446F-A24C-A62C-E5B29206D622}" destId="{FF5BC049-0ACD-A04E-BCF6-ED1A75746FAA}" srcOrd="0" destOrd="0" presId="urn:microsoft.com/office/officeart/2005/8/layout/process4"/>
    <dgm:cxn modelId="{07610A90-2E43-9B47-8CCB-1BF48707284D}" type="presParOf" srcId="{8B3494DA-446F-A24C-A62C-E5B29206D622}" destId="{1975C1F7-725D-7443-9724-E05634DD14FB}" srcOrd="1" destOrd="0" presId="urn:microsoft.com/office/officeart/2005/8/layout/process4"/>
    <dgm:cxn modelId="{E658968B-9021-6A4E-A958-CFE7B6FC50C4}" type="presParOf" srcId="{B3FC9CD9-21F1-904A-8828-A27E58F4F20F}" destId="{8C1DB0AF-7394-BD4F-8E03-7D602647E8AF}" srcOrd="1" destOrd="0" presId="urn:microsoft.com/office/officeart/2005/8/layout/process4"/>
    <dgm:cxn modelId="{52E69CB2-360A-304D-AE6F-662EAB9DD50A}" type="presParOf" srcId="{B3FC9CD9-21F1-904A-8828-A27E58F4F20F}" destId="{31B2E6FE-17B4-064F-B28B-BC6FB02359F7}" srcOrd="2" destOrd="0" presId="urn:microsoft.com/office/officeart/2005/8/layout/process4"/>
    <dgm:cxn modelId="{2B0109A8-EDB6-CD4C-94E4-CCE8DB8262F9}" type="presParOf" srcId="{31B2E6FE-17B4-064F-B28B-BC6FB02359F7}" destId="{7B21640C-AAFE-214F-9740-2377D3C5114B}" srcOrd="0" destOrd="0" presId="urn:microsoft.com/office/officeart/2005/8/layout/process4"/>
    <dgm:cxn modelId="{8EEF708E-C99D-9440-9D2F-63A0252F6427}" type="presParOf" srcId="{31B2E6FE-17B4-064F-B28B-BC6FB02359F7}" destId="{7992D8DA-916A-E743-AFF0-C7F9C28D3DD5}" srcOrd="1" destOrd="0" presId="urn:microsoft.com/office/officeart/2005/8/layout/process4"/>
    <dgm:cxn modelId="{244FAF86-5A59-C141-9ED2-A30A41DBABCE}" type="presParOf" srcId="{31B2E6FE-17B4-064F-B28B-BC6FB02359F7}" destId="{EFF90AD6-60CC-DF4E-8CD4-296346C48870}" srcOrd="2" destOrd="0" presId="urn:microsoft.com/office/officeart/2005/8/layout/process4"/>
    <dgm:cxn modelId="{364E26F3-28ED-F540-AFA7-A0F1BFDDAF24}" type="presParOf" srcId="{EFF90AD6-60CC-DF4E-8CD4-296346C48870}" destId="{257A9780-6AAA-FE45-9859-033BA19E774B}" srcOrd="0" destOrd="0" presId="urn:microsoft.com/office/officeart/2005/8/layout/process4"/>
    <dgm:cxn modelId="{AB00AC87-D64F-CB4A-B3DA-4E2AABC3F05B}" type="presParOf" srcId="{EFF90AD6-60CC-DF4E-8CD4-296346C48870}" destId="{182ADE15-3133-8748-B360-53E5493A0378}" srcOrd="1" destOrd="0" presId="urn:microsoft.com/office/officeart/2005/8/layout/process4"/>
    <dgm:cxn modelId="{9A3055AD-1F9A-2842-9911-505B2C20DBDB}" type="presParOf" srcId="{B3FC9CD9-21F1-904A-8828-A27E58F4F20F}" destId="{C76FF370-B575-4A4F-9EF1-CA026038C52B}" srcOrd="3" destOrd="0" presId="urn:microsoft.com/office/officeart/2005/8/layout/process4"/>
    <dgm:cxn modelId="{113128CE-3B1B-3442-B657-2900419A2328}" type="presParOf" srcId="{B3FC9CD9-21F1-904A-8828-A27E58F4F20F}" destId="{D2ED5D60-7C01-F144-A312-3FB61C58CB5B}" srcOrd="4" destOrd="0" presId="urn:microsoft.com/office/officeart/2005/8/layout/process4"/>
    <dgm:cxn modelId="{7A7A785C-1B68-1B46-A1D0-69C2BB9DA2BF}" type="presParOf" srcId="{D2ED5D60-7C01-F144-A312-3FB61C58CB5B}" destId="{264AD9DE-03BE-214D-9740-4E37E040277E}" srcOrd="0" destOrd="0" presId="urn:microsoft.com/office/officeart/2005/8/layout/process4"/>
    <dgm:cxn modelId="{BB5F6ED9-CF68-F64E-BAD7-D3AD0D1E0D2C}" type="presParOf" srcId="{D2ED5D60-7C01-F144-A312-3FB61C58CB5B}" destId="{46C9D529-1930-1848-8742-C8AB4B3A365C}" srcOrd="1" destOrd="0" presId="urn:microsoft.com/office/officeart/2005/8/layout/process4"/>
    <dgm:cxn modelId="{8F933C7B-C679-2540-B2DC-2C6A07137644}" type="presParOf" srcId="{D2ED5D60-7C01-F144-A312-3FB61C58CB5B}" destId="{936FC755-D86D-6843-8CA4-1258D59FC5D0}" srcOrd="2" destOrd="0" presId="urn:microsoft.com/office/officeart/2005/8/layout/process4"/>
    <dgm:cxn modelId="{7427DAC3-3FF3-B44F-B314-4A374E93BCF9}" type="presParOf" srcId="{936FC755-D86D-6843-8CA4-1258D59FC5D0}" destId="{A2832731-0BC1-BE49-9857-AFF092E77922}" srcOrd="0" destOrd="0" presId="urn:microsoft.com/office/officeart/2005/8/layout/process4"/>
    <dgm:cxn modelId="{00AD2B1F-22A7-7A4E-8029-D1AC17B46CEB}" type="presParOf" srcId="{936FC755-D86D-6843-8CA4-1258D59FC5D0}" destId="{4DB408FC-738E-5746-A3A5-7B3A4DB7C20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4AE15-B2AC-5A43-9142-9BA8B5D6F51F}">
      <dsp:nvSpPr>
        <dsp:cNvPr id="0" name=""/>
        <dsp:cNvSpPr/>
      </dsp:nvSpPr>
      <dsp:spPr>
        <a:xfrm>
          <a:off x="0" y="3406931"/>
          <a:ext cx="8229600" cy="1118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100" kern="1200" dirty="0" smtClean="0"/>
            <a:t>Design</a:t>
          </a:r>
          <a:endParaRPr lang="nb-NO" sz="2100" kern="1200" dirty="0"/>
        </a:p>
      </dsp:txBody>
      <dsp:txXfrm>
        <a:off x="0" y="3406931"/>
        <a:ext cx="8229600" cy="603844"/>
      </dsp:txXfrm>
    </dsp:sp>
    <dsp:sp modelId="{FF5BC049-0ACD-A04E-BCF6-ED1A75746FAA}">
      <dsp:nvSpPr>
        <dsp:cNvPr id="0" name=""/>
        <dsp:cNvSpPr/>
      </dsp:nvSpPr>
      <dsp:spPr>
        <a:xfrm>
          <a:off x="0" y="3988412"/>
          <a:ext cx="4114799" cy="5143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100" kern="1200" dirty="0" err="1" smtClean="0"/>
            <a:t>Low</a:t>
          </a:r>
          <a:r>
            <a:rPr lang="nb-NO" sz="3100" kern="1200" dirty="0" smtClean="0"/>
            <a:t>-Fidelity</a:t>
          </a:r>
          <a:endParaRPr lang="nb-NO" sz="3100" kern="1200" dirty="0"/>
        </a:p>
      </dsp:txBody>
      <dsp:txXfrm>
        <a:off x="0" y="3988412"/>
        <a:ext cx="4114799" cy="514386"/>
      </dsp:txXfrm>
    </dsp:sp>
    <dsp:sp modelId="{1975C1F7-725D-7443-9724-E05634DD14FB}">
      <dsp:nvSpPr>
        <dsp:cNvPr id="0" name=""/>
        <dsp:cNvSpPr/>
      </dsp:nvSpPr>
      <dsp:spPr>
        <a:xfrm>
          <a:off x="4114800" y="3988412"/>
          <a:ext cx="4114799" cy="5143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100" kern="1200" dirty="0" smtClean="0"/>
            <a:t>High-Fidelity</a:t>
          </a:r>
          <a:endParaRPr lang="nb-NO" sz="3100" kern="1200" dirty="0"/>
        </a:p>
      </dsp:txBody>
      <dsp:txXfrm>
        <a:off x="4114800" y="3988412"/>
        <a:ext cx="4114799" cy="514386"/>
      </dsp:txXfrm>
    </dsp:sp>
    <dsp:sp modelId="{7992D8DA-916A-E743-AFF0-C7F9C28D3DD5}">
      <dsp:nvSpPr>
        <dsp:cNvPr id="0" name=""/>
        <dsp:cNvSpPr/>
      </dsp:nvSpPr>
      <dsp:spPr>
        <a:xfrm rot="10800000">
          <a:off x="0" y="1703865"/>
          <a:ext cx="8229600" cy="171983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100" kern="1200" dirty="0" smtClean="0"/>
            <a:t>Collaboration </a:t>
          </a:r>
          <a:r>
            <a:rPr lang="nb-NO" sz="2100" kern="1200" dirty="0" err="1" smtClean="0"/>
            <a:t>with</a:t>
          </a:r>
          <a:r>
            <a:rPr lang="nb-NO" sz="2100" kern="1200" dirty="0" smtClean="0"/>
            <a:t> Users</a:t>
          </a:r>
          <a:endParaRPr lang="nb-NO" sz="2100" kern="1200" dirty="0"/>
        </a:p>
      </dsp:txBody>
      <dsp:txXfrm rot="-10800000">
        <a:off x="0" y="1703865"/>
        <a:ext cx="8229600" cy="603663"/>
      </dsp:txXfrm>
    </dsp:sp>
    <dsp:sp modelId="{257A9780-6AAA-FE45-9859-033BA19E774B}">
      <dsp:nvSpPr>
        <dsp:cNvPr id="0" name=""/>
        <dsp:cNvSpPr/>
      </dsp:nvSpPr>
      <dsp:spPr>
        <a:xfrm>
          <a:off x="0" y="2307529"/>
          <a:ext cx="4114799" cy="5142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100" kern="1200" dirty="0" err="1" smtClean="0"/>
            <a:t>Focus</a:t>
          </a:r>
          <a:r>
            <a:rPr lang="nb-NO" sz="3100" kern="1200" dirty="0" smtClean="0"/>
            <a:t> Group</a:t>
          </a:r>
          <a:endParaRPr lang="nb-NO" sz="3100" kern="1200" dirty="0"/>
        </a:p>
      </dsp:txBody>
      <dsp:txXfrm>
        <a:off x="0" y="2307529"/>
        <a:ext cx="4114799" cy="514231"/>
      </dsp:txXfrm>
    </dsp:sp>
    <dsp:sp modelId="{182ADE15-3133-8748-B360-53E5493A0378}">
      <dsp:nvSpPr>
        <dsp:cNvPr id="0" name=""/>
        <dsp:cNvSpPr/>
      </dsp:nvSpPr>
      <dsp:spPr>
        <a:xfrm>
          <a:off x="4114800" y="2307529"/>
          <a:ext cx="4114799" cy="5142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100" kern="1200" dirty="0" smtClean="0"/>
            <a:t>Workshop</a:t>
          </a:r>
          <a:endParaRPr lang="nb-NO" sz="3100" kern="1200" dirty="0"/>
        </a:p>
      </dsp:txBody>
      <dsp:txXfrm>
        <a:off x="4114800" y="2307529"/>
        <a:ext cx="4114799" cy="514231"/>
      </dsp:txXfrm>
    </dsp:sp>
    <dsp:sp modelId="{46C9D529-1930-1848-8742-C8AB4B3A365C}">
      <dsp:nvSpPr>
        <dsp:cNvPr id="0" name=""/>
        <dsp:cNvSpPr/>
      </dsp:nvSpPr>
      <dsp:spPr>
        <a:xfrm rot="10800000">
          <a:off x="0" y="799"/>
          <a:ext cx="8229600" cy="1719839"/>
        </a:xfrm>
        <a:prstGeom prst="upArrowCallou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100" kern="1200" dirty="0" smtClean="0"/>
            <a:t>Initial Research</a:t>
          </a:r>
          <a:endParaRPr lang="nb-NO" sz="2100" kern="1200" dirty="0"/>
        </a:p>
      </dsp:txBody>
      <dsp:txXfrm rot="-10800000">
        <a:off x="0" y="799"/>
        <a:ext cx="8229600" cy="603663"/>
      </dsp:txXfrm>
    </dsp:sp>
    <dsp:sp modelId="{A2832731-0BC1-BE49-9857-AFF092E77922}">
      <dsp:nvSpPr>
        <dsp:cNvPr id="0" name=""/>
        <dsp:cNvSpPr/>
      </dsp:nvSpPr>
      <dsp:spPr>
        <a:xfrm>
          <a:off x="0" y="604463"/>
          <a:ext cx="4114799" cy="5142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100" kern="1200" dirty="0" smtClean="0"/>
            <a:t>Surveys</a:t>
          </a:r>
          <a:endParaRPr lang="nb-NO" sz="3100" kern="1200" dirty="0"/>
        </a:p>
      </dsp:txBody>
      <dsp:txXfrm>
        <a:off x="0" y="604463"/>
        <a:ext cx="4114799" cy="514231"/>
      </dsp:txXfrm>
    </dsp:sp>
    <dsp:sp modelId="{4DB408FC-738E-5746-A3A5-7B3A4DB7C20F}">
      <dsp:nvSpPr>
        <dsp:cNvPr id="0" name=""/>
        <dsp:cNvSpPr/>
      </dsp:nvSpPr>
      <dsp:spPr>
        <a:xfrm>
          <a:off x="4114800" y="604463"/>
          <a:ext cx="4114799" cy="5142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100" kern="1200" dirty="0" err="1" smtClean="0"/>
            <a:t>Observations</a:t>
          </a:r>
          <a:endParaRPr lang="nb-NO" sz="3100" kern="1200" dirty="0"/>
        </a:p>
      </dsp:txBody>
      <dsp:txXfrm>
        <a:off x="4114800" y="604463"/>
        <a:ext cx="4114799" cy="514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028A5-B095-467D-9DC5-D7C168B7D8FD}" type="datetimeFigureOut">
              <a:rPr lang="nb-NO" smtClean="0"/>
              <a:pPr/>
              <a:t>11/25/12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B2BBC-8FD2-4071-9DFA-F31F6A6574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1976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999B-4D7B-9642-A909-D7183482683A}" type="datetimeFigureOut">
              <a:rPr lang="nb-NO" smtClean="0"/>
              <a:pPr/>
              <a:t>11/25/12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1C0C-CC55-494C-A5CE-A90DDEBEA91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456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999B-4D7B-9642-A909-D7183482683A}" type="datetimeFigureOut">
              <a:rPr lang="nb-NO" smtClean="0"/>
              <a:pPr/>
              <a:t>11/25/12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1C0C-CC55-494C-A5CE-A90DDEBEA91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65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999B-4D7B-9642-A909-D7183482683A}" type="datetimeFigureOut">
              <a:rPr lang="nb-NO" smtClean="0"/>
              <a:pPr/>
              <a:t>11/25/12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1C0C-CC55-494C-A5CE-A90DDEBEA91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869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999B-4D7B-9642-A909-D7183482683A}" type="datetimeFigureOut">
              <a:rPr lang="nb-NO" smtClean="0"/>
              <a:pPr/>
              <a:t>11/25/12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1C0C-CC55-494C-A5CE-A90DDEBEA91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329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999B-4D7B-9642-A909-D7183482683A}" type="datetimeFigureOut">
              <a:rPr lang="nb-NO" smtClean="0"/>
              <a:pPr/>
              <a:t>11/25/12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1C0C-CC55-494C-A5CE-A90DDEBEA91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93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999B-4D7B-9642-A909-D7183482683A}" type="datetimeFigureOut">
              <a:rPr lang="nb-NO" smtClean="0"/>
              <a:pPr/>
              <a:t>11/25/12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1C0C-CC55-494C-A5CE-A90DDEBEA91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25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999B-4D7B-9642-A909-D7183482683A}" type="datetimeFigureOut">
              <a:rPr lang="nb-NO" smtClean="0"/>
              <a:pPr/>
              <a:t>11/25/12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1C0C-CC55-494C-A5CE-A90DDEBEA91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75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999B-4D7B-9642-A909-D7183482683A}" type="datetimeFigureOut">
              <a:rPr lang="nb-NO" smtClean="0"/>
              <a:pPr/>
              <a:t>11/25/12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1C0C-CC55-494C-A5CE-A90DDEBEA91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50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999B-4D7B-9642-A909-D7183482683A}" type="datetimeFigureOut">
              <a:rPr lang="nb-NO" smtClean="0"/>
              <a:pPr/>
              <a:t>11/25/12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1C0C-CC55-494C-A5CE-A90DDEBEA91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219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999B-4D7B-9642-A909-D7183482683A}" type="datetimeFigureOut">
              <a:rPr lang="nb-NO" smtClean="0"/>
              <a:pPr/>
              <a:t>11/25/12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1C0C-CC55-494C-A5CE-A90DDEBEA91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45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999B-4D7B-9642-A909-D7183482683A}" type="datetimeFigureOut">
              <a:rPr lang="nb-NO" smtClean="0"/>
              <a:pPr/>
              <a:t>11/25/12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1C0C-CC55-494C-A5CE-A90DDEBEA91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981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6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999B-4D7B-9642-A909-D7183482683A}" type="datetimeFigureOut">
              <a:rPr lang="nb-NO" smtClean="0"/>
              <a:pPr/>
              <a:t>11/25/12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81C0C-CC55-494C-A5CE-A90DDEBEA91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325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6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UiO_UBREAL_ENG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94224"/>
            <a:ext cx="7464801" cy="932719"/>
          </a:xfrm>
          <a:prstGeom prst="rect">
            <a:avLst/>
          </a:prstGeom>
        </p:spPr>
      </p:pic>
      <p:sp>
        <p:nvSpPr>
          <p:cNvPr id="5" name="Tittel 4"/>
          <p:cNvSpPr>
            <a:spLocks noGrp="1"/>
          </p:cNvSpPr>
          <p:nvPr>
            <p:ph type="ctrTitle"/>
          </p:nvPr>
        </p:nvSpPr>
        <p:spPr>
          <a:xfrm>
            <a:off x="685800" y="743497"/>
            <a:ext cx="7772400" cy="964616"/>
          </a:xfrm>
        </p:spPr>
        <p:txBody>
          <a:bodyPr>
            <a:normAutofit/>
          </a:bodyPr>
          <a:lstStyle/>
          <a:p>
            <a:r>
              <a:rPr lang="nb-NO" dirty="0" smtClean="0"/>
              <a:t>Project Minesweeper</a:t>
            </a:r>
            <a:endParaRPr lang="nb-NO" dirty="0"/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>
          <a:xfrm>
            <a:off x="828041" y="5608912"/>
            <a:ext cx="7474960" cy="697966"/>
          </a:xfrm>
        </p:spPr>
        <p:txBody>
          <a:bodyPr/>
          <a:lstStyle/>
          <a:p>
            <a:r>
              <a:rPr lang="nb-NO" dirty="0" smtClean="0"/>
              <a:t>Andreas, Evy, Martin, Rebekka and </a:t>
            </a:r>
            <a:r>
              <a:rPr lang="nb-NO" dirty="0" err="1" smtClean="0"/>
              <a:t>Siripong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428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44651" y="2563160"/>
            <a:ext cx="7854698" cy="173168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nb-NO" sz="5400" dirty="0" err="1" smtClean="0"/>
              <a:t>Possibility</a:t>
            </a:r>
            <a:r>
              <a:rPr lang="nb-NO" sz="5400" dirty="0" smtClean="0"/>
              <a:t> to reserve a </a:t>
            </a:r>
            <a:r>
              <a:rPr lang="nb-NO" sz="5400" dirty="0" err="1" smtClean="0"/>
              <a:t>group</a:t>
            </a:r>
            <a:r>
              <a:rPr lang="nb-NO" sz="5400" dirty="0" smtClean="0"/>
              <a:t> </a:t>
            </a:r>
            <a:r>
              <a:rPr lang="nb-NO" sz="5400" dirty="0" err="1" smtClean="0"/>
              <a:t>room</a:t>
            </a:r>
            <a:endParaRPr lang="nb-NO" sz="5400" dirty="0" smtClean="0"/>
          </a:p>
        </p:txBody>
      </p:sp>
    </p:spTree>
    <p:extLst>
      <p:ext uri="{BB962C8B-B14F-4D97-AF65-F5344CB8AC3E}">
        <p14:creationId xmlns:p14="http://schemas.microsoft.com/office/powerpoint/2010/main" val="3159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From </a:t>
            </a:r>
            <a:r>
              <a:rPr lang="nb-NO" dirty="0" err="1" smtClean="0"/>
              <a:t>this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b-NO" i="1" dirty="0" smtClean="0"/>
              <a:t>Anarchy</a:t>
            </a:r>
            <a:endParaRPr lang="nb-NO" i="1" dirty="0"/>
          </a:p>
        </p:txBody>
      </p:sp>
      <p:pic>
        <p:nvPicPr>
          <p:cNvPr id="4" name="Bilde 3" descr="Total Anarc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88" y="2440664"/>
            <a:ext cx="38100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7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To </a:t>
            </a:r>
            <a:r>
              <a:rPr lang="nb-NO" dirty="0" err="1" smtClean="0"/>
              <a:t>this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b-NO" i="1" dirty="0" smtClean="0"/>
              <a:t>Democracy</a:t>
            </a:r>
            <a:endParaRPr lang="nb-NO" i="1" dirty="0"/>
          </a:p>
        </p:txBody>
      </p:sp>
      <p:pic>
        <p:nvPicPr>
          <p:cNvPr id="5" name="Bilde 4" descr="Total Democrac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80" y="2686128"/>
            <a:ext cx="7081877" cy="332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700655"/>
            <a:ext cx="8229600" cy="14566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b-NO" sz="4400" dirty="0" err="1" smtClean="0"/>
              <a:t>Could</a:t>
            </a:r>
            <a:r>
              <a:rPr lang="nb-NO" sz="4400" dirty="0" smtClean="0"/>
              <a:t> </a:t>
            </a:r>
            <a:r>
              <a:rPr lang="nb-NO" sz="4400" dirty="0" err="1" smtClean="0"/>
              <a:t>we</a:t>
            </a:r>
            <a:r>
              <a:rPr lang="nb-NO" sz="4400" dirty="0" smtClean="0"/>
              <a:t> </a:t>
            </a:r>
            <a:r>
              <a:rPr lang="nb-NO" sz="4400" dirty="0" err="1" smtClean="0"/>
              <a:t>change</a:t>
            </a:r>
            <a:r>
              <a:rPr lang="nb-NO" sz="4400" dirty="0" smtClean="0"/>
              <a:t> </a:t>
            </a:r>
            <a:r>
              <a:rPr lang="nb-NO" sz="4400" dirty="0" err="1" smtClean="0"/>
              <a:t>the</a:t>
            </a:r>
            <a:r>
              <a:rPr lang="nb-NO" sz="4400" dirty="0" smtClean="0"/>
              <a:t> </a:t>
            </a:r>
            <a:r>
              <a:rPr lang="nb-NO" sz="4400" dirty="0" err="1" smtClean="0"/>
              <a:t>way</a:t>
            </a:r>
            <a:r>
              <a:rPr lang="nb-NO" sz="4400" dirty="0" smtClean="0"/>
              <a:t> students </a:t>
            </a:r>
            <a:r>
              <a:rPr lang="nb-NO" sz="4400" dirty="0" err="1" smtClean="0"/>
              <a:t>interact</a:t>
            </a:r>
            <a:r>
              <a:rPr lang="nb-NO" sz="4400" dirty="0" smtClean="0"/>
              <a:t> </a:t>
            </a:r>
            <a:r>
              <a:rPr lang="nb-NO" sz="4400" dirty="0" err="1" smtClean="0"/>
              <a:t>with</a:t>
            </a:r>
            <a:r>
              <a:rPr lang="nb-NO" sz="4400" dirty="0" smtClean="0"/>
              <a:t> </a:t>
            </a:r>
            <a:r>
              <a:rPr lang="nb-NO" sz="4400" dirty="0" err="1" smtClean="0"/>
              <a:t>the</a:t>
            </a:r>
            <a:r>
              <a:rPr lang="nb-NO" sz="4400" dirty="0" smtClean="0"/>
              <a:t> </a:t>
            </a:r>
            <a:r>
              <a:rPr lang="nb-NO" sz="4400" dirty="0" err="1" smtClean="0"/>
              <a:t>library</a:t>
            </a:r>
            <a:r>
              <a:rPr lang="nb-NO" sz="4400" dirty="0" smtClean="0"/>
              <a:t>?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14690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2102" y="537802"/>
            <a:ext cx="7854698" cy="189761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nb-NO" sz="5400" b="1" dirty="0" err="1" smtClean="0"/>
              <a:t>Transcending</a:t>
            </a:r>
            <a:r>
              <a:rPr lang="nb-NO" sz="5400" b="1" dirty="0" smtClean="0"/>
              <a:t> </a:t>
            </a:r>
            <a:r>
              <a:rPr lang="nb-NO" sz="5400" b="1" dirty="0" err="1" smtClean="0"/>
              <a:t>the</a:t>
            </a:r>
            <a:r>
              <a:rPr lang="nb-NO" sz="5400" b="1" dirty="0" smtClean="0"/>
              <a:t> </a:t>
            </a:r>
            <a:r>
              <a:rPr lang="nb-NO" sz="5400" b="1" dirty="0" err="1" smtClean="0"/>
              <a:t>traditional</a:t>
            </a:r>
            <a:endParaRPr lang="nb-NO" sz="5400" b="1" dirty="0" smtClean="0"/>
          </a:p>
          <a:p>
            <a:pPr marL="0" indent="0" algn="ctr">
              <a:buNone/>
            </a:pPr>
            <a:r>
              <a:rPr lang="nb-NO" sz="5400" b="1" dirty="0" err="1" smtClean="0"/>
              <a:t>role</a:t>
            </a:r>
            <a:r>
              <a:rPr lang="nb-NO" sz="5400" b="1" dirty="0" smtClean="0"/>
              <a:t> </a:t>
            </a:r>
            <a:r>
              <a:rPr lang="nb-NO" sz="5400" b="1" dirty="0" err="1" smtClean="0"/>
              <a:t>of</a:t>
            </a:r>
            <a:r>
              <a:rPr lang="nb-NO" sz="5400" b="1" dirty="0" smtClean="0"/>
              <a:t> </a:t>
            </a:r>
            <a:r>
              <a:rPr lang="nb-NO" sz="5400" b="1" dirty="0" err="1" smtClean="0"/>
              <a:t>the</a:t>
            </a:r>
            <a:r>
              <a:rPr lang="nb-NO" sz="5400" b="1" dirty="0" smtClean="0"/>
              <a:t> </a:t>
            </a:r>
            <a:r>
              <a:rPr lang="nb-NO" sz="5400" b="1" dirty="0" err="1" smtClean="0"/>
              <a:t>library</a:t>
            </a:r>
            <a:endParaRPr lang="nb-NO" sz="5400" b="1" dirty="0" smtClean="0"/>
          </a:p>
        </p:txBody>
      </p:sp>
      <p:pic>
        <p:nvPicPr>
          <p:cNvPr id="4" name="Bilde 3" descr="UiO_UBREAL_ENG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14" y="5286521"/>
            <a:ext cx="6004859" cy="750301"/>
          </a:xfrm>
          <a:prstGeom prst="rect">
            <a:avLst/>
          </a:prstGeom>
        </p:spPr>
      </p:pic>
      <p:pic>
        <p:nvPicPr>
          <p:cNvPr id="5" name="Bilde 4" descr="discussion-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930" y="2435412"/>
            <a:ext cx="4028141" cy="27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User-</a:t>
            </a:r>
            <a:r>
              <a:rPr lang="nb-NO" dirty="0" err="1" smtClean="0"/>
              <a:t>centered</a:t>
            </a:r>
            <a:r>
              <a:rPr lang="nb-NO" dirty="0" smtClean="0"/>
              <a:t> design</a:t>
            </a:r>
            <a:endParaRPr lang="nb-NO" dirty="0"/>
          </a:p>
        </p:txBody>
      </p:sp>
      <p:graphicFrame>
        <p:nvGraphicFramePr>
          <p:cNvPr id="6" name="Plassholder for inn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06251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887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46588" y="448616"/>
            <a:ext cx="3197412" cy="1118557"/>
          </a:xfrm>
        </p:spPr>
        <p:txBody>
          <a:bodyPr>
            <a:noAutofit/>
          </a:bodyPr>
          <a:lstStyle/>
          <a:p>
            <a:r>
              <a:rPr lang="nb-NO" sz="3200" dirty="0" smtClean="0"/>
              <a:t>Prototype </a:t>
            </a:r>
            <a:br>
              <a:rPr lang="nb-NO" sz="3200" dirty="0" smtClean="0"/>
            </a:br>
            <a:r>
              <a:rPr lang="nb-NO" sz="3200" dirty="0" smtClean="0"/>
              <a:t>Presentation</a:t>
            </a:r>
            <a:endParaRPr lang="nb-NO" sz="3200" dirty="0"/>
          </a:p>
        </p:txBody>
      </p:sp>
      <p:pic>
        <p:nvPicPr>
          <p:cNvPr id="4" name="Bilde 3" descr="iPhone 4 GUI Final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71" y="224499"/>
            <a:ext cx="3276394" cy="6304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562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8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2647" y="124432"/>
            <a:ext cx="6678706" cy="660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3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63</Words>
  <Application>Microsoft Macintosh PowerPoint</Application>
  <PresentationFormat>Skjermfremvisning (4:3)</PresentationFormat>
  <Paragraphs>21</Paragraphs>
  <Slides>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0" baseType="lpstr">
      <vt:lpstr>Office-tema</vt:lpstr>
      <vt:lpstr>Project Minesweeper</vt:lpstr>
      <vt:lpstr>PowerPoint-presentasjon</vt:lpstr>
      <vt:lpstr>From this</vt:lpstr>
      <vt:lpstr>To this</vt:lpstr>
      <vt:lpstr>PowerPoint-presentasjon</vt:lpstr>
      <vt:lpstr>PowerPoint-presentasjon</vt:lpstr>
      <vt:lpstr>User-centered design</vt:lpstr>
      <vt:lpstr>Prototype  Presentation</vt:lpstr>
      <vt:lpstr>PowerPoint-presentasjon</vt:lpstr>
    </vt:vector>
  </TitlesOfParts>
  <Company>Grina Webfrilans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Martin Grina</dc:creator>
  <cp:lastModifiedBy>Martin Grina</cp:lastModifiedBy>
  <cp:revision>79</cp:revision>
  <dcterms:created xsi:type="dcterms:W3CDTF">2012-10-11T09:31:58Z</dcterms:created>
  <dcterms:modified xsi:type="dcterms:W3CDTF">2012-11-25T14:03:39Z</dcterms:modified>
</cp:coreProperties>
</file>