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54" autoAdjust="0"/>
    <p:restoredTop sz="94660"/>
  </p:normalViewPr>
  <p:slideViewPr>
    <p:cSldViewPr>
      <p:cViewPr varScale="1">
        <p:scale>
          <a:sx n="92" d="100"/>
          <a:sy n="92" d="100"/>
        </p:scale>
        <p:origin x="-101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FF6-0D49-4541-845E-31712EB70A28}" type="datetimeFigureOut">
              <a:rPr lang="nb-NO" smtClean="0"/>
              <a:t>26.11.2012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9003C-4F6B-407C-BBDB-99C73E3D8BE8}" type="slidenum">
              <a:rPr lang="nb-NO" smtClean="0"/>
              <a:t>‹#›</a:t>
            </a:fld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FF6-0D49-4541-845E-31712EB70A28}" type="datetimeFigureOut">
              <a:rPr lang="nb-NO" smtClean="0"/>
              <a:t>26.11.2012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9003C-4F6B-407C-BBDB-99C73E3D8BE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FF6-0D49-4541-845E-31712EB70A28}" type="datetimeFigureOut">
              <a:rPr lang="nb-NO" smtClean="0"/>
              <a:t>26.11.2012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9003C-4F6B-407C-BBDB-99C73E3D8BE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FF6-0D49-4541-845E-31712EB70A28}" type="datetimeFigureOut">
              <a:rPr lang="nb-NO" smtClean="0"/>
              <a:t>26.11.2012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9003C-4F6B-407C-BBDB-99C73E3D8BE8}" type="slidenum">
              <a:rPr lang="nb-NO" smtClean="0"/>
              <a:t>‹#›</a:t>
            </a:fld>
            <a:endParaRPr lang="nb-NO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FF6-0D49-4541-845E-31712EB70A28}" type="datetimeFigureOut">
              <a:rPr lang="nb-NO" smtClean="0"/>
              <a:t>26.11.2012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9003C-4F6B-407C-BBDB-99C73E3D8BE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FF6-0D49-4541-845E-31712EB70A28}" type="datetimeFigureOut">
              <a:rPr lang="nb-NO" smtClean="0"/>
              <a:t>26.11.2012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9003C-4F6B-407C-BBDB-99C73E3D8BE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FF6-0D49-4541-845E-31712EB70A28}" type="datetimeFigureOut">
              <a:rPr lang="nb-NO" smtClean="0"/>
              <a:t>26.11.2012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9003C-4F6B-407C-BBDB-99C73E3D8BE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FF6-0D49-4541-845E-31712EB70A28}" type="datetimeFigureOut">
              <a:rPr lang="nb-NO" smtClean="0"/>
              <a:t>26.11.2012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9003C-4F6B-407C-BBDB-99C73E3D8BE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FF6-0D49-4541-845E-31712EB70A28}" type="datetimeFigureOut">
              <a:rPr lang="nb-NO" smtClean="0"/>
              <a:t>26.11.2012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9003C-4F6B-407C-BBDB-99C73E3D8BE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FF6-0D49-4541-845E-31712EB70A28}" type="datetimeFigureOut">
              <a:rPr lang="nb-NO" smtClean="0"/>
              <a:t>26.11.2012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9003C-4F6B-407C-BBDB-99C73E3D8BE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FF6-0D49-4541-845E-31712EB70A28}" type="datetimeFigureOut">
              <a:rPr lang="nb-NO" smtClean="0"/>
              <a:t>26.11.2012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9003C-4F6B-407C-BBDB-99C73E3D8BE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B55E3FF6-0D49-4541-845E-31712EB70A28}" type="datetimeFigureOut">
              <a:rPr lang="nb-NO" smtClean="0"/>
              <a:t>26.11.2012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6C59003C-4F6B-407C-BBDB-99C73E3D8BE8}" type="slidenum">
              <a:rPr lang="nb-NO" smtClean="0"/>
              <a:t>‹#›</a:t>
            </a:fld>
            <a:endParaRPr lang="nb-NO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gl9fMo5s4Dk&amp;feature=plcp" TargetMode="External"/><Relationship Id="rId2" Type="http://schemas.openxmlformats.org/officeDocument/2006/relationships/hyperlink" Target="http://www.youtube.com/watch?v=zHA0TtPI4gE&amp;feature=youtu.b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jTorlrDK_Mg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87647" y="4437112"/>
            <a:ext cx="6400800" cy="1752600"/>
          </a:xfrm>
        </p:spPr>
        <p:txBody>
          <a:bodyPr/>
          <a:lstStyle/>
          <a:p>
            <a:r>
              <a:rPr lang="nb-NO" dirty="0" smtClean="0"/>
              <a:t>SINTEF BRIDGE</a:t>
            </a:r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701847" y="2708920"/>
            <a:ext cx="7772400" cy="1470025"/>
          </a:xfrm>
        </p:spPr>
        <p:txBody>
          <a:bodyPr/>
          <a:lstStyle/>
          <a:p>
            <a:r>
              <a:rPr lang="nb-NO" dirty="0" smtClean="0"/>
              <a:t>Team </a:t>
            </a:r>
            <a:r>
              <a:rPr lang="nb-NO" dirty="0" smtClean="0">
                <a:solidFill>
                  <a:srgbClr val="FF0000"/>
                </a:solidFill>
              </a:rPr>
              <a:t>HEL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sz="1600" dirty="0" smtClean="0"/>
              <a:t>Hichael, Eirik, Lukas</a:t>
            </a:r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183363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Introduction</a:t>
            </a:r>
            <a:r>
              <a:rPr lang="nb-NO" dirty="0" smtClean="0"/>
              <a:t/>
            </a:r>
            <a:br>
              <a:rPr lang="nb-NO" dirty="0" smtClean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3"/>
          </p:nvPr>
        </p:nvSpPr>
        <p:spPr>
          <a:xfrm>
            <a:off x="107504" y="1196752"/>
            <a:ext cx="9036496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>
                <a:latin typeface="+mj-lt"/>
              </a:rPr>
              <a:t>Research </a:t>
            </a:r>
            <a:r>
              <a:rPr lang="nb-NO" sz="2400" dirty="0" err="1">
                <a:latin typeface="+mj-lt"/>
              </a:rPr>
              <a:t>question</a:t>
            </a:r>
            <a:r>
              <a:rPr lang="nb-NO" sz="2400" dirty="0">
                <a:latin typeface="+mj-lt"/>
              </a:rPr>
              <a:t>:  How </a:t>
            </a:r>
            <a:r>
              <a:rPr lang="nb-NO" sz="2400" dirty="0" err="1">
                <a:latin typeface="+mj-lt"/>
              </a:rPr>
              <a:t>can</a:t>
            </a:r>
            <a:r>
              <a:rPr lang="nb-NO" sz="2400" dirty="0">
                <a:latin typeface="+mj-lt"/>
              </a:rPr>
              <a:t> </a:t>
            </a:r>
            <a:r>
              <a:rPr lang="nb-NO" sz="2400" dirty="0" err="1">
                <a:latin typeface="+mj-lt"/>
              </a:rPr>
              <a:t>we</a:t>
            </a:r>
            <a:r>
              <a:rPr lang="nb-NO" sz="2400" dirty="0">
                <a:latin typeface="+mj-lt"/>
              </a:rPr>
              <a:t> </a:t>
            </a:r>
            <a:r>
              <a:rPr lang="nb-NO" sz="2400" dirty="0" err="1">
                <a:latin typeface="+mj-lt"/>
              </a:rPr>
              <a:t>improve</a:t>
            </a:r>
            <a:r>
              <a:rPr lang="nb-NO" sz="2400" dirty="0">
                <a:latin typeface="+mj-lt"/>
              </a:rPr>
              <a:t> the </a:t>
            </a:r>
            <a:r>
              <a:rPr lang="nb-NO" sz="2400" dirty="0" err="1">
                <a:latin typeface="+mj-lt"/>
              </a:rPr>
              <a:t>communication</a:t>
            </a:r>
            <a:r>
              <a:rPr lang="nb-NO" sz="2400" dirty="0">
                <a:latin typeface="+mj-lt"/>
              </a:rPr>
              <a:t> </a:t>
            </a:r>
            <a:r>
              <a:rPr lang="nb-NO" sz="2400" dirty="0" err="1">
                <a:latin typeface="+mj-lt"/>
              </a:rPr>
              <a:t>between</a:t>
            </a:r>
            <a:r>
              <a:rPr lang="nb-NO" sz="2400" dirty="0">
                <a:latin typeface="+mj-lt"/>
              </a:rPr>
              <a:t>, and </a:t>
            </a:r>
            <a:r>
              <a:rPr lang="nb-NO" sz="2400" dirty="0" err="1">
                <a:latin typeface="+mj-lt"/>
              </a:rPr>
              <a:t>within</a:t>
            </a:r>
            <a:r>
              <a:rPr lang="nb-NO" sz="2400" dirty="0">
                <a:latin typeface="+mj-lt"/>
              </a:rPr>
              <a:t> the fire </a:t>
            </a:r>
            <a:r>
              <a:rPr lang="nb-NO" sz="2400" dirty="0" err="1">
                <a:latin typeface="+mj-lt"/>
              </a:rPr>
              <a:t>department</a:t>
            </a:r>
            <a:r>
              <a:rPr lang="nb-NO" sz="2400" dirty="0">
                <a:latin typeface="+mj-lt"/>
              </a:rPr>
              <a:t>(s) and </a:t>
            </a:r>
            <a:r>
              <a:rPr lang="nb-NO" sz="2400" dirty="0" err="1">
                <a:latin typeface="+mj-lt"/>
              </a:rPr>
              <a:t>their</a:t>
            </a:r>
            <a:r>
              <a:rPr lang="nb-NO" sz="2400" dirty="0">
                <a:latin typeface="+mj-lt"/>
              </a:rPr>
              <a:t> units during an </a:t>
            </a:r>
            <a:r>
              <a:rPr lang="nb-NO" sz="2400" dirty="0" err="1">
                <a:latin typeface="+mj-lt"/>
              </a:rPr>
              <a:t>accident</a:t>
            </a:r>
            <a:r>
              <a:rPr lang="nb-NO" sz="2400" dirty="0">
                <a:latin typeface="+mj-lt"/>
              </a:rPr>
              <a:t>? </a:t>
            </a:r>
            <a:br>
              <a:rPr lang="nb-NO" sz="2400" dirty="0">
                <a:latin typeface="+mj-lt"/>
              </a:rPr>
            </a:br>
            <a:r>
              <a:rPr lang="nb-NO" sz="2400" dirty="0">
                <a:latin typeface="+mj-lt"/>
              </a:rPr>
              <a:t> </a:t>
            </a:r>
          </a:p>
          <a:p>
            <a:pPr marL="0" indent="0">
              <a:buNone/>
            </a:pPr>
            <a:r>
              <a:rPr lang="nb-NO" sz="2400" dirty="0">
                <a:latin typeface="+mj-lt"/>
              </a:rPr>
              <a:t/>
            </a:r>
            <a:br>
              <a:rPr lang="nb-NO" sz="2400" dirty="0">
                <a:latin typeface="+mj-lt"/>
              </a:rPr>
            </a:br>
            <a:r>
              <a:rPr lang="nb-NO" sz="2400" dirty="0">
                <a:latin typeface="+mj-lt"/>
              </a:rPr>
              <a:t>User </a:t>
            </a:r>
            <a:r>
              <a:rPr lang="nb-NO" sz="2400" dirty="0" err="1">
                <a:latin typeface="+mj-lt"/>
              </a:rPr>
              <a:t>group</a:t>
            </a:r>
            <a:r>
              <a:rPr lang="nb-NO" sz="2400" dirty="0">
                <a:latin typeface="+mj-lt"/>
              </a:rPr>
              <a:t>:  Fire </a:t>
            </a:r>
            <a:r>
              <a:rPr lang="nb-NO" sz="2400" dirty="0" err="1">
                <a:latin typeface="+mj-lt"/>
              </a:rPr>
              <a:t>department</a:t>
            </a:r>
            <a:r>
              <a:rPr lang="nb-NO" sz="2400" dirty="0">
                <a:latin typeface="+mj-lt"/>
              </a:rPr>
              <a:t> </a:t>
            </a:r>
            <a:r>
              <a:rPr lang="nb-NO" sz="2400" dirty="0" err="1">
                <a:latin typeface="+mj-lt"/>
              </a:rPr>
              <a:t>communication</a:t>
            </a:r>
            <a:r>
              <a:rPr lang="nb-NO" sz="2400" dirty="0">
                <a:latin typeface="+mj-lt"/>
              </a:rPr>
              <a:t> </a:t>
            </a:r>
            <a:r>
              <a:rPr lang="nb-NO" sz="2400" dirty="0" err="1" smtClean="0">
                <a:latin typeface="+mj-lt"/>
              </a:rPr>
              <a:t>crew</a:t>
            </a:r>
            <a:endParaRPr lang="nb-NO" sz="2400" dirty="0" smtClean="0">
              <a:latin typeface="+mj-lt"/>
            </a:endParaRPr>
          </a:p>
          <a:p>
            <a:pPr marL="0" indent="0">
              <a:buNone/>
            </a:pPr>
            <a:endParaRPr lang="nb-NO" sz="2400" dirty="0">
              <a:latin typeface="+mj-lt"/>
            </a:endParaRPr>
          </a:p>
          <a:p>
            <a:pPr marL="0" indent="0">
              <a:buNone/>
            </a:pPr>
            <a:r>
              <a:rPr lang="nb-NO" sz="2400" dirty="0">
                <a:latin typeface="+mj-lt"/>
              </a:rPr>
              <a:t>      </a:t>
            </a:r>
          </a:p>
          <a:p>
            <a:pPr marL="0" indent="0">
              <a:buNone/>
            </a:pPr>
            <a:r>
              <a:rPr lang="nb-NO" sz="2400" dirty="0">
                <a:latin typeface="+mj-lt"/>
              </a:rPr>
              <a:t>Solution: </a:t>
            </a:r>
            <a:br>
              <a:rPr lang="nb-NO" sz="2400" dirty="0">
                <a:latin typeface="+mj-lt"/>
              </a:rPr>
            </a:br>
            <a:r>
              <a:rPr lang="nb-NO" sz="2400" dirty="0">
                <a:latin typeface="+mj-lt"/>
              </a:rPr>
              <a:t>     - Interactive </a:t>
            </a:r>
            <a:r>
              <a:rPr lang="nb-NO" sz="2400" dirty="0" smtClean="0">
                <a:latin typeface="+mj-lt"/>
              </a:rPr>
              <a:t>program </a:t>
            </a:r>
            <a:r>
              <a:rPr lang="nb-NO" sz="2400" dirty="0" err="1">
                <a:latin typeface="+mj-lt"/>
              </a:rPr>
              <a:t>made</a:t>
            </a:r>
            <a:r>
              <a:rPr lang="nb-NO" sz="2400" dirty="0">
                <a:latin typeface="+mj-lt"/>
              </a:rPr>
              <a:t> in C</a:t>
            </a:r>
            <a:r>
              <a:rPr lang="nb-NO" sz="2400" dirty="0" smtClean="0">
                <a:latin typeface="+mj-lt"/>
              </a:rPr>
              <a:t>#.</a:t>
            </a:r>
          </a:p>
          <a:p>
            <a:pPr marL="0" indent="0">
              <a:buNone/>
            </a:pPr>
            <a:r>
              <a:rPr lang="nb-NO" sz="2400" dirty="0">
                <a:latin typeface="+mj-lt"/>
              </a:rPr>
              <a:t> </a:t>
            </a:r>
            <a:r>
              <a:rPr lang="nb-NO" sz="2400" dirty="0" smtClean="0">
                <a:latin typeface="+mj-lt"/>
              </a:rPr>
              <a:t>    - Program </a:t>
            </a:r>
            <a:r>
              <a:rPr lang="nb-NO" sz="2400" dirty="0" err="1" smtClean="0">
                <a:latin typeface="+mj-lt"/>
              </a:rPr>
              <a:t>acts</a:t>
            </a:r>
            <a:r>
              <a:rPr lang="nb-NO" sz="2400" dirty="0" smtClean="0">
                <a:latin typeface="+mj-lt"/>
              </a:rPr>
              <a:t> as a </a:t>
            </a:r>
            <a:r>
              <a:rPr lang="nb-NO" sz="2400" dirty="0" err="1" smtClean="0">
                <a:latin typeface="+mj-lt"/>
              </a:rPr>
              <a:t>information</a:t>
            </a:r>
            <a:r>
              <a:rPr lang="nb-NO" sz="2400" dirty="0" smtClean="0">
                <a:latin typeface="+mj-lt"/>
              </a:rPr>
              <a:t> HUB for the fire </a:t>
            </a:r>
            <a:r>
              <a:rPr lang="nb-NO" sz="2400" dirty="0" err="1" smtClean="0">
                <a:latin typeface="+mj-lt"/>
              </a:rPr>
              <a:t>department</a:t>
            </a:r>
            <a:r>
              <a:rPr lang="nb-NO" sz="2400" dirty="0" smtClean="0"/>
              <a:t/>
            </a:r>
            <a:br>
              <a:rPr lang="nb-NO" sz="2400" dirty="0" smtClean="0"/>
            </a:br>
            <a:endParaRPr lang="nb-NO" sz="2400" dirty="0" smtClean="0"/>
          </a:p>
          <a:p>
            <a:pPr marL="0" indent="0">
              <a:buNone/>
            </a:pPr>
            <a:endParaRPr lang="nb-NO" sz="2400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9769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Our prototype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3"/>
          </p:nvPr>
        </p:nvSpPr>
        <p:spPr>
          <a:xfrm>
            <a:off x="16550" y="148478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 smtClean="0"/>
              <a:t>   </a:t>
            </a:r>
          </a:p>
          <a:p>
            <a:pPr marL="0" indent="0">
              <a:buNone/>
            </a:pPr>
            <a:r>
              <a:rPr lang="nb-NO" sz="2400" dirty="0" smtClean="0"/>
              <a:t>-    Interactive program </a:t>
            </a:r>
            <a:r>
              <a:rPr lang="nb-NO" sz="2400" dirty="0" err="1" smtClean="0"/>
              <a:t>made</a:t>
            </a:r>
            <a:r>
              <a:rPr lang="nb-NO" sz="2400" dirty="0" smtClean="0"/>
              <a:t> in C#</a:t>
            </a:r>
          </a:p>
          <a:p>
            <a:pPr>
              <a:buFontTx/>
              <a:buChar char="-"/>
            </a:pPr>
            <a:r>
              <a:rPr lang="nb-NO" sz="2400" dirty="0" err="1" smtClean="0"/>
              <a:t>Potential</a:t>
            </a:r>
            <a:r>
              <a:rPr lang="nb-NO" sz="2400" dirty="0" smtClean="0"/>
              <a:t> </a:t>
            </a:r>
            <a:r>
              <a:rPr lang="nb-NO" sz="2400" dirty="0" err="1" smtClean="0"/>
              <a:t>tool</a:t>
            </a:r>
            <a:r>
              <a:rPr lang="nb-NO" sz="2400" dirty="0" smtClean="0"/>
              <a:t> for the fire </a:t>
            </a:r>
            <a:r>
              <a:rPr lang="nb-NO" sz="2400" dirty="0" err="1" smtClean="0"/>
              <a:t>department</a:t>
            </a:r>
            <a:endParaRPr lang="nb-NO" sz="2400" dirty="0" smtClean="0"/>
          </a:p>
          <a:p>
            <a:pPr>
              <a:buFontTx/>
              <a:buChar char="-"/>
            </a:pPr>
            <a:r>
              <a:rPr lang="nb-NO" sz="2400" smtClean="0"/>
              <a:t>Made</a:t>
            </a:r>
            <a:r>
              <a:rPr lang="nb-NO" sz="2400" dirty="0" smtClean="0"/>
              <a:t> </a:t>
            </a:r>
            <a:r>
              <a:rPr lang="nb-NO" sz="2400" dirty="0" err="1"/>
              <a:t>with</a:t>
            </a:r>
            <a:r>
              <a:rPr lang="nb-NO" sz="2400" dirty="0"/>
              <a:t> </a:t>
            </a:r>
            <a:r>
              <a:rPr lang="nb-NO" sz="2400" dirty="0" err="1"/>
              <a:t>windows</a:t>
            </a:r>
            <a:r>
              <a:rPr lang="nb-NO" sz="2400" dirty="0"/>
              <a:t> </a:t>
            </a:r>
            <a:r>
              <a:rPr lang="nb-NO" sz="2400" dirty="0" err="1"/>
              <a:t>surface</a:t>
            </a:r>
            <a:endParaRPr lang="nb-NO" sz="2400" dirty="0"/>
          </a:p>
          <a:p>
            <a:pPr>
              <a:buFontTx/>
              <a:buChar char="-"/>
            </a:pPr>
            <a:endParaRPr lang="nb-NO" sz="2400" dirty="0" smtClean="0"/>
          </a:p>
          <a:p>
            <a:pPr>
              <a:buFontTx/>
              <a:buChar char="-"/>
            </a:pPr>
            <a:endParaRPr lang="nb-NO" sz="2400" dirty="0" smtClean="0"/>
          </a:p>
          <a:p>
            <a:pPr>
              <a:buFontTx/>
              <a:buChar char="-"/>
            </a:pPr>
            <a:endParaRPr lang="nb-NO" sz="2400" dirty="0" smtClean="0"/>
          </a:p>
          <a:p>
            <a:pPr>
              <a:buFontTx/>
              <a:buChar char="-"/>
            </a:pPr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val="91395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Functionality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b-NO" dirty="0" smtClean="0"/>
          </a:p>
          <a:p>
            <a:r>
              <a:rPr lang="nb-NO" dirty="0" err="1" smtClean="0"/>
              <a:t>Browse</a:t>
            </a:r>
            <a:r>
              <a:rPr lang="nb-NO" dirty="0" smtClean="0"/>
              <a:t> </a:t>
            </a:r>
            <a:r>
              <a:rPr lang="nb-NO" dirty="0" err="1" smtClean="0"/>
              <a:t>map</a:t>
            </a:r>
            <a:r>
              <a:rPr lang="nb-NO" dirty="0" smtClean="0"/>
              <a:t> </a:t>
            </a:r>
          </a:p>
          <a:p>
            <a:r>
              <a:rPr lang="nb-NO" dirty="0">
                <a:hlinkClick r:id="rId2"/>
              </a:rPr>
              <a:t>http://</a:t>
            </a:r>
            <a:r>
              <a:rPr lang="nb-NO" dirty="0" smtClean="0">
                <a:hlinkClick r:id="rId2"/>
              </a:rPr>
              <a:t>www.youtube.com/watch?v=zHA0TtPI4gE&amp;feature=youtu.be</a:t>
            </a:r>
            <a:r>
              <a:rPr lang="nb-NO" dirty="0" smtClean="0"/>
              <a:t>   </a:t>
            </a:r>
          </a:p>
          <a:p>
            <a:r>
              <a:rPr lang="nb-NO" dirty="0" smtClean="0"/>
              <a:t>Display </a:t>
            </a:r>
            <a:r>
              <a:rPr lang="nb-NO" dirty="0" err="1" smtClean="0"/>
              <a:t>information</a:t>
            </a:r>
            <a:endParaRPr lang="nb-NO" dirty="0" smtClean="0"/>
          </a:p>
          <a:p>
            <a:r>
              <a:rPr lang="nb-NO" dirty="0">
                <a:hlinkClick r:id="rId3"/>
              </a:rPr>
              <a:t>http://</a:t>
            </a:r>
            <a:r>
              <a:rPr lang="nb-NO" dirty="0" smtClean="0">
                <a:hlinkClick r:id="rId3"/>
              </a:rPr>
              <a:t>www.youtube.com/watch?v=gl9fMo5s4Dk&amp;feature=plcp</a:t>
            </a:r>
            <a:r>
              <a:rPr lang="nb-NO" dirty="0" smtClean="0"/>
              <a:t> </a:t>
            </a:r>
          </a:p>
          <a:p>
            <a:r>
              <a:rPr lang="nb-NO" dirty="0" smtClean="0"/>
              <a:t>Call </a:t>
            </a:r>
            <a:r>
              <a:rPr lang="nb-NO" dirty="0" err="1" smtClean="0"/>
              <a:t>stations</a:t>
            </a:r>
            <a:endParaRPr lang="nb-NO" dirty="0" smtClean="0"/>
          </a:p>
          <a:p>
            <a:r>
              <a:rPr lang="nb-NO" dirty="0">
                <a:hlinkClick r:id="rId3"/>
              </a:rPr>
              <a:t>http://</a:t>
            </a:r>
            <a:r>
              <a:rPr lang="nb-NO" dirty="0" smtClean="0">
                <a:hlinkClick r:id="rId3"/>
              </a:rPr>
              <a:t>www.youtube.com/watch?v=gl9fMo5s4Dk&amp;feature=plcp</a:t>
            </a:r>
            <a:endParaRPr lang="nb-NO" dirty="0" smtClean="0"/>
          </a:p>
          <a:p>
            <a:r>
              <a:rPr lang="nb-NO" dirty="0" err="1" smtClean="0"/>
              <a:t>Extinguish</a:t>
            </a:r>
            <a:r>
              <a:rPr lang="nb-NO" dirty="0" smtClean="0"/>
              <a:t> fire</a:t>
            </a:r>
          </a:p>
          <a:p>
            <a:r>
              <a:rPr lang="nb-NO" dirty="0">
                <a:hlinkClick r:id="rId4"/>
              </a:rPr>
              <a:t>http://</a:t>
            </a:r>
            <a:r>
              <a:rPr lang="nb-NO" dirty="0" smtClean="0">
                <a:hlinkClick r:id="rId4"/>
              </a:rPr>
              <a:t>www.youtube.com/watch?v=jTorlrDK_Mg</a:t>
            </a:r>
            <a:r>
              <a:rPr lang="nb-NO" dirty="0" smtClean="0"/>
              <a:t> </a:t>
            </a:r>
          </a:p>
          <a:p>
            <a:pPr marL="0" indent="0">
              <a:buNone/>
            </a:pPr>
            <a:r>
              <a:rPr lang="nb-NO" dirty="0" smtClean="0"/>
              <a:t> 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526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Design </a:t>
            </a:r>
            <a:r>
              <a:rPr lang="nb-NO" dirty="0" err="1" smtClean="0"/>
              <a:t>principles</a:t>
            </a:r>
            <a:r>
              <a:rPr lang="nb-NO" dirty="0" smtClean="0"/>
              <a:t> Applied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b-NO" dirty="0" smtClean="0"/>
              <a:t>Feedback</a:t>
            </a:r>
          </a:p>
          <a:p>
            <a:r>
              <a:rPr lang="nb-NO" dirty="0" err="1" smtClean="0"/>
              <a:t>Consistency</a:t>
            </a:r>
            <a:endParaRPr lang="nb-NO" dirty="0" smtClean="0"/>
          </a:p>
          <a:p>
            <a:r>
              <a:rPr lang="nb-NO" dirty="0" err="1" smtClean="0"/>
              <a:t>Simplicity</a:t>
            </a:r>
            <a:endParaRPr lang="nb-NO" dirty="0" smtClean="0"/>
          </a:p>
          <a:p>
            <a:r>
              <a:rPr lang="nb-NO" dirty="0" err="1" smtClean="0"/>
              <a:t>Affordance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4533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Future</a:t>
            </a:r>
            <a:r>
              <a:rPr lang="nb-NO" dirty="0" smtClean="0"/>
              <a:t> </a:t>
            </a:r>
            <a:r>
              <a:rPr lang="nb-NO" dirty="0" err="1" smtClean="0"/>
              <a:t>prospects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- </a:t>
            </a:r>
            <a:r>
              <a:rPr lang="nb-NO" dirty="0" err="1" smtClean="0"/>
              <a:t>Implementation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google</a:t>
            </a:r>
            <a:r>
              <a:rPr lang="nb-NO" dirty="0" smtClean="0"/>
              <a:t> </a:t>
            </a:r>
            <a:r>
              <a:rPr lang="nb-NO" dirty="0" err="1" smtClean="0"/>
              <a:t>maps</a:t>
            </a:r>
            <a:endParaRPr lang="nb-NO" dirty="0"/>
          </a:p>
          <a:p>
            <a:pPr marL="0" indent="0">
              <a:buNone/>
            </a:pPr>
            <a:r>
              <a:rPr lang="nb-NO" dirty="0" smtClean="0"/>
              <a:t>- Integration </a:t>
            </a:r>
            <a:r>
              <a:rPr lang="nb-NO" dirty="0" err="1" smtClean="0"/>
              <a:t>with</a:t>
            </a:r>
            <a:r>
              <a:rPr lang="nb-NO" dirty="0" smtClean="0"/>
              <a:t> database</a:t>
            </a:r>
          </a:p>
          <a:p>
            <a:pPr marL="0" indent="0">
              <a:buNone/>
            </a:pPr>
            <a:r>
              <a:rPr lang="nb-NO" dirty="0" smtClean="0"/>
              <a:t>- </a:t>
            </a:r>
            <a:r>
              <a:rPr lang="nb-NO" dirty="0" err="1" smtClean="0"/>
              <a:t>Implementation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live-stream </a:t>
            </a:r>
            <a:r>
              <a:rPr lang="nb-NO" dirty="0" err="1" smtClean="0"/>
              <a:t>function</a:t>
            </a: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- </a:t>
            </a:r>
            <a:r>
              <a:rPr lang="nb-NO" dirty="0" err="1" smtClean="0"/>
              <a:t>Improved</a:t>
            </a:r>
            <a:r>
              <a:rPr lang="nb-NO" dirty="0" smtClean="0"/>
              <a:t> </a:t>
            </a:r>
            <a:r>
              <a:rPr lang="nb-NO" dirty="0" err="1" smtClean="0"/>
              <a:t>news-feed</a:t>
            </a: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- More </a:t>
            </a:r>
            <a:r>
              <a:rPr lang="nb-NO" dirty="0" err="1" smtClean="0"/>
              <a:t>detailed</a:t>
            </a:r>
            <a:r>
              <a:rPr lang="nb-NO" dirty="0"/>
              <a:t> </a:t>
            </a:r>
            <a:r>
              <a:rPr lang="nb-NO" dirty="0" err="1" smtClean="0"/>
              <a:t>information</a:t>
            </a:r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6361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sont">
  <a:themeElements>
    <a:clrScheme name="Horis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sont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sont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255</TotalTime>
  <Words>101</Words>
  <Application>Microsoft Office PowerPoint</Application>
  <PresentationFormat>Skjermfremvisning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7" baseType="lpstr">
      <vt:lpstr>Horisont</vt:lpstr>
      <vt:lpstr>Team HEL Hichael, Eirik, Lukas</vt:lpstr>
      <vt:lpstr>Introduction </vt:lpstr>
      <vt:lpstr>Our prototype</vt:lpstr>
      <vt:lpstr>Functionality</vt:lpstr>
      <vt:lpstr>Design principles Applied</vt:lpstr>
      <vt:lpstr>Future prospects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Hichael</dc:creator>
  <cp:lastModifiedBy>Hichael</cp:lastModifiedBy>
  <cp:revision>54</cp:revision>
  <dcterms:created xsi:type="dcterms:W3CDTF">2012-10-20T21:29:49Z</dcterms:created>
  <dcterms:modified xsi:type="dcterms:W3CDTF">2012-11-26T08:47:26Z</dcterms:modified>
</cp:coreProperties>
</file>