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964D-4A4C-41D3-87A8-C1FFF8FC0B80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228D-27F7-46A7-8A89-32A450F69E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4C2B-BF19-4163-A43A-BF7F690E53AE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BA1F-B67C-418C-952D-8797BD7464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44BD-D859-4D70-9AD6-489BD2FD1194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8483-2F5C-49DF-8993-059F150BD82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17F6-AA8D-4723-9D04-3FC8EC72AF9F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2479-4C6B-4343-81BD-DF15FD8E396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9A3D4-8345-447B-BF5D-EDDE1D0683BD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81F9-C83E-4FFF-979C-2E13744AA1C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234E-8FCA-4983-9C35-3BD06467DC75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F108-CFCC-4D4F-8DA5-8CCD5B4047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9A83-9CA3-4121-8B23-46D63A3AD962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411D-CC49-49BB-9D68-A320BC97CC4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6ED96-055F-4FE1-846C-A9448E9DD682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AEA6-2360-4C9E-9E5C-B3E48234197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F33B-9162-4824-AF00-BF618718173B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DFC0-5EF0-4515-855D-2D1693B43D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8A502-EE5C-4E68-A802-A5F9D280A85A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283-5143-4DB1-89D5-4BD8106FC92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8D53-DDDB-47D2-A265-4C061B8A7014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F4BB-1C4C-4A88-A0D8-DD6FF43C53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A02FFC-5EE0-4703-8375-28D5B21A84CA}" type="datetimeFigureOut">
              <a:rPr lang="nb-NO"/>
              <a:pPr>
                <a:defRPr/>
              </a:pPr>
              <a:t>25.11.2012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0A1D6E-C287-45E5-AB60-92F2B15D48C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1588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DARIA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3073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</p:txBody>
      </p:sp>
      <p:pic>
        <p:nvPicPr>
          <p:cNvPr id="2052" name="Picture 3" descr="forside.jpg"/>
          <p:cNvPicPr>
            <a:picLocks noChangeAspect="1"/>
          </p:cNvPicPr>
          <p:nvPr/>
        </p:nvPicPr>
        <p:blipFill>
          <a:blip r:embed="rId2" cstate="print"/>
          <a:srcRect t="10422"/>
          <a:stretch>
            <a:fillRect/>
          </a:stretch>
        </p:blipFill>
        <p:spPr bwMode="auto">
          <a:xfrm>
            <a:off x="1258888" y="1125538"/>
            <a:ext cx="65532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864225"/>
          </a:xfrm>
        </p:spPr>
        <p:txBody>
          <a:bodyPr/>
          <a:lstStyle/>
          <a:p>
            <a:r>
              <a:rPr lang="nb-NO" smtClean="0"/>
              <a:t>Et autonomt redningsfartøy</a:t>
            </a:r>
          </a:p>
          <a:p>
            <a:r>
              <a:rPr lang="nb-NO" smtClean="0"/>
              <a:t>Øke sikkerhet i SAR operasjoner</a:t>
            </a:r>
          </a:p>
          <a:p>
            <a:r>
              <a:rPr lang="nb-NO" smtClean="0"/>
              <a:t>Komme til steder hvor redningsmannskapet ikke kommer til</a:t>
            </a:r>
          </a:p>
          <a:p>
            <a:r>
              <a:rPr lang="nb-NO" smtClean="0"/>
              <a:t>Kommunikasjon via skjerm</a:t>
            </a:r>
          </a:p>
          <a:p>
            <a:r>
              <a:rPr lang="nb-NO" smtClean="0"/>
              <a:t>Design </a:t>
            </a:r>
          </a:p>
          <a:p>
            <a:endParaRPr lang="nb-NO" smtClean="0"/>
          </a:p>
        </p:txBody>
      </p:sp>
      <p:pic>
        <p:nvPicPr>
          <p:cNvPr id="3075" name="Picture 3" descr="DAR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573463"/>
            <a:ext cx="4287838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DARIA</vt:lpstr>
      <vt:lpstr>Slide 2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DARIA</dc:title>
  <dc:creator>emilieto</dc:creator>
  <cp:lastModifiedBy>emilieto</cp:lastModifiedBy>
  <cp:revision>2</cp:revision>
  <dcterms:created xsi:type="dcterms:W3CDTF">2012-11-25T22:20:45Z</dcterms:created>
  <dcterms:modified xsi:type="dcterms:W3CDTF">2012-11-25T22:45:49Z</dcterms:modified>
</cp:coreProperties>
</file>