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sldIdLst>
    <p:sldId id="257" r:id="rId2"/>
    <p:sldId id="258" r:id="rId3"/>
    <p:sldId id="260" r:id="rId4"/>
    <p:sldId id="256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Klikk for å redigere tittelstil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Klikk for å redigere tittelstil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Klikk for å redigere tittelstil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Klikk for å redigere tittelstil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 bildet til plassholderen eller klikk ikonet for å legge 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Klikk for å redigere tittelstil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hipsterlogogenerator_141691504772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1" y="-169333"/>
            <a:ext cx="5612190" cy="4676825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326571" y="4507492"/>
            <a:ext cx="85634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 smtClean="0">
                <a:latin typeface="Quicksand Regular"/>
                <a:cs typeface="Quicksand Regular"/>
              </a:rPr>
              <a:t> Espen Thorsen og Magnus Lien</a:t>
            </a:r>
          </a:p>
          <a:p>
            <a:pPr algn="ctr"/>
            <a:endParaRPr lang="nb-NO" sz="2800" dirty="0" smtClean="0">
              <a:latin typeface="Quicksand Regular"/>
              <a:cs typeface="Quicksand Regular"/>
            </a:endParaRPr>
          </a:p>
          <a:p>
            <a:pPr algn="ctr"/>
            <a:endParaRPr lang="nb-NO" sz="2800" dirty="0">
              <a:latin typeface="Quicksand Regular"/>
              <a:cs typeface="Quicksand Regular"/>
            </a:endParaRPr>
          </a:p>
          <a:p>
            <a:pPr algn="ctr"/>
            <a:endParaRPr lang="nb-NO" sz="2800" dirty="0" smtClean="0">
              <a:latin typeface="Quicksand Regular"/>
              <a:cs typeface="Quicksand Regular"/>
            </a:endParaRPr>
          </a:p>
          <a:p>
            <a:pPr algn="ctr"/>
            <a:r>
              <a:rPr lang="nb-NO" sz="2000" dirty="0" smtClean="0">
                <a:latin typeface="Quicksand Regular"/>
                <a:cs typeface="Quicksand Regular"/>
              </a:rPr>
              <a:t>Et samarbeid mellom KULU og Akershus Sykehus</a:t>
            </a:r>
            <a:endParaRPr lang="nb-NO" sz="2000" dirty="0">
              <a:latin typeface="Quicksand Regular"/>
              <a:cs typeface="Quicksan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8976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xfrm>
            <a:off x="653143" y="374953"/>
            <a:ext cx="6890657" cy="3831288"/>
          </a:xfrm>
        </p:spPr>
        <p:txBody>
          <a:bodyPr/>
          <a:lstStyle/>
          <a:p>
            <a:pPr marL="45720" indent="0">
              <a:buNone/>
            </a:pPr>
            <a:endParaRPr lang="nb-NO" dirty="0" smtClean="0"/>
          </a:p>
          <a:p>
            <a:r>
              <a:rPr lang="nb-NO" dirty="0" smtClean="0"/>
              <a:t>Engasjement</a:t>
            </a:r>
          </a:p>
          <a:p>
            <a:r>
              <a:rPr lang="nb-NO" dirty="0" smtClean="0"/>
              <a:t>Tilgjengelighet</a:t>
            </a:r>
          </a:p>
          <a:p>
            <a:r>
              <a:rPr lang="nb-NO" dirty="0" smtClean="0"/>
              <a:t>Hygiene</a:t>
            </a:r>
          </a:p>
          <a:p>
            <a:r>
              <a:rPr lang="nb-NO" dirty="0" smtClean="0"/>
              <a:t>Informasjonssikkerhet</a:t>
            </a:r>
          </a:p>
          <a:p>
            <a:r>
              <a:rPr lang="nb-NO" dirty="0" smtClean="0"/>
              <a:t>Ikke forstyrrende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7" name="Bilde 6" descr="aTqzdgBac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98499"/>
            <a:ext cx="3001793" cy="22213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2197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quarter" idx="13"/>
          </p:nvPr>
        </p:nvSpPr>
        <p:spPr>
          <a:xfrm>
            <a:off x="653143" y="834571"/>
            <a:ext cx="3624353" cy="2588380"/>
          </a:xfrm>
        </p:spPr>
        <p:txBody>
          <a:bodyPr/>
          <a:lstStyle/>
          <a:p>
            <a:r>
              <a:rPr lang="nb-NO" dirty="0" smtClean="0"/>
              <a:t>KlePå</a:t>
            </a:r>
          </a:p>
          <a:p>
            <a:r>
              <a:rPr lang="nb-NO" dirty="0" smtClean="0"/>
              <a:t>Interaktivt kostymespill</a:t>
            </a:r>
          </a:p>
          <a:p>
            <a:r>
              <a:rPr lang="nb-NO" dirty="0" smtClean="0"/>
              <a:t>Utforsking og lek</a:t>
            </a:r>
          </a:p>
          <a:p>
            <a:r>
              <a:rPr lang="nb-NO" dirty="0" smtClean="0"/>
              <a:t>I grupper eller alene</a:t>
            </a:r>
          </a:p>
          <a:p>
            <a:r>
              <a:rPr lang="nb-NO" dirty="0" smtClean="0"/>
              <a:t>Kan spilles av de fleste</a:t>
            </a:r>
          </a:p>
          <a:p>
            <a:pPr marL="45720" indent="0">
              <a:buNone/>
            </a:pPr>
            <a:endParaRPr lang="nb-NO" dirty="0" smtClean="0"/>
          </a:p>
          <a:p>
            <a:pPr marL="45720" indent="0">
              <a:buNone/>
            </a:pPr>
            <a:endParaRPr lang="nb-NO" dirty="0" smtClean="0"/>
          </a:p>
          <a:p>
            <a:pPr marL="4572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45720" indent="0">
              <a:buNone/>
            </a:pPr>
            <a:endParaRPr lang="nb-NO" dirty="0"/>
          </a:p>
        </p:txBody>
      </p:sp>
      <p:pic>
        <p:nvPicPr>
          <p:cNvPr id="6" name="Bilde 5" descr="Xbox-360-Kinect-Standalon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515" y="3299099"/>
            <a:ext cx="1159764" cy="40075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7" name="Bilde 6" descr="aTqzdgBa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98499"/>
            <a:ext cx="3001793" cy="22213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10" name="Bilde 9" descr="logo_klepå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96" y="940243"/>
            <a:ext cx="4028304" cy="20162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 cmpd="sng">
            <a:solidFill>
              <a:srgbClr val="0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515" y="5568998"/>
            <a:ext cx="2617285" cy="5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lePå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ildestrøm">
  <a:themeElements>
    <a:clrScheme name="Bildestrø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Bildestrø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ildestrø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Bildestrøm.thmx</Template>
  <TotalTime>115</TotalTime>
  <Words>34</Words>
  <Application>Microsoft Office PowerPoint</Application>
  <PresentationFormat>On-screen Show (4:3)</PresentationFormat>
  <Paragraphs>21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Bildestrøm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KlePå</dc:title>
  <dc:creator>Magnus Lien</dc:creator>
  <cp:lastModifiedBy>Espen Thorsen</cp:lastModifiedBy>
  <cp:revision>13</cp:revision>
  <dcterms:created xsi:type="dcterms:W3CDTF">2014-11-25T12:01:54Z</dcterms:created>
  <dcterms:modified xsi:type="dcterms:W3CDTF">2014-11-25T16:00:31Z</dcterms:modified>
</cp:coreProperties>
</file>