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2" d="100"/>
          <a:sy n="182" d="100"/>
        </p:scale>
        <p:origin x="-33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37885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8429"/>
            <a:ext cx="9143999" cy="278824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3936675"/>
            <a:ext cx="7772400" cy="606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B7B7B7"/>
                </a:solidFill>
              </a:rPr>
              <a:t>Johannes Berggren         Gudbrand Schistad         Tiril Borge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7026" y="2414314"/>
            <a:ext cx="4051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=EutfE8LPLbs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Optimalisering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137" y="951934"/>
            <a:ext cx="4729725" cy="32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Videre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Bilder av siste prototype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 descr="IMG_36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4" y="0"/>
            <a:ext cx="7715250" cy="5143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Takk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</Words>
  <Application>Microsoft Macintosh PowerPoint</Application>
  <PresentationFormat>On-screen Show (16:9)</PresentationFormat>
  <Paragraphs>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spotlight</vt:lpstr>
      <vt:lpstr>PowerPoint Presentation</vt:lpstr>
      <vt:lpstr>PowerPoint Presentation</vt:lpstr>
      <vt:lpstr>PowerPoint Presentation</vt:lpstr>
      <vt:lpstr>Optimalisering</vt:lpstr>
      <vt:lpstr>PowerPoint Presentation</vt:lpstr>
      <vt:lpstr>Videre</vt:lpstr>
      <vt:lpstr>Bilder av siste prototype </vt:lpstr>
      <vt:lpstr>Takk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Bruker ved UiO</cp:lastModifiedBy>
  <cp:revision>3</cp:revision>
  <dcterms:modified xsi:type="dcterms:W3CDTF">2014-11-26T07:42:56Z</dcterms:modified>
</cp:coreProperties>
</file>