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0" r:id="rId3"/>
    <p:sldId id="261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0" i="0" baseline="0" dirty="0"/>
              <a:t>Hvorfor møter du ikke opp på </a:t>
            </a:r>
            <a:r>
              <a:rPr lang="nb-NO" sz="2000" b="0" i="0" baseline="0" dirty="0" err="1"/>
              <a:t>events</a:t>
            </a:r>
            <a:r>
              <a:rPr lang="nb-NO" sz="2000" b="0" i="0" baseline="0" dirty="0"/>
              <a:t>?</a:t>
            </a:r>
          </a:p>
        </c:rich>
      </c:tx>
      <c:layout>
        <c:manualLayout>
          <c:xMode val="edge"/>
          <c:yMode val="edge"/>
          <c:x val="0.23929679323530659"/>
          <c:y val="0.15085107044427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699638972578945"/>
          <c:w val="0.75392643129157111"/>
          <c:h val="0.60945186278525021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Sheet1!$F$4:$H$4</c:f>
              <c:strCache>
                <c:ptCount val="3"/>
                <c:pt idx="0">
                  <c:v>Dårlig tid</c:v>
                </c:pt>
                <c:pt idx="1">
                  <c:v>Uinteressant</c:v>
                </c:pt>
                <c:pt idx="2">
                  <c:v>Mangel på info</c:v>
                </c:pt>
              </c:strCache>
            </c:strRef>
          </c:cat>
          <c:val>
            <c:numRef>
              <c:f>Sheet1!$F$5:$H$5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37131438595731"/>
          <c:y val="0.36688772236803735"/>
          <c:w val="0.28096700344730741"/>
          <c:h val="0.519708433764734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29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59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714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42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2202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2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86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94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36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7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5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162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481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3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48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231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33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440680-E232-4272-ABA8-54622D4C2FCA}" type="datetimeFigureOut">
              <a:rPr lang="nb-NO" smtClean="0"/>
              <a:t>14.10.2014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05C3A1-4C8F-4BE7-A199-CFE8E92E3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18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1" y="1742106"/>
            <a:ext cx="8645236" cy="11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Problemstilling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Oppgaven</a:t>
            </a:r>
          </a:p>
          <a:p>
            <a:pPr lvl="1"/>
            <a:r>
              <a:rPr lang="en-US" i="1" dirty="0"/>
              <a:t>”UX-Lab in the Academic Library. Be a maker, be creative, and help the start-up of the UX-lab in the library</a:t>
            </a:r>
            <a:r>
              <a:rPr lang="en-US" i="1" dirty="0" smtClean="0"/>
              <a:t>”</a:t>
            </a:r>
            <a:endParaRPr lang="nb-NO" i="1" dirty="0"/>
          </a:p>
          <a:p>
            <a:r>
              <a:rPr lang="nb-NO" dirty="0"/>
              <a:t>Faglige og sosiale arrangementer</a:t>
            </a:r>
          </a:p>
          <a:p>
            <a:r>
              <a:rPr lang="nb-NO" dirty="0" smtClean="0"/>
              <a:t>Design issue – nye brukeropplevelser</a:t>
            </a:r>
          </a:p>
        </p:txBody>
      </p:sp>
    </p:spTree>
    <p:extLst>
      <p:ext uri="{BB962C8B-B14F-4D97-AF65-F5344CB8AC3E}">
        <p14:creationId xmlns:p14="http://schemas.microsoft.com/office/powerpoint/2010/main" val="32214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Datainnsamling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Målgruppe</a:t>
            </a:r>
          </a:p>
          <a:p>
            <a:r>
              <a:rPr lang="nb-NO" dirty="0" smtClean="0"/>
              <a:t>Datainnsamling</a:t>
            </a:r>
          </a:p>
          <a:p>
            <a:pPr lvl="1"/>
            <a:r>
              <a:rPr lang="nb-NO" dirty="0" smtClean="0"/>
              <a:t>Spørreundersøkelse</a:t>
            </a:r>
          </a:p>
          <a:p>
            <a:pPr lvl="1"/>
            <a:r>
              <a:rPr lang="nb-NO" dirty="0" smtClean="0"/>
              <a:t>Intervju</a:t>
            </a:r>
            <a:endParaRPr lang="nb-NO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775455"/>
              </p:ext>
            </p:extLst>
          </p:nvPr>
        </p:nvGraphicFramePr>
        <p:xfrm>
          <a:off x="5129933" y="2438399"/>
          <a:ext cx="6373090" cy="369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1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Funn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Info-skjermer</a:t>
            </a:r>
          </a:p>
          <a:p>
            <a:pPr lvl="1"/>
            <a:r>
              <a:rPr lang="nb-NO" dirty="0" smtClean="0"/>
              <a:t>Interesse for å finne info andre steder</a:t>
            </a:r>
          </a:p>
          <a:p>
            <a:r>
              <a:rPr lang="nb-NO" dirty="0" smtClean="0"/>
              <a:t>Vanskelig å finne bøker</a:t>
            </a:r>
          </a:p>
          <a:p>
            <a:r>
              <a:rPr lang="nb-NO" dirty="0" smtClean="0"/>
              <a:t>Samlet info – bedre oversikt</a:t>
            </a:r>
          </a:p>
          <a:p>
            <a:r>
              <a:rPr lang="nb-NO" dirty="0" smtClean="0"/>
              <a:t>Mange alternativer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8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Vårt produkt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1918343"/>
            <a:ext cx="2459110" cy="43717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74" y="1918343"/>
            <a:ext cx="2462283" cy="4377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4" y="3410691"/>
            <a:ext cx="4729017" cy="6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Begrensninger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Ny teknologi</a:t>
            </a:r>
          </a:p>
          <a:p>
            <a:pPr lvl="1"/>
            <a:r>
              <a:rPr lang="nb-NO" dirty="0" smtClean="0"/>
              <a:t>Lite dokumentasjon</a:t>
            </a:r>
          </a:p>
          <a:p>
            <a:pPr lvl="1"/>
            <a:r>
              <a:rPr lang="nb-NO" dirty="0" smtClean="0"/>
              <a:t>Enda i utvikling</a:t>
            </a:r>
          </a:p>
          <a:p>
            <a:r>
              <a:rPr lang="nb-NO" dirty="0" smtClean="0"/>
              <a:t>Utdatert </a:t>
            </a:r>
            <a:r>
              <a:rPr lang="nb-NO" dirty="0" err="1" smtClean="0"/>
              <a:t>bluetooth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29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641</TotalTime>
  <Words>81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Parallax</vt:lpstr>
      <vt:lpstr>PowerPoint Presentation</vt:lpstr>
      <vt:lpstr>Problemstilling</vt:lpstr>
      <vt:lpstr>Datainnsamling</vt:lpstr>
      <vt:lpstr>Funn</vt:lpstr>
      <vt:lpstr>Vårt produkt</vt:lpstr>
      <vt:lpstr>Begrensninger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Frode Standal</dc:creator>
  <cp:lastModifiedBy>Frode Standal</cp:lastModifiedBy>
  <cp:revision>26</cp:revision>
  <dcterms:created xsi:type="dcterms:W3CDTF">2014-10-09T11:37:47Z</dcterms:created>
  <dcterms:modified xsi:type="dcterms:W3CDTF">2014-10-14T16:27:06Z</dcterms:modified>
</cp:coreProperties>
</file>