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5" r:id="rId1"/>
  </p:sldMasterIdLst>
  <p:notesMasterIdLst>
    <p:notesMasterId r:id="rId14"/>
  </p:notesMasterIdLst>
  <p:handoutMasterIdLst>
    <p:handoutMasterId r:id="rId15"/>
  </p:handoutMasterIdLst>
  <p:sldIdLst>
    <p:sldId id="256" r:id="rId2"/>
    <p:sldId id="324" r:id="rId3"/>
    <p:sldId id="325" r:id="rId4"/>
    <p:sldId id="326" r:id="rId5"/>
    <p:sldId id="327" r:id="rId6"/>
    <p:sldId id="328" r:id="rId7"/>
    <p:sldId id="329" r:id="rId8"/>
    <p:sldId id="330" r:id="rId9"/>
    <p:sldId id="331" r:id="rId10"/>
    <p:sldId id="336" r:id="rId11"/>
    <p:sldId id="335" r:id="rId12"/>
    <p:sldId id="337"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3B6"/>
    <a:srgbClr val="90D0AA"/>
    <a:srgbClr val="CEB8CE"/>
    <a:srgbClr val="2D294A"/>
    <a:srgbClr val="15006B"/>
    <a:srgbClr val="5F436D"/>
    <a:srgbClr val="55027A"/>
    <a:srgbClr val="FF8C04"/>
    <a:srgbClr val="47FF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48"/>
    <p:restoredTop sz="94713"/>
  </p:normalViewPr>
  <p:slideViewPr>
    <p:cSldViewPr snapToGrid="0" snapToObjects="1">
      <p:cViewPr>
        <p:scale>
          <a:sx n="125" d="100"/>
          <a:sy n="125" d="100"/>
        </p:scale>
        <p:origin x="-1146" y="-40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016862-191E-804A-8650-BDF6AB55F709}" type="datetimeFigureOut">
              <a:rPr lang="en-US" smtClean="0"/>
              <a:pPr/>
              <a:t>11/24/2016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21037C-9BE1-ED46-8E2F-2716665BF65B}" type="slidenum">
              <a:rPr lang="en-US" smtClean="0"/>
              <a:pPr/>
              <a:t>‹#›</a:t>
            </a:fld>
            <a:endParaRPr lang="en-US"/>
          </a:p>
        </p:txBody>
      </p:sp>
    </p:spTree>
    <p:extLst>
      <p:ext uri="{BB962C8B-B14F-4D97-AF65-F5344CB8AC3E}">
        <p14:creationId xmlns:p14="http://schemas.microsoft.com/office/powerpoint/2010/main" xmlns="" val="2283633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71DA7-8EAF-8046-B09D-74233F02C822}" type="datetimeFigureOut">
              <a:rPr lang="en-US" smtClean="0"/>
              <a:pPr/>
              <a:t>11/24/2016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93FEB-930A-F840-9BE6-24E1ADC42E29}" type="slidenum">
              <a:rPr lang="en-US" smtClean="0"/>
              <a:pPr/>
              <a:t>‹#›</a:t>
            </a:fld>
            <a:endParaRPr lang="en-US"/>
          </a:p>
        </p:txBody>
      </p:sp>
    </p:spTree>
    <p:extLst>
      <p:ext uri="{BB962C8B-B14F-4D97-AF65-F5344CB8AC3E}">
        <p14:creationId xmlns:p14="http://schemas.microsoft.com/office/powerpoint/2010/main" xmlns="" val="1714954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brief was related</a:t>
            </a:r>
            <a:r>
              <a:rPr lang="en-US" baseline="0" dirty="0" smtClean="0"/>
              <a:t> to participation in culture, through the EU project the people's smart sculpture</a:t>
            </a:r>
            <a:endParaRPr lang="en-US" dirty="0"/>
          </a:p>
        </p:txBody>
      </p:sp>
      <p:sp>
        <p:nvSpPr>
          <p:cNvPr id="4" name="Slide Number Placeholder 3"/>
          <p:cNvSpPr>
            <a:spLocks noGrp="1"/>
          </p:cNvSpPr>
          <p:nvPr>
            <p:ph type="sldNum" sz="quarter" idx="10"/>
          </p:nvPr>
        </p:nvSpPr>
        <p:spPr/>
        <p:txBody>
          <a:bodyPr/>
          <a:lstStyle/>
          <a:p>
            <a:fld id="{41893FEB-930A-F840-9BE6-24E1ADC42E29}" type="slidenum">
              <a:rPr lang="en-US" smtClean="0"/>
              <a:pPr/>
              <a:t>1</a:t>
            </a:fld>
            <a:endParaRPr lang="en-US"/>
          </a:p>
        </p:txBody>
      </p:sp>
    </p:spTree>
    <p:extLst>
      <p:ext uri="{BB962C8B-B14F-4D97-AF65-F5344CB8AC3E}">
        <p14:creationId xmlns:p14="http://schemas.microsoft.com/office/powerpoint/2010/main" xmlns="" val="58405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open brief that has to do with participation in culture, we have ideated broadly,</a:t>
            </a:r>
            <a:r>
              <a:rPr lang="en-US" baseline="0" dirty="0" smtClean="0"/>
              <a:t> from interactive violin and art to civic engagement.</a:t>
            </a:r>
            <a:endParaRPr lang="en-US" dirty="0"/>
          </a:p>
        </p:txBody>
      </p:sp>
      <p:sp>
        <p:nvSpPr>
          <p:cNvPr id="4" name="Slide Number Placeholder 3"/>
          <p:cNvSpPr>
            <a:spLocks noGrp="1"/>
          </p:cNvSpPr>
          <p:nvPr>
            <p:ph type="sldNum" sz="quarter" idx="10"/>
          </p:nvPr>
        </p:nvSpPr>
        <p:spPr/>
        <p:txBody>
          <a:bodyPr/>
          <a:lstStyle/>
          <a:p>
            <a:fld id="{41893FEB-930A-F840-9BE6-24E1ADC42E29}" type="slidenum">
              <a:rPr lang="en-US" smtClean="0"/>
              <a:pPr/>
              <a:t>2</a:t>
            </a:fld>
            <a:endParaRPr lang="en-US"/>
          </a:p>
        </p:txBody>
      </p:sp>
    </p:spTree>
    <p:extLst>
      <p:ext uri="{BB962C8B-B14F-4D97-AF65-F5344CB8AC3E}">
        <p14:creationId xmlns:p14="http://schemas.microsoft.com/office/powerpoint/2010/main" xmlns="" val="99486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Civic engagement motivated us the most. We wanted to rise some critical questions around immigration.</a:t>
            </a:r>
            <a:endParaRPr lang="en-US" dirty="0"/>
          </a:p>
        </p:txBody>
      </p:sp>
      <p:sp>
        <p:nvSpPr>
          <p:cNvPr id="4" name="Slide Number Placeholder 3"/>
          <p:cNvSpPr>
            <a:spLocks noGrp="1"/>
          </p:cNvSpPr>
          <p:nvPr>
            <p:ph type="sldNum" sz="quarter" idx="10"/>
          </p:nvPr>
        </p:nvSpPr>
        <p:spPr/>
        <p:txBody>
          <a:bodyPr/>
          <a:lstStyle/>
          <a:p>
            <a:fld id="{41893FEB-930A-F840-9BE6-24E1ADC42E29}" type="slidenum">
              <a:rPr lang="en-US" smtClean="0"/>
              <a:pPr/>
              <a:t>3</a:t>
            </a:fld>
            <a:endParaRPr lang="en-US"/>
          </a:p>
        </p:txBody>
      </p:sp>
    </p:spTree>
    <p:extLst>
      <p:ext uri="{BB962C8B-B14F-4D97-AF65-F5344CB8AC3E}">
        <p14:creationId xmlns:p14="http://schemas.microsoft.com/office/powerpoint/2010/main" xmlns="" val="65076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methodological approach that allowed us to explore critical and speculative design was research through design, and in particular, the showroom approach.</a:t>
            </a:r>
            <a:endParaRPr lang="en-US" dirty="0"/>
          </a:p>
        </p:txBody>
      </p:sp>
      <p:sp>
        <p:nvSpPr>
          <p:cNvPr id="4" name="Slide Number Placeholder 3"/>
          <p:cNvSpPr>
            <a:spLocks noGrp="1"/>
          </p:cNvSpPr>
          <p:nvPr>
            <p:ph type="sldNum" sz="quarter" idx="10"/>
          </p:nvPr>
        </p:nvSpPr>
        <p:spPr/>
        <p:txBody>
          <a:bodyPr/>
          <a:lstStyle/>
          <a:p>
            <a:fld id="{41893FEB-930A-F840-9BE6-24E1ADC42E29}" type="slidenum">
              <a:rPr lang="en-US" smtClean="0"/>
              <a:pPr/>
              <a:t>5</a:t>
            </a:fld>
            <a:endParaRPr lang="en-US"/>
          </a:p>
        </p:txBody>
      </p:sp>
    </p:spTree>
    <p:extLst>
      <p:ext uri="{BB962C8B-B14F-4D97-AF65-F5344CB8AC3E}">
        <p14:creationId xmlns:p14="http://schemas.microsoft.com/office/powerpoint/2010/main" xmlns="" val="159112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samples of reactions</a:t>
            </a:r>
            <a:endParaRPr lang="en-US" dirty="0"/>
          </a:p>
        </p:txBody>
      </p:sp>
      <p:sp>
        <p:nvSpPr>
          <p:cNvPr id="4" name="Slide Number Placeholder 3"/>
          <p:cNvSpPr>
            <a:spLocks noGrp="1"/>
          </p:cNvSpPr>
          <p:nvPr>
            <p:ph type="sldNum" sz="quarter" idx="10"/>
          </p:nvPr>
        </p:nvSpPr>
        <p:spPr/>
        <p:txBody>
          <a:bodyPr/>
          <a:lstStyle/>
          <a:p>
            <a:fld id="{41893FEB-930A-F840-9BE6-24E1ADC42E29}" type="slidenum">
              <a:rPr lang="en-US" smtClean="0"/>
              <a:pPr/>
              <a:t>9</a:t>
            </a:fld>
            <a:endParaRPr lang="en-US"/>
          </a:p>
        </p:txBody>
      </p:sp>
    </p:spTree>
    <p:extLst>
      <p:ext uri="{BB962C8B-B14F-4D97-AF65-F5344CB8AC3E}">
        <p14:creationId xmlns:p14="http://schemas.microsoft.com/office/powerpoint/2010/main" xmlns="" val="9619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936"/>
            <a:ext cx="7772400" cy="7338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rgbClr val="2D294A"/>
                </a:solidFill>
                <a:effectLst/>
                <a:latin typeface="+mj-lt"/>
                <a:ea typeface="+mj-ea"/>
                <a:cs typeface="+mj-cs"/>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dirty="0"/>
          </a:p>
        </p:txBody>
      </p:sp>
      <p:sp>
        <p:nvSpPr>
          <p:cNvPr id="3" name="Subtitle 2"/>
          <p:cNvSpPr>
            <a:spLocks noGrp="1"/>
          </p:cNvSpPr>
          <p:nvPr>
            <p:ph type="subTitle" idx="1"/>
          </p:nvPr>
        </p:nvSpPr>
        <p:spPr>
          <a:xfrm>
            <a:off x="685800" y="2514600"/>
            <a:ext cx="7772400" cy="658368"/>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rgbClr val="2D294A"/>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err="1" smtClean="0"/>
              <a:t>Click</a:t>
            </a:r>
            <a:r>
              <a:rPr lang="nb-NO" dirty="0" smtClean="0"/>
              <a:t> to </a:t>
            </a:r>
            <a:r>
              <a:rPr lang="nb-NO" dirty="0" err="1" smtClean="0"/>
              <a:t>edit</a:t>
            </a:r>
            <a:r>
              <a:rPr lang="nb-NO" dirty="0" smtClean="0"/>
              <a:t> Master </a:t>
            </a:r>
            <a:r>
              <a:rPr lang="nb-NO" dirty="0" err="1" smtClean="0"/>
              <a:t>subtitle</a:t>
            </a:r>
            <a:r>
              <a:rPr lang="nb-NO" dirty="0" smtClean="0"/>
              <a:t> style</a:t>
            </a:r>
            <a:endParaRPr dirty="0"/>
          </a:p>
        </p:txBody>
      </p:sp>
      <p:sp>
        <p:nvSpPr>
          <p:cNvPr id="4" name="Date Placeholder 3"/>
          <p:cNvSpPr>
            <a:spLocks noGrp="1"/>
          </p:cNvSpPr>
          <p:nvPr>
            <p:ph type="dt" sz="half" idx="10"/>
          </p:nvPr>
        </p:nvSpPr>
        <p:spPr/>
        <p:txBody>
          <a:bodyPr/>
          <a:lstStyle>
            <a:lvl1pPr>
              <a:defRPr>
                <a:solidFill>
                  <a:srgbClr val="2D294A"/>
                </a:solidFill>
              </a:defRPr>
            </a:lvl1pPr>
          </a:lstStyle>
          <a:p>
            <a:r>
              <a:rPr lang="nb-NO" dirty="0" smtClean="0"/>
              <a:t>Oslo, 15/09/16</a:t>
            </a:r>
            <a:endParaRPr lang="en-US" dirty="0"/>
          </a:p>
        </p:txBody>
      </p:sp>
      <p:sp>
        <p:nvSpPr>
          <p:cNvPr id="5" name="Footer Placeholder 4"/>
          <p:cNvSpPr>
            <a:spLocks noGrp="1"/>
          </p:cNvSpPr>
          <p:nvPr>
            <p:ph type="ftr" sz="quarter" idx="11"/>
          </p:nvPr>
        </p:nvSpPr>
        <p:spPr/>
        <p:txBody>
          <a:bodyPr/>
          <a:lstStyle/>
          <a:p>
            <a:r>
              <a:rPr lang="en-US" dirty="0" smtClean="0"/>
              <a:t>INF2260/4060</a:t>
            </a:r>
            <a:endParaRPr lang="en-US" dirty="0"/>
          </a:p>
        </p:txBody>
      </p:sp>
      <p:sp>
        <p:nvSpPr>
          <p:cNvPr id="6" name="Slide Number Placeholder 5"/>
          <p:cNvSpPr>
            <a:spLocks noGrp="1"/>
          </p:cNvSpPr>
          <p:nvPr>
            <p:ph type="sldNum" sz="quarter" idx="12"/>
          </p:nvPr>
        </p:nvSpPr>
        <p:spPr/>
        <p:txBody>
          <a:bodyPr/>
          <a:lstStyle>
            <a:lvl1pPr>
              <a:defRPr>
                <a:solidFill>
                  <a:srgbClr val="2D294A"/>
                </a:solidFill>
                <a:effectLst/>
              </a:defRPr>
            </a:lvl1pPr>
          </a:lstStyle>
          <a:p>
            <a:fld id="{2AA957AF-53C0-420B-9C2D-77DB1416566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726948"/>
            <a:ext cx="3657600" cy="870966"/>
          </a:xfrm>
        </p:spPr>
        <p:txBody>
          <a:bodyPr anchor="b">
            <a:noAutofit/>
          </a:bodyPr>
          <a:lstStyle>
            <a:lvl1pPr algn="l">
              <a:defRPr sz="3600" b="0" kern="1200">
                <a:solidFill>
                  <a:srgbClr val="2D294A"/>
                </a:solidFill>
                <a:effectLst/>
                <a:latin typeface="+mj-lt"/>
                <a:ea typeface="+mj-ea"/>
                <a:cs typeface="+mj-cs"/>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dirty="0"/>
          </a:p>
        </p:txBody>
      </p:sp>
      <p:sp>
        <p:nvSpPr>
          <p:cNvPr id="3" name="Picture Placeholder 2"/>
          <p:cNvSpPr>
            <a:spLocks noGrp="1"/>
          </p:cNvSpPr>
          <p:nvPr>
            <p:ph type="pic" idx="1"/>
          </p:nvPr>
        </p:nvSpPr>
        <p:spPr>
          <a:xfrm>
            <a:off x="663388" y="383241"/>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a:p>
        </p:txBody>
      </p:sp>
      <p:sp>
        <p:nvSpPr>
          <p:cNvPr id="4" name="Text Placeholder 3"/>
          <p:cNvSpPr>
            <a:spLocks noGrp="1"/>
          </p:cNvSpPr>
          <p:nvPr>
            <p:ph type="body" sz="half" idx="2"/>
          </p:nvPr>
        </p:nvSpPr>
        <p:spPr>
          <a:xfrm>
            <a:off x="4799853" y="1597914"/>
            <a:ext cx="3657600" cy="2688336"/>
          </a:xfrm>
        </p:spPr>
        <p:txBody>
          <a:bodyPr vert="horz" lIns="91440" tIns="45720" rIns="91440" bIns="45720" rtlCol="0">
            <a:normAutofit/>
          </a:bodyPr>
          <a:lstStyle>
            <a:lvl1pPr marL="0" indent="0">
              <a:spcBef>
                <a:spcPts val="1000"/>
              </a:spcBef>
              <a:buNone/>
              <a:defRPr sz="1800" kern="1200">
                <a:solidFill>
                  <a:srgbClr val="2D294A"/>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5" name="Date Placeholder 4"/>
          <p:cNvSpPr>
            <a:spLocks noGrp="1"/>
          </p:cNvSpPr>
          <p:nvPr>
            <p:ph type="dt" sz="half" idx="10"/>
          </p:nvPr>
        </p:nvSpPr>
        <p:spPr/>
        <p:txBody>
          <a:bodyPr/>
          <a:lstStyle/>
          <a:p>
            <a:r>
              <a:rPr lang="nb-NO" dirty="0" smtClean="0"/>
              <a:t>Oslo, 15/09/16</a:t>
            </a:r>
            <a:endParaRPr lang="en-US" dirty="0"/>
          </a:p>
        </p:txBody>
      </p:sp>
      <p:sp>
        <p:nvSpPr>
          <p:cNvPr id="6" name="Footer Placeholder 5"/>
          <p:cNvSpPr>
            <a:spLocks noGrp="1"/>
          </p:cNvSpPr>
          <p:nvPr>
            <p:ph type="ftr" sz="quarter" idx="11"/>
          </p:nvPr>
        </p:nvSpPr>
        <p:spPr/>
        <p:txBody>
          <a:bodyPr/>
          <a:lstStyle/>
          <a:p>
            <a:r>
              <a:rPr lang="en-US" dirty="0" smtClean="0"/>
              <a:t>INF2260/4060</a:t>
            </a:r>
            <a:endParaRPr lang="en-US" dirty="0"/>
          </a:p>
        </p:txBody>
      </p:sp>
      <p:sp>
        <p:nvSpPr>
          <p:cNvPr id="7" name="Slide Number Placeholder 6"/>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rgbClr val="2D294A"/>
                </a:solidFill>
                <a:effectLst/>
                <a:latin typeface="+mj-lt"/>
                <a:ea typeface="+mj-ea"/>
                <a:cs typeface="+mj-cs"/>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dirty="0"/>
          </a:p>
        </p:txBody>
      </p:sp>
      <p:sp>
        <p:nvSpPr>
          <p:cNvPr id="3" name="Picture Placeholder 2"/>
          <p:cNvSpPr>
            <a:spLocks noGrp="1"/>
          </p:cNvSpPr>
          <p:nvPr>
            <p:ph type="pic" idx="1"/>
          </p:nvPr>
        </p:nvSpPr>
        <p:spPr>
          <a:xfrm>
            <a:off x="1828800" y="342900"/>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rgbClr val="2D294A"/>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5" name="Date Placeholder 4"/>
          <p:cNvSpPr>
            <a:spLocks noGrp="1"/>
          </p:cNvSpPr>
          <p:nvPr>
            <p:ph type="dt" sz="half" idx="10"/>
          </p:nvPr>
        </p:nvSpPr>
        <p:spPr/>
        <p:txBody>
          <a:bodyPr/>
          <a:lstStyle/>
          <a:p>
            <a:r>
              <a:rPr lang="nb-NO" dirty="0" smtClean="0"/>
              <a:t>Oslo, 15/09/16</a:t>
            </a:r>
            <a:endParaRPr lang="en-US" dirty="0"/>
          </a:p>
        </p:txBody>
      </p:sp>
      <p:sp>
        <p:nvSpPr>
          <p:cNvPr id="6" name="Footer Placeholder 5"/>
          <p:cNvSpPr>
            <a:spLocks noGrp="1"/>
          </p:cNvSpPr>
          <p:nvPr>
            <p:ph type="ftr" sz="quarter" idx="11"/>
          </p:nvPr>
        </p:nvSpPr>
        <p:spPr/>
        <p:txBody>
          <a:bodyPr/>
          <a:lstStyle/>
          <a:p>
            <a:r>
              <a:rPr lang="en-US" dirty="0" smtClean="0"/>
              <a:t>INF2260/4060</a:t>
            </a:r>
            <a:endParaRPr lang="en-US" dirty="0"/>
          </a:p>
        </p:txBody>
      </p:sp>
      <p:sp>
        <p:nvSpPr>
          <p:cNvPr id="7" name="Slide Number Placeholder 6"/>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rgbClr val="2D294A"/>
                </a:solidFill>
                <a:effectLst/>
                <a:latin typeface="+mj-lt"/>
                <a:ea typeface="+mj-ea"/>
                <a:cs typeface="+mj-cs"/>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dirty="0"/>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2D294A"/>
                </a:solidFill>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Drag </a:t>
            </a:r>
            <a:r>
              <a:rPr lang="nb-NO" dirty="0" err="1" smtClean="0"/>
              <a:t>picture</a:t>
            </a:r>
            <a:r>
              <a:rPr lang="nb-NO" dirty="0" smtClean="0"/>
              <a:t> to placeholder or </a:t>
            </a:r>
            <a:r>
              <a:rPr lang="nb-NO" dirty="0" err="1" smtClean="0"/>
              <a:t>click</a:t>
            </a:r>
            <a:r>
              <a:rPr lang="nb-NO" dirty="0" smtClean="0"/>
              <a:t> </a:t>
            </a:r>
            <a:r>
              <a:rPr lang="nb-NO" dirty="0" err="1" smtClean="0"/>
              <a:t>icon</a:t>
            </a:r>
            <a:r>
              <a:rPr lang="nb-NO" dirty="0" smtClean="0"/>
              <a:t> to </a:t>
            </a:r>
            <a:r>
              <a:rPr lang="nb-NO" dirty="0" err="1" smtClean="0"/>
              <a:t>add</a:t>
            </a:r>
            <a:endParaRPr dirty="0"/>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rgbClr val="2D294A"/>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5" name="Date Placeholder 4"/>
          <p:cNvSpPr>
            <a:spLocks noGrp="1"/>
          </p:cNvSpPr>
          <p:nvPr>
            <p:ph type="dt" sz="half" idx="10"/>
          </p:nvPr>
        </p:nvSpPr>
        <p:spPr/>
        <p:txBody>
          <a:bodyPr/>
          <a:lstStyle/>
          <a:p>
            <a:r>
              <a:rPr lang="nb-NO" dirty="0" smtClean="0"/>
              <a:t>Oslo, 7/09/16</a:t>
            </a:r>
            <a:endParaRPr lang="en-US" dirty="0"/>
          </a:p>
        </p:txBody>
      </p:sp>
      <p:sp>
        <p:nvSpPr>
          <p:cNvPr id="6" name="Footer Placeholder 5"/>
          <p:cNvSpPr>
            <a:spLocks noGrp="1"/>
          </p:cNvSpPr>
          <p:nvPr>
            <p:ph type="ftr" sz="quarter" idx="11"/>
          </p:nvPr>
        </p:nvSpPr>
        <p:spPr/>
        <p:txBody>
          <a:bodyPr/>
          <a:lstStyle/>
          <a:p>
            <a:r>
              <a:rPr lang="en-US" dirty="0" smtClean="0"/>
              <a:t>INF2260/4060</a:t>
            </a:r>
            <a:endParaRPr lang="en-US" dirty="0"/>
          </a:p>
        </p:txBody>
      </p:sp>
      <p:sp>
        <p:nvSpPr>
          <p:cNvPr id="7" name="Slide Number Placeholder 6"/>
          <p:cNvSpPr>
            <a:spLocks noGrp="1"/>
          </p:cNvSpPr>
          <p:nvPr>
            <p:ph type="sldNum" sz="quarter" idx="12"/>
          </p:nvPr>
        </p:nvSpPr>
        <p:spPr/>
        <p:txBody>
          <a:bodyPr/>
          <a:lstStyle/>
          <a:p>
            <a:fld id="{685AB262-3646-8C43-8C68-DB3049593594}" type="slidenum">
              <a:rPr lang="en-US" smtClean="0"/>
              <a:pPr/>
              <a:t>‹#›</a:t>
            </a:fld>
            <a:endParaRPr lang="en-US"/>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4" name="Date Placeholder 3"/>
          <p:cNvSpPr>
            <a:spLocks noGrp="1"/>
          </p:cNvSpPr>
          <p:nvPr>
            <p:ph type="dt" sz="half" idx="10"/>
          </p:nvPr>
        </p:nvSpPr>
        <p:spPr/>
        <p:txBody>
          <a:bodyPr/>
          <a:lstStyle/>
          <a:p>
            <a:r>
              <a:rPr lang="nb-NO" dirty="0" smtClean="0"/>
              <a:t>Oslo, 7/09/16</a:t>
            </a:r>
            <a:endParaRPr lang="en-US" dirty="0"/>
          </a:p>
        </p:txBody>
      </p:sp>
      <p:sp>
        <p:nvSpPr>
          <p:cNvPr id="5" name="Footer Placeholder 4"/>
          <p:cNvSpPr>
            <a:spLocks noGrp="1"/>
          </p:cNvSpPr>
          <p:nvPr>
            <p:ph type="ftr" sz="quarter" idx="11"/>
          </p:nvPr>
        </p:nvSpPr>
        <p:spPr/>
        <p:txBody>
          <a:bodyPr/>
          <a:lstStyle/>
          <a:p>
            <a:r>
              <a:rPr lang="en-US" dirty="0" smtClean="0"/>
              <a:t>INF2260/4060</a:t>
            </a:r>
            <a:endParaRPr lang="en-US" dirty="0"/>
          </a:p>
        </p:txBody>
      </p:sp>
      <p:sp>
        <p:nvSpPr>
          <p:cNvPr id="6" name="Slide Number Placeholder 5"/>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nb-NO" smtClean="0"/>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4" name="Date Placeholder 3"/>
          <p:cNvSpPr>
            <a:spLocks noGrp="1"/>
          </p:cNvSpPr>
          <p:nvPr>
            <p:ph type="dt" sz="half" idx="10"/>
          </p:nvPr>
        </p:nvSpPr>
        <p:spPr/>
        <p:txBody>
          <a:bodyPr/>
          <a:lstStyle/>
          <a:p>
            <a:r>
              <a:rPr lang="nb-NO" dirty="0" smtClean="0"/>
              <a:t>Oslo, 7/09/16</a:t>
            </a:r>
            <a:endParaRPr lang="en-US" dirty="0"/>
          </a:p>
        </p:txBody>
      </p:sp>
      <p:sp>
        <p:nvSpPr>
          <p:cNvPr id="5" name="Footer Placeholder 4"/>
          <p:cNvSpPr>
            <a:spLocks noGrp="1"/>
          </p:cNvSpPr>
          <p:nvPr>
            <p:ph type="ftr" sz="quarter" idx="11"/>
          </p:nvPr>
        </p:nvSpPr>
        <p:spPr/>
        <p:txBody>
          <a:bodyPr/>
          <a:lstStyle/>
          <a:p>
            <a:r>
              <a:rPr lang="en-US" dirty="0" smtClean="0"/>
              <a:t>INF2260/4060</a:t>
            </a:r>
            <a:endParaRPr lang="en-US" dirty="0"/>
          </a:p>
        </p:txBody>
      </p:sp>
      <p:sp>
        <p:nvSpPr>
          <p:cNvPr id="6" name="Slide Number Placeholder 5"/>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dirty="0"/>
          </a:p>
        </p:txBody>
      </p:sp>
      <p:sp>
        <p:nvSpPr>
          <p:cNvPr id="3" name="Content Placeholder 2"/>
          <p:cNvSpPr>
            <a:spLocks noGrp="1"/>
          </p:cNvSpPr>
          <p:nvPr>
            <p:ph idx="1"/>
          </p:nvPr>
        </p:nvSpPr>
        <p:spPr>
          <a:xfrm>
            <a:off x="685801" y="1401856"/>
            <a:ext cx="7770813" cy="3192767"/>
          </a:xfrm>
        </p:spPr>
        <p:txBody>
          <a:bodyPr/>
          <a:lstStyle>
            <a:lvl5pPr>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4" name="Date Placeholder 3"/>
          <p:cNvSpPr>
            <a:spLocks noGrp="1"/>
          </p:cNvSpPr>
          <p:nvPr>
            <p:ph type="dt" sz="half" idx="10"/>
          </p:nvPr>
        </p:nvSpPr>
        <p:spPr/>
        <p:txBody>
          <a:bodyPr/>
          <a:lstStyle/>
          <a:p>
            <a:r>
              <a:rPr lang="nb-NO" dirty="0" smtClean="0"/>
              <a:t>Oslo, 15/09/16</a:t>
            </a:r>
            <a:endParaRPr lang="en-US" dirty="0"/>
          </a:p>
        </p:txBody>
      </p:sp>
      <p:sp>
        <p:nvSpPr>
          <p:cNvPr id="5" name="Footer Placeholder 4"/>
          <p:cNvSpPr>
            <a:spLocks noGrp="1"/>
          </p:cNvSpPr>
          <p:nvPr>
            <p:ph type="ftr" sz="quarter" idx="11"/>
          </p:nvPr>
        </p:nvSpPr>
        <p:spPr/>
        <p:txBody>
          <a:bodyPr/>
          <a:lstStyle/>
          <a:p>
            <a:r>
              <a:rPr lang="en-US" dirty="0" smtClean="0"/>
              <a:t>INF2260/4060</a:t>
            </a:r>
            <a:endParaRPr lang="en-US" dirty="0"/>
          </a:p>
        </p:txBody>
      </p:sp>
      <p:sp>
        <p:nvSpPr>
          <p:cNvPr id="6" name="Slide Number Placeholder 5"/>
          <p:cNvSpPr>
            <a:spLocks noGrp="1"/>
          </p:cNvSpPr>
          <p:nvPr>
            <p:ph type="sldNum" sz="quarter" idx="12"/>
          </p:nvPr>
        </p:nvSpPr>
        <p:spPr/>
        <p:txBody>
          <a:bodyPr/>
          <a:lstStyle>
            <a:lvl1pPr>
              <a:defRPr>
                <a:effectLst/>
              </a:defRPr>
            </a:lvl1pPr>
          </a:lstStyle>
          <a:p>
            <a:fld id="{685AB262-3646-8C43-8C68-DB30495935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732865"/>
          </a:xfrm>
        </p:spPr>
        <p:txBody>
          <a:bodyPr anchor="b" anchorCtr="0">
            <a:noAutofit/>
          </a:bodyPr>
          <a:lstStyle>
            <a:lvl1pPr>
              <a:defRPr sz="5400"/>
            </a:lvl1pPr>
          </a:lstStyle>
          <a:p>
            <a:r>
              <a:rPr lang="nb-NO" smtClean="0"/>
              <a:t>Click to edit Master title style</a:t>
            </a:r>
            <a:endParaRPr/>
          </a:p>
        </p:txBody>
      </p:sp>
      <p:sp>
        <p:nvSpPr>
          <p:cNvPr id="3" name="Subtitle 2"/>
          <p:cNvSpPr>
            <a:spLocks noGrp="1"/>
          </p:cNvSpPr>
          <p:nvPr>
            <p:ph type="subTitle" idx="1"/>
          </p:nvPr>
        </p:nvSpPr>
        <p:spPr>
          <a:xfrm>
            <a:off x="685800" y="3943350"/>
            <a:ext cx="7770813" cy="655544"/>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dirty="0"/>
          </a:p>
        </p:txBody>
      </p:sp>
      <p:sp>
        <p:nvSpPr>
          <p:cNvPr id="4" name="Date Placeholder 3"/>
          <p:cNvSpPr>
            <a:spLocks noGrp="1"/>
          </p:cNvSpPr>
          <p:nvPr>
            <p:ph type="dt" sz="half" idx="10"/>
          </p:nvPr>
        </p:nvSpPr>
        <p:spPr/>
        <p:txBody>
          <a:bodyPr/>
          <a:lstStyle/>
          <a:p>
            <a:r>
              <a:rPr lang="nb-NO" dirty="0" smtClean="0"/>
              <a:t>Oslo, 15/09/16</a:t>
            </a:r>
            <a:endParaRPr lang="en-US" dirty="0"/>
          </a:p>
        </p:txBody>
      </p:sp>
      <p:sp>
        <p:nvSpPr>
          <p:cNvPr id="5" name="Footer Placeholder 4"/>
          <p:cNvSpPr>
            <a:spLocks noGrp="1"/>
          </p:cNvSpPr>
          <p:nvPr>
            <p:ph type="ftr" sz="quarter" idx="11"/>
          </p:nvPr>
        </p:nvSpPr>
        <p:spPr/>
        <p:txBody>
          <a:bodyPr/>
          <a:lstStyle/>
          <a:p>
            <a:r>
              <a:rPr lang="en-US" smtClean="0"/>
              <a:t>LibDesign Conference</a:t>
            </a:r>
            <a:endParaRPr lang="en-US"/>
          </a:p>
        </p:txBody>
      </p:sp>
      <p:sp>
        <p:nvSpPr>
          <p:cNvPr id="6" name="Slide Number Placeholder 5"/>
          <p:cNvSpPr>
            <a:spLocks noGrp="1"/>
          </p:cNvSpPr>
          <p:nvPr>
            <p:ph type="sldNum" sz="quarter" idx="12"/>
          </p:nvPr>
        </p:nvSpPr>
        <p:spPr/>
        <p:txBody>
          <a:bodyPr/>
          <a:lstStyle/>
          <a:p>
            <a:fld id="{685AB262-3646-8C43-8C68-DB3049593594}" type="slidenum">
              <a:rPr lang="en-US" smtClean="0"/>
              <a:pPr/>
              <a:t>‹#›</a:t>
            </a:fld>
            <a:endParaRPr lang="en-US"/>
          </a:p>
        </p:txBody>
      </p:sp>
      <p:sp>
        <p:nvSpPr>
          <p:cNvPr id="8" name="Picture Placeholder 7"/>
          <p:cNvSpPr>
            <a:spLocks noGrp="1"/>
          </p:cNvSpPr>
          <p:nvPr>
            <p:ph type="pic" sz="quarter" idx="13"/>
          </p:nvPr>
        </p:nvSpPr>
        <p:spPr>
          <a:xfrm rot="21540000">
            <a:off x="2056197"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nb-NO"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742950"/>
            <a:ext cx="7770813" cy="13073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rgbClr val="2D294A"/>
                </a:solidFill>
                <a:effectLst/>
                <a:latin typeface="+mj-lt"/>
                <a:ea typeface="+mj-ea"/>
                <a:cs typeface="+mj-cs"/>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dirty="0"/>
          </a:p>
        </p:txBody>
      </p:sp>
      <p:sp>
        <p:nvSpPr>
          <p:cNvPr id="3" name="Text Placeholder 2"/>
          <p:cNvSpPr>
            <a:spLocks noGrp="1"/>
          </p:cNvSpPr>
          <p:nvPr>
            <p:ph type="body" idx="1"/>
          </p:nvPr>
        </p:nvSpPr>
        <p:spPr>
          <a:xfrm>
            <a:off x="685801" y="2067486"/>
            <a:ext cx="7770813" cy="961465"/>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rgbClr val="2D294A"/>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4" name="Date Placeholder 3"/>
          <p:cNvSpPr>
            <a:spLocks noGrp="1"/>
          </p:cNvSpPr>
          <p:nvPr>
            <p:ph type="dt" sz="half" idx="10"/>
          </p:nvPr>
        </p:nvSpPr>
        <p:spPr/>
        <p:txBody>
          <a:bodyPr/>
          <a:lstStyle/>
          <a:p>
            <a:r>
              <a:rPr lang="nb-NO" dirty="0" smtClean="0"/>
              <a:t>Oslo, 15/09/16</a:t>
            </a:r>
            <a:endParaRPr lang="en-US" dirty="0"/>
          </a:p>
        </p:txBody>
      </p:sp>
      <p:sp>
        <p:nvSpPr>
          <p:cNvPr id="5" name="Footer Placeholder 4"/>
          <p:cNvSpPr>
            <a:spLocks noGrp="1"/>
          </p:cNvSpPr>
          <p:nvPr>
            <p:ph type="ftr" sz="quarter" idx="11"/>
          </p:nvPr>
        </p:nvSpPr>
        <p:spPr/>
        <p:txBody>
          <a:bodyPr/>
          <a:lstStyle/>
          <a:p>
            <a:r>
              <a:rPr lang="en-US" smtClean="0"/>
              <a:t>LibDesign Conference</a:t>
            </a:r>
            <a:endParaRPr lang="en-US"/>
          </a:p>
        </p:txBody>
      </p:sp>
      <p:sp>
        <p:nvSpPr>
          <p:cNvPr id="6" name="Slide Number Placeholder 5"/>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p>
            <a:r>
              <a:rPr lang="nb-NO" smtClean="0"/>
              <a:t>Click to edit Master title style</a:t>
            </a:r>
            <a:endParaRPr/>
          </a:p>
        </p:txBody>
      </p:sp>
      <p:sp>
        <p:nvSpPr>
          <p:cNvPr id="3" name="Content Placeholder 2"/>
          <p:cNvSpPr>
            <a:spLocks noGrp="1"/>
          </p:cNvSpPr>
          <p:nvPr>
            <p:ph sz="half" idx="1"/>
          </p:nvPr>
        </p:nvSpPr>
        <p:spPr>
          <a:xfrm>
            <a:off x="685800" y="1320404"/>
            <a:ext cx="3611880" cy="3274219"/>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4" name="Content Placeholder 3"/>
          <p:cNvSpPr>
            <a:spLocks noGrp="1"/>
          </p:cNvSpPr>
          <p:nvPr>
            <p:ph sz="half" idx="2"/>
          </p:nvPr>
        </p:nvSpPr>
        <p:spPr>
          <a:xfrm>
            <a:off x="4844733" y="1320404"/>
            <a:ext cx="3611880" cy="3274219"/>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5" name="Date Placeholder 4"/>
          <p:cNvSpPr>
            <a:spLocks noGrp="1"/>
          </p:cNvSpPr>
          <p:nvPr>
            <p:ph type="dt" sz="half" idx="10"/>
          </p:nvPr>
        </p:nvSpPr>
        <p:spPr/>
        <p:txBody>
          <a:bodyPr/>
          <a:lstStyle/>
          <a:p>
            <a:r>
              <a:rPr lang="nb-NO" dirty="0" err="1" smtClean="0"/>
              <a:t>Prague</a:t>
            </a:r>
            <a:r>
              <a:rPr lang="nb-NO" dirty="0" smtClean="0"/>
              <a:t>, 15/09/16</a:t>
            </a:r>
            <a:endParaRPr lang="en-US" dirty="0"/>
          </a:p>
        </p:txBody>
      </p:sp>
      <p:sp>
        <p:nvSpPr>
          <p:cNvPr id="6" name="Footer Placeholder 5"/>
          <p:cNvSpPr>
            <a:spLocks noGrp="1"/>
          </p:cNvSpPr>
          <p:nvPr>
            <p:ph type="ftr" sz="quarter" idx="11"/>
          </p:nvPr>
        </p:nvSpPr>
        <p:spPr/>
        <p:txBody>
          <a:bodyPr/>
          <a:lstStyle/>
          <a:p>
            <a:r>
              <a:rPr lang="en-US" smtClean="0"/>
              <a:t>LibDesign Conference</a:t>
            </a:r>
            <a:endParaRPr lang="en-US"/>
          </a:p>
        </p:txBody>
      </p:sp>
      <p:sp>
        <p:nvSpPr>
          <p:cNvPr id="7" name="Slide Number Placeholder 6"/>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lvl1pPr>
              <a:defRPr/>
            </a:lvl1pPr>
          </a:lstStyle>
          <a:p>
            <a:r>
              <a:rPr lang="nb-NO" smtClean="0"/>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685800"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845526"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7" name="Date Placeholder 6"/>
          <p:cNvSpPr>
            <a:spLocks noGrp="1"/>
          </p:cNvSpPr>
          <p:nvPr>
            <p:ph type="dt" sz="half" idx="10"/>
          </p:nvPr>
        </p:nvSpPr>
        <p:spPr/>
        <p:txBody>
          <a:bodyPr/>
          <a:lstStyle/>
          <a:p>
            <a:r>
              <a:rPr lang="nb-NO" dirty="0" err="1" smtClean="0"/>
              <a:t>Prague</a:t>
            </a:r>
            <a:r>
              <a:rPr lang="nb-NO" dirty="0" smtClean="0"/>
              <a:t>, 15/09/16</a:t>
            </a:r>
            <a:endParaRPr lang="en-US" dirty="0"/>
          </a:p>
        </p:txBody>
      </p:sp>
      <p:sp>
        <p:nvSpPr>
          <p:cNvPr id="8" name="Footer Placeholder 7"/>
          <p:cNvSpPr>
            <a:spLocks noGrp="1"/>
          </p:cNvSpPr>
          <p:nvPr>
            <p:ph type="ftr" sz="quarter" idx="11"/>
          </p:nvPr>
        </p:nvSpPr>
        <p:spPr/>
        <p:txBody>
          <a:bodyPr/>
          <a:lstStyle/>
          <a:p>
            <a:r>
              <a:rPr lang="en-US" smtClean="0"/>
              <a:t>LibDesign Conference</a:t>
            </a:r>
            <a:endParaRPr lang="en-US"/>
          </a:p>
        </p:txBody>
      </p:sp>
      <p:sp>
        <p:nvSpPr>
          <p:cNvPr id="9" name="Slide Number Placeholder 8"/>
          <p:cNvSpPr>
            <a:spLocks noGrp="1"/>
          </p:cNvSpPr>
          <p:nvPr>
            <p:ph type="sldNum" sz="quarter" idx="12"/>
          </p:nvPr>
        </p:nvSpPr>
        <p:spPr/>
        <p:txBody>
          <a:bodyPr/>
          <a:lstStyle/>
          <a:p>
            <a:fld id="{685AB262-3646-8C43-8C68-DB3049593594}" type="slidenum">
              <a:rPr lang="en-US" smtClean="0"/>
              <a:pPr/>
              <a:t>‹#›</a:t>
            </a:fld>
            <a:endParaRPr lang="en-US"/>
          </a:p>
        </p:txBody>
      </p:sp>
      <p:cxnSp>
        <p:nvCxnSpPr>
          <p:cNvPr id="11" name="Straight Connector 10"/>
          <p:cNvCxnSpPr/>
          <p:nvPr/>
        </p:nvCxnSpPr>
        <p:spPr>
          <a:xfrm>
            <a:off x="786205" y="1643903"/>
            <a:ext cx="3429000" cy="1191"/>
          </a:xfrm>
          <a:prstGeom prst="line">
            <a:avLst/>
          </a:prstGeom>
          <a:ln>
            <a:solidFill>
              <a:srgbClr val="2D294A">
                <a:alpha val="8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1643903"/>
            <a:ext cx="3429000" cy="1191"/>
          </a:xfrm>
          <a:prstGeom prst="line">
            <a:avLst/>
          </a:prstGeom>
          <a:ln>
            <a:solidFill>
              <a:srgbClr val="2D294A">
                <a:alpha val="85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a:p>
        </p:txBody>
      </p:sp>
      <p:sp>
        <p:nvSpPr>
          <p:cNvPr id="3" name="Date Placeholder 2"/>
          <p:cNvSpPr>
            <a:spLocks noGrp="1"/>
          </p:cNvSpPr>
          <p:nvPr>
            <p:ph type="dt" sz="half" idx="10"/>
          </p:nvPr>
        </p:nvSpPr>
        <p:spPr/>
        <p:txBody>
          <a:bodyPr/>
          <a:lstStyle/>
          <a:p>
            <a:r>
              <a:rPr lang="nb-NO" dirty="0" err="1" smtClean="0"/>
              <a:t>Prague</a:t>
            </a:r>
            <a:r>
              <a:rPr lang="nb-NO" dirty="0" smtClean="0"/>
              <a:t>, 15/09/16</a:t>
            </a:r>
            <a:endParaRPr lang="en-US" dirty="0"/>
          </a:p>
        </p:txBody>
      </p:sp>
      <p:sp>
        <p:nvSpPr>
          <p:cNvPr id="4" name="Footer Placeholder 3"/>
          <p:cNvSpPr>
            <a:spLocks noGrp="1"/>
          </p:cNvSpPr>
          <p:nvPr>
            <p:ph type="ftr" sz="quarter" idx="11"/>
          </p:nvPr>
        </p:nvSpPr>
        <p:spPr/>
        <p:txBody>
          <a:bodyPr/>
          <a:lstStyle/>
          <a:p>
            <a:r>
              <a:rPr lang="en-US" dirty="0" smtClean="0"/>
              <a:t>INF2260/4060</a:t>
            </a:r>
            <a:endParaRPr lang="en-US" dirty="0"/>
          </a:p>
        </p:txBody>
      </p:sp>
      <p:sp>
        <p:nvSpPr>
          <p:cNvPr id="5" name="Slide Number Placeholder 4"/>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dirty="0" smtClean="0"/>
              <a:t>Oslo, 15/09/16</a:t>
            </a:r>
            <a:endParaRPr lang="en-US" dirty="0"/>
          </a:p>
        </p:txBody>
      </p:sp>
      <p:sp>
        <p:nvSpPr>
          <p:cNvPr id="3" name="Footer Placeholder 2"/>
          <p:cNvSpPr>
            <a:spLocks noGrp="1"/>
          </p:cNvSpPr>
          <p:nvPr>
            <p:ph type="ftr" sz="quarter" idx="11"/>
          </p:nvPr>
        </p:nvSpPr>
        <p:spPr/>
        <p:txBody>
          <a:bodyPr/>
          <a:lstStyle/>
          <a:p>
            <a:r>
              <a:rPr lang="en-US" dirty="0" smtClean="0"/>
              <a:t>INF2260/4060</a:t>
            </a:r>
            <a:endParaRPr lang="en-US" dirty="0"/>
          </a:p>
        </p:txBody>
      </p:sp>
      <p:sp>
        <p:nvSpPr>
          <p:cNvPr id="4" name="Slide Number Placeholder 3"/>
          <p:cNvSpPr>
            <a:spLocks noGrp="1"/>
          </p:cNvSpPr>
          <p:nvPr>
            <p:ph type="sldNum" sz="quarter" idx="12"/>
          </p:nvPr>
        </p:nvSpPr>
        <p:spPr/>
        <p:txBody>
          <a:bodyPr/>
          <a:lstStyle/>
          <a:p>
            <a:fld id="{685AB262-3646-8C43-8C68-DB30495935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728662"/>
            <a:ext cx="3657600" cy="871538"/>
          </a:xfrm>
        </p:spPr>
        <p:txBody>
          <a:bodyPr anchor="b">
            <a:noAutofit/>
          </a:bodyPr>
          <a:lstStyle>
            <a:lvl1pPr algn="l">
              <a:defRPr sz="3600" b="0"/>
            </a:lvl1pPr>
          </a:lstStyle>
          <a:p>
            <a:r>
              <a:rPr lang="nb-NO" smtClean="0"/>
              <a:t>Click to edit Master title style</a:t>
            </a:r>
            <a:endParaRPr/>
          </a:p>
        </p:txBody>
      </p:sp>
      <p:sp>
        <p:nvSpPr>
          <p:cNvPr id="3" name="Content Placeholder 2"/>
          <p:cNvSpPr>
            <a:spLocks noGrp="1"/>
          </p:cNvSpPr>
          <p:nvPr>
            <p:ph idx="1"/>
          </p:nvPr>
        </p:nvSpPr>
        <p:spPr>
          <a:xfrm>
            <a:off x="4800600" y="342901"/>
            <a:ext cx="3657600" cy="42517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dirty="0"/>
          </a:p>
        </p:txBody>
      </p:sp>
      <p:sp>
        <p:nvSpPr>
          <p:cNvPr id="4" name="Text Placeholder 3"/>
          <p:cNvSpPr>
            <a:spLocks noGrp="1"/>
          </p:cNvSpPr>
          <p:nvPr>
            <p:ph type="body" sz="half" idx="2"/>
          </p:nvPr>
        </p:nvSpPr>
        <p:spPr>
          <a:xfrm>
            <a:off x="658905" y="1600201"/>
            <a:ext cx="3657600" cy="268605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r>
              <a:rPr lang="nb-NO" dirty="0" smtClean="0"/>
              <a:t>Oslo, 15/09/16</a:t>
            </a:r>
            <a:endParaRPr lang="en-US" dirty="0"/>
          </a:p>
        </p:txBody>
      </p:sp>
      <p:sp>
        <p:nvSpPr>
          <p:cNvPr id="6" name="Footer Placeholder 5"/>
          <p:cNvSpPr>
            <a:spLocks noGrp="1"/>
          </p:cNvSpPr>
          <p:nvPr>
            <p:ph type="ftr" sz="quarter" idx="11"/>
          </p:nvPr>
        </p:nvSpPr>
        <p:spPr/>
        <p:txBody>
          <a:bodyPr/>
          <a:lstStyle/>
          <a:p>
            <a:r>
              <a:rPr lang="en-US" dirty="0" smtClean="0"/>
              <a:t>INF2260/4060</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5000"/>
                <a:lumOff val="75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90768"/>
            <a:ext cx="7770813" cy="1072403"/>
          </a:xfrm>
          <a:prstGeom prst="rect">
            <a:avLst/>
          </a:prstGeom>
        </p:spPr>
        <p:txBody>
          <a:bodyPr vert="horz" lIns="91440" tIns="45720" rIns="91440" bIns="45720" rtlCol="0" anchor="ctr" anchorCtr="0">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dirty="0"/>
          </a:p>
        </p:txBody>
      </p:sp>
      <p:sp>
        <p:nvSpPr>
          <p:cNvPr id="3" name="Text Placeholder 2"/>
          <p:cNvSpPr>
            <a:spLocks noGrp="1"/>
          </p:cNvSpPr>
          <p:nvPr>
            <p:ph type="body" idx="1"/>
          </p:nvPr>
        </p:nvSpPr>
        <p:spPr>
          <a:xfrm>
            <a:off x="685801" y="1314451"/>
            <a:ext cx="7770813" cy="3280172"/>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dirty="0"/>
          </a:p>
        </p:txBody>
      </p:sp>
      <p:sp>
        <p:nvSpPr>
          <p:cNvPr id="4" name="Date Placeholder 3"/>
          <p:cNvSpPr>
            <a:spLocks noGrp="1"/>
          </p:cNvSpPr>
          <p:nvPr>
            <p:ph type="dt" sz="half" idx="2"/>
          </p:nvPr>
        </p:nvSpPr>
        <p:spPr>
          <a:xfrm>
            <a:off x="6620435" y="4767263"/>
            <a:ext cx="2133600" cy="273844"/>
          </a:xfrm>
          <a:prstGeom prst="rect">
            <a:avLst/>
          </a:prstGeom>
        </p:spPr>
        <p:txBody>
          <a:bodyPr vert="horz" lIns="91440" tIns="45720" rIns="91440" bIns="45720" rtlCol="0" anchor="ctr"/>
          <a:lstStyle>
            <a:lvl1pPr algn="r">
              <a:defRPr sz="1200">
                <a:solidFill>
                  <a:srgbClr val="2D294A"/>
                </a:solidFill>
                <a:effectLst/>
              </a:defRPr>
            </a:lvl1pPr>
          </a:lstStyle>
          <a:p>
            <a:r>
              <a:rPr lang="nb-NO" dirty="0" smtClean="0"/>
              <a:t>Oslo, 15/09/16</a:t>
            </a:r>
            <a:endParaRPr lang="en-US" dirty="0"/>
          </a:p>
        </p:txBody>
      </p:sp>
      <p:sp>
        <p:nvSpPr>
          <p:cNvPr id="5" name="Footer Placeholder 4"/>
          <p:cNvSpPr>
            <a:spLocks noGrp="1"/>
          </p:cNvSpPr>
          <p:nvPr>
            <p:ph type="ftr" sz="quarter" idx="3"/>
          </p:nvPr>
        </p:nvSpPr>
        <p:spPr>
          <a:xfrm>
            <a:off x="354105" y="4767263"/>
            <a:ext cx="2895600" cy="273844"/>
          </a:xfrm>
          <a:prstGeom prst="rect">
            <a:avLst/>
          </a:prstGeom>
        </p:spPr>
        <p:txBody>
          <a:bodyPr vert="horz" lIns="91440" tIns="45720" rIns="91440" bIns="45720" rtlCol="0" anchor="ctr"/>
          <a:lstStyle>
            <a:lvl1pPr algn="l">
              <a:defRPr sz="1200">
                <a:solidFill>
                  <a:srgbClr val="2D294A"/>
                </a:solidFill>
                <a:effectLst/>
              </a:defRPr>
            </a:lvl1pPr>
          </a:lstStyle>
          <a:p>
            <a:r>
              <a:rPr lang="en-US" dirty="0" smtClean="0"/>
              <a:t>INF2260/4060</a:t>
            </a:r>
            <a:endParaRPr lang="en-US" dirty="0"/>
          </a:p>
        </p:txBody>
      </p:sp>
      <p:sp>
        <p:nvSpPr>
          <p:cNvPr id="6" name="Slide Number Placeholder 5"/>
          <p:cNvSpPr>
            <a:spLocks noGrp="1"/>
          </p:cNvSpPr>
          <p:nvPr>
            <p:ph type="sldNum" sz="quarter" idx="4"/>
          </p:nvPr>
        </p:nvSpPr>
        <p:spPr>
          <a:xfrm>
            <a:off x="4229100" y="4767263"/>
            <a:ext cx="685800" cy="273844"/>
          </a:xfrm>
          <a:prstGeom prst="rect">
            <a:avLst/>
          </a:prstGeom>
        </p:spPr>
        <p:txBody>
          <a:bodyPr vert="horz" lIns="91440" tIns="45720" rIns="91440" bIns="45720" rtlCol="0" anchor="ctr"/>
          <a:lstStyle>
            <a:lvl1pPr algn="ctr">
              <a:defRPr sz="1200">
                <a:solidFill>
                  <a:srgbClr val="2D294A"/>
                </a:solidFill>
                <a:effectLst/>
              </a:defRPr>
            </a:lvl1pPr>
          </a:lstStyle>
          <a:p>
            <a:endParaRPr lang="en-US" dirty="0"/>
          </a:p>
        </p:txBody>
      </p:sp>
    </p:spTree>
  </p:cSld>
  <p:clrMap bg1="dk1" tx1="lt1" bg2="dk2" tx2="lt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Lst>
  <p:hf hdr="0"/>
  <p:txStyles>
    <p:titleStyle>
      <a:lvl1pPr algn="ctr" defTabSz="914400" rtl="0" eaLnBrk="1" latinLnBrk="0" hangingPunct="1">
        <a:spcBef>
          <a:spcPct val="0"/>
        </a:spcBef>
        <a:buNone/>
        <a:defRPr sz="4000" kern="1200">
          <a:solidFill>
            <a:srgbClr val="2D294A"/>
          </a:solidFill>
          <a:effectLst/>
          <a:latin typeface="+mj-lt"/>
          <a:ea typeface="+mj-ea"/>
          <a:cs typeface="+mj-cs"/>
        </a:defRPr>
      </a:lvl1pPr>
    </p:titleStyle>
    <p:bodyStyle>
      <a:lvl1pPr marL="342900" indent="-342900" algn="l" defTabSz="914400" rtl="0" eaLnBrk="1" latinLnBrk="0" hangingPunct="1">
        <a:spcBef>
          <a:spcPts val="2000"/>
        </a:spcBef>
        <a:buClr>
          <a:srgbClr val="47FF02"/>
        </a:buClr>
        <a:buFont typeface="Wingdings" charset="2"/>
        <a:buChar char=""/>
        <a:defRPr sz="2200" kern="1200">
          <a:solidFill>
            <a:srgbClr val="2D294A"/>
          </a:solidFill>
          <a:effectLst/>
          <a:latin typeface="+mn-lt"/>
          <a:ea typeface="+mn-ea"/>
          <a:cs typeface="+mn-cs"/>
        </a:defRPr>
      </a:lvl1pPr>
      <a:lvl2pPr marL="685800" indent="-336550" algn="l" defTabSz="914400" rtl="0" eaLnBrk="1" latinLnBrk="0" hangingPunct="1">
        <a:spcBef>
          <a:spcPts val="600"/>
        </a:spcBef>
        <a:buClr>
          <a:srgbClr val="47FF02"/>
        </a:buClr>
        <a:buFont typeface="Wingdings" charset="2"/>
        <a:buChar char=""/>
        <a:defRPr sz="2000" kern="1200">
          <a:solidFill>
            <a:srgbClr val="2D294A"/>
          </a:solidFill>
          <a:effectLst/>
          <a:latin typeface="+mn-lt"/>
          <a:ea typeface="+mn-ea"/>
          <a:cs typeface="+mn-cs"/>
        </a:defRPr>
      </a:lvl2pPr>
      <a:lvl3pPr marL="1035050" indent="-349250" algn="l" defTabSz="914400" rtl="0" eaLnBrk="1" latinLnBrk="0" hangingPunct="1">
        <a:spcBef>
          <a:spcPts val="600"/>
        </a:spcBef>
        <a:buClr>
          <a:srgbClr val="47FF02"/>
        </a:buClr>
        <a:buFont typeface="Wingdings" charset="2"/>
        <a:buChar char=""/>
        <a:defRPr sz="1800" kern="1200">
          <a:solidFill>
            <a:srgbClr val="2D294A"/>
          </a:solidFill>
          <a:effectLst/>
          <a:latin typeface="+mn-lt"/>
          <a:ea typeface="+mn-ea"/>
          <a:cs typeface="+mn-cs"/>
        </a:defRPr>
      </a:lvl3pPr>
      <a:lvl4pPr marL="1371600" indent="-336550" algn="l" defTabSz="914400" rtl="0" eaLnBrk="1" latinLnBrk="0" hangingPunct="1">
        <a:spcBef>
          <a:spcPts val="600"/>
        </a:spcBef>
        <a:buClr>
          <a:srgbClr val="47FF02"/>
        </a:buClr>
        <a:buFont typeface="Wingdings" charset="2"/>
        <a:buChar char=""/>
        <a:defRPr sz="1800" kern="1200">
          <a:solidFill>
            <a:srgbClr val="2D294A"/>
          </a:solidFill>
          <a:effectLst/>
          <a:latin typeface="+mn-lt"/>
          <a:ea typeface="+mn-ea"/>
          <a:cs typeface="+mn-cs"/>
        </a:defRPr>
      </a:lvl4pPr>
      <a:lvl5pPr marL="1720850" indent="-349250" algn="l" defTabSz="914400" rtl="0" eaLnBrk="1" latinLnBrk="0" hangingPunct="1">
        <a:spcBef>
          <a:spcPts val="600"/>
        </a:spcBef>
        <a:buClr>
          <a:srgbClr val="47FF02"/>
        </a:buClr>
        <a:buFont typeface="Wingdings" charset="2"/>
        <a:buChar char=""/>
        <a:defRPr sz="1800" kern="1200">
          <a:solidFill>
            <a:srgbClr val="2D294A"/>
          </a:solidFill>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9418" y="1287412"/>
            <a:ext cx="7772400" cy="733806"/>
          </a:xfrm>
        </p:spPr>
        <p:txBody>
          <a:bodyPr/>
          <a:lstStyle/>
          <a:p>
            <a:r>
              <a:rPr lang="en-US" sz="4000" dirty="0"/>
              <a:t>Emigrating to </a:t>
            </a:r>
            <a:r>
              <a:rPr lang="en-US" sz="4000" dirty="0" smtClean="0"/>
              <a:t/>
            </a:r>
            <a:br>
              <a:rPr lang="en-US" sz="4000" dirty="0" smtClean="0"/>
            </a:br>
            <a:r>
              <a:rPr lang="en-US" sz="4000" dirty="0" err="1" smtClean="0"/>
              <a:t>Axzaylia</a:t>
            </a:r>
            <a:r>
              <a:rPr lang="en-US" sz="4000" dirty="0" smtClean="0"/>
              <a:t>?</a:t>
            </a:r>
            <a:r>
              <a:rPr lang="en-US" sz="3200" dirty="0" smtClean="0">
                <a:solidFill>
                  <a:srgbClr val="2D294A"/>
                </a:solidFill>
                <a:effectLst/>
              </a:rPr>
              <a:t/>
            </a:r>
            <a:br>
              <a:rPr lang="en-US" sz="3200" dirty="0" smtClean="0">
                <a:solidFill>
                  <a:srgbClr val="2D294A"/>
                </a:solidFill>
                <a:effectLst/>
              </a:rPr>
            </a:br>
            <a:endParaRPr lang="en-US" sz="3200" dirty="0">
              <a:solidFill>
                <a:srgbClr val="2D294A"/>
              </a:solidFill>
              <a:effectLst/>
            </a:endParaRPr>
          </a:p>
        </p:txBody>
      </p:sp>
      <p:sp>
        <p:nvSpPr>
          <p:cNvPr id="3" name="Subtitle 2"/>
          <p:cNvSpPr>
            <a:spLocks noGrp="1"/>
          </p:cNvSpPr>
          <p:nvPr>
            <p:ph type="subTitle" idx="1"/>
          </p:nvPr>
        </p:nvSpPr>
        <p:spPr>
          <a:xfrm>
            <a:off x="4293312" y="3832562"/>
            <a:ext cx="7772400" cy="658368"/>
          </a:xfrm>
        </p:spPr>
        <p:txBody>
          <a:bodyPr>
            <a:normAutofit fontScale="92500" lnSpcReduction="20000"/>
          </a:bodyPr>
          <a:lstStyle/>
          <a:p>
            <a:r>
              <a:rPr lang="en-US" sz="1400" dirty="0" err="1" smtClean="0"/>
              <a:t>Mihai-Cristian</a:t>
            </a:r>
            <a:r>
              <a:rPr lang="en-US" sz="1400" dirty="0" smtClean="0"/>
              <a:t> </a:t>
            </a:r>
            <a:r>
              <a:rPr lang="en-US" sz="1400" dirty="0" err="1" smtClean="0"/>
              <a:t>Patea</a:t>
            </a:r>
            <a:endParaRPr lang="en-US" sz="1400" dirty="0" smtClean="0"/>
          </a:p>
          <a:p>
            <a:r>
              <a:rPr lang="en-US" sz="1400" dirty="0" err="1" smtClean="0"/>
              <a:t>Masa</a:t>
            </a:r>
            <a:r>
              <a:rPr lang="en-US" sz="1400" dirty="0" smtClean="0"/>
              <a:t> </a:t>
            </a:r>
            <a:r>
              <a:rPr lang="en-US" sz="1400" dirty="0" err="1" smtClean="0"/>
              <a:t>Zivkovic</a:t>
            </a:r>
            <a:endParaRPr lang="en-US" sz="1400" dirty="0" smtClean="0"/>
          </a:p>
          <a:p>
            <a:r>
              <a:rPr lang="en-US" sz="1400" dirty="0" err="1" smtClean="0"/>
              <a:t>Borisa</a:t>
            </a:r>
            <a:r>
              <a:rPr lang="en-US" sz="1400" dirty="0" smtClean="0"/>
              <a:t> </a:t>
            </a:r>
            <a:r>
              <a:rPr lang="en-US" sz="1400" dirty="0" err="1" smtClean="0"/>
              <a:t>Barisa</a:t>
            </a:r>
            <a:endParaRPr lang="en-US" sz="1400" dirty="0">
              <a:solidFill>
                <a:srgbClr val="2D294A"/>
              </a:solidFill>
              <a:effectLst/>
            </a:endParaRPr>
          </a:p>
        </p:txBody>
      </p:sp>
      <p:sp>
        <p:nvSpPr>
          <p:cNvPr id="8" name="Date Placeholder 7"/>
          <p:cNvSpPr>
            <a:spLocks noGrp="1"/>
          </p:cNvSpPr>
          <p:nvPr>
            <p:ph type="dt" sz="half" idx="10"/>
          </p:nvPr>
        </p:nvSpPr>
        <p:spPr/>
        <p:txBody>
          <a:bodyPr/>
          <a:lstStyle/>
          <a:p>
            <a:r>
              <a:rPr lang="nb-NO" dirty="0" smtClean="0"/>
              <a:t>Oslo, 24/11/16</a:t>
            </a:r>
            <a:endParaRPr lang="en-US" dirty="0"/>
          </a:p>
        </p:txBody>
      </p:sp>
      <p:sp>
        <p:nvSpPr>
          <p:cNvPr id="9" name="Footer Placeholder 8"/>
          <p:cNvSpPr>
            <a:spLocks noGrp="1"/>
          </p:cNvSpPr>
          <p:nvPr>
            <p:ph type="ftr" sz="quarter" idx="11"/>
          </p:nvPr>
        </p:nvSpPr>
        <p:spPr/>
        <p:txBody>
          <a:bodyPr/>
          <a:lstStyle/>
          <a:p>
            <a:r>
              <a:rPr lang="en-US" dirty="0"/>
              <a:t>INF2260/4060</a:t>
            </a:r>
          </a:p>
        </p:txBody>
      </p:sp>
      <p:sp>
        <p:nvSpPr>
          <p:cNvPr id="10" name="Slide Number Placeholder 9"/>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1</a:t>
            </a:fld>
            <a:endParaRPr kumimoji="0" lang="en-US"/>
          </a:p>
        </p:txBody>
      </p:sp>
      <p:pic>
        <p:nvPicPr>
          <p:cNvPr id="12" name="Picture 2" descr="C:\Users\Mike\Desktop\Peoples-Smart-Sculpture1.gif"/>
          <p:cNvPicPr>
            <a:picLocks noChangeAspect="1" noChangeArrowheads="1"/>
          </p:cNvPicPr>
          <p:nvPr/>
        </p:nvPicPr>
        <p:blipFill>
          <a:blip r:embed="rId3"/>
          <a:srcRect/>
          <a:stretch>
            <a:fillRect/>
          </a:stretch>
        </p:blipFill>
        <p:spPr bwMode="auto">
          <a:xfrm>
            <a:off x="1182937" y="3950558"/>
            <a:ext cx="1710249" cy="736836"/>
          </a:xfrm>
          <a:prstGeom prst="rect">
            <a:avLst/>
          </a:prstGeom>
          <a:noFill/>
        </p:spPr>
      </p:pic>
      <p:pic>
        <p:nvPicPr>
          <p:cNvPr id="2054" name="Picture 6" descr="LATAN_nov_25_SMALL_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8988816">
            <a:off x="2542672" y="473215"/>
            <a:ext cx="6200619" cy="413842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xmlns="" val="0"/>
              </a:ext>
            </a:extLst>
          </a:blip>
          <a:srcRect r="74482"/>
          <a:stretch/>
        </p:blipFill>
        <p:spPr>
          <a:xfrm>
            <a:off x="0" y="3950557"/>
            <a:ext cx="1170432" cy="748794"/>
          </a:xfrm>
          <a:prstGeom prst="rect">
            <a:avLst/>
          </a:prstGeom>
        </p:spPr>
      </p:pic>
    </p:spTree>
    <p:extLst>
      <p:ext uri="{BB962C8B-B14F-4D97-AF65-F5344CB8AC3E}">
        <p14:creationId xmlns:p14="http://schemas.microsoft.com/office/powerpoint/2010/main" xmlns="" val="2376678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nb-NO" smtClean="0"/>
              <a:t>Oslo, 15/09/16</a:t>
            </a:r>
            <a:endParaRPr lang="en-US" dirty="0"/>
          </a:p>
        </p:txBody>
      </p:sp>
      <p:sp>
        <p:nvSpPr>
          <p:cNvPr id="5" name="Footer Placeholder 4"/>
          <p:cNvSpPr>
            <a:spLocks noGrp="1"/>
          </p:cNvSpPr>
          <p:nvPr>
            <p:ph type="ftr" sz="quarter" idx="11"/>
          </p:nvPr>
        </p:nvSpPr>
        <p:spPr/>
        <p:txBody>
          <a:bodyPr/>
          <a:lstStyle/>
          <a:p>
            <a:r>
              <a:rPr lang="en-US" smtClean="0"/>
              <a:t>INF2260/4060</a:t>
            </a:r>
            <a:endParaRPr lang="en-US" dirty="0"/>
          </a:p>
        </p:txBody>
      </p:sp>
      <p:sp>
        <p:nvSpPr>
          <p:cNvPr id="6" name="Slide Number Placeholder 5"/>
          <p:cNvSpPr>
            <a:spLocks noGrp="1"/>
          </p:cNvSpPr>
          <p:nvPr>
            <p:ph type="sldNum" sz="quarter" idx="12"/>
          </p:nvPr>
        </p:nvSpPr>
        <p:spPr/>
        <p:txBody>
          <a:bodyPr/>
          <a:lstStyle/>
          <a:p>
            <a:fld id="{685AB262-3646-8C43-8C68-DB3049593594}" type="slidenum">
              <a:rPr lang="en-US" smtClean="0"/>
              <a:pPr/>
              <a:t>10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14300"/>
            <a:ext cx="9144000" cy="4895491"/>
          </a:xfrm>
          <a:prstGeom prst="rect">
            <a:avLst/>
          </a:prstGeom>
        </p:spPr>
      </p:pic>
    </p:spTree>
    <p:extLst>
      <p:ext uri="{BB962C8B-B14F-4D97-AF65-F5344CB8AC3E}">
        <p14:creationId xmlns:p14="http://schemas.microsoft.com/office/powerpoint/2010/main" xmlns="" val="64571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5AB262-3646-8C43-8C68-DB3049593594}" type="slidenum">
              <a:rPr lang="en-US" smtClean="0"/>
              <a:pPr/>
              <a:t>11</a:t>
            </a:fld>
            <a:endParaRPr lang="en-US" dirty="0"/>
          </a:p>
        </p:txBody>
      </p:sp>
      <p:pic>
        <p:nvPicPr>
          <p:cNvPr id="1026" name="Picture 2" descr="C:\Users\Mike\Downloads\lovely.jpeg"/>
          <p:cNvPicPr>
            <a:picLocks noChangeAspect="1" noChangeArrowheads="1"/>
          </p:cNvPicPr>
          <p:nvPr/>
        </p:nvPicPr>
        <p:blipFill>
          <a:blip r:embed="rId2"/>
          <a:srcRect/>
          <a:stretch>
            <a:fillRect/>
          </a:stretch>
        </p:blipFill>
        <p:spPr bwMode="auto">
          <a:xfrm>
            <a:off x="2475139" y="0"/>
            <a:ext cx="4214505" cy="504110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1678417"/>
            <a:ext cx="7770813" cy="1072403"/>
          </a:xfrm>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685AB262-3646-8C43-8C68-DB3049593594}" type="slidenum">
              <a:rPr lang="en-US" smtClean="0"/>
              <a:pPr/>
              <a:t>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Ideation</a:t>
            </a:r>
            <a:endParaRPr lang="en-US" sz="3600" dirty="0"/>
          </a:p>
        </p:txBody>
      </p:sp>
      <p:sp>
        <p:nvSpPr>
          <p:cNvPr id="3" name="Content Placeholder 2"/>
          <p:cNvSpPr>
            <a:spLocks noGrp="1"/>
          </p:cNvSpPr>
          <p:nvPr>
            <p:ph idx="1"/>
          </p:nvPr>
        </p:nvSpPr>
        <p:spPr>
          <a:xfrm>
            <a:off x="-1585" y="1163171"/>
            <a:ext cx="6172200" cy="3714750"/>
          </a:xfrm>
        </p:spPr>
        <p:txBody>
          <a:bodyPr>
            <a:noAutofit/>
          </a:bodyPr>
          <a:lstStyle/>
          <a:p>
            <a:pPr>
              <a:buNone/>
            </a:pPr>
            <a:r>
              <a:rPr lang="en-US" sz="1200" dirty="0"/>
              <a:t>We came up with many ideas for the project:</a:t>
            </a:r>
          </a:p>
          <a:p>
            <a:pPr>
              <a:buNone/>
            </a:pPr>
            <a:r>
              <a:rPr lang="en-US" sz="1200" dirty="0" smtClean="0"/>
              <a:t>1</a:t>
            </a:r>
            <a:r>
              <a:rPr lang="en-US" sz="1200" dirty="0"/>
              <a:t>) </a:t>
            </a:r>
            <a:r>
              <a:rPr lang="en-US" sz="1200" dirty="0" err="1"/>
              <a:t>InterViolin</a:t>
            </a:r>
            <a:endParaRPr lang="en-US" sz="1200" dirty="0"/>
          </a:p>
          <a:p>
            <a:pPr>
              <a:buNone/>
            </a:pPr>
            <a:r>
              <a:rPr lang="en-US" sz="1200" dirty="0"/>
              <a:t>2) Interactive Art</a:t>
            </a:r>
          </a:p>
          <a:p>
            <a:pPr>
              <a:buNone/>
            </a:pPr>
            <a:r>
              <a:rPr lang="en-US" sz="1200" dirty="0"/>
              <a:t>3) Assimilation</a:t>
            </a:r>
          </a:p>
          <a:p>
            <a:pPr>
              <a:buNone/>
            </a:pPr>
            <a:r>
              <a:rPr lang="en-US" sz="1200" dirty="0"/>
              <a:t>4) Tagging</a:t>
            </a:r>
          </a:p>
          <a:p>
            <a:pPr>
              <a:buNone/>
            </a:pPr>
            <a:r>
              <a:rPr lang="en-US" sz="1200" dirty="0"/>
              <a:t>5) Urban Design</a:t>
            </a:r>
          </a:p>
          <a:p>
            <a:pPr>
              <a:buNone/>
            </a:pPr>
            <a:r>
              <a:rPr lang="en-US" sz="1200" dirty="0" smtClean="0"/>
              <a:t>Used </a:t>
            </a:r>
            <a:r>
              <a:rPr lang="en-US" sz="1200" dirty="0" smtClean="0">
                <a:solidFill>
                  <a:schemeClr val="accent2">
                    <a:lumMod val="75000"/>
                  </a:schemeClr>
                </a:solidFill>
              </a:rPr>
              <a:t>voting based evaluation</a:t>
            </a:r>
          </a:p>
          <a:p>
            <a:pPr>
              <a:buNone/>
            </a:pPr>
            <a:r>
              <a:rPr lang="en-US" sz="1200" dirty="0" smtClean="0"/>
              <a:t>Assimilation and </a:t>
            </a:r>
            <a:r>
              <a:rPr lang="en-US" sz="1200" dirty="0" err="1" smtClean="0"/>
              <a:t>InterVioline</a:t>
            </a:r>
            <a:r>
              <a:rPr lang="en-US" sz="1200" dirty="0" smtClean="0"/>
              <a:t> were favorites</a:t>
            </a:r>
            <a:endParaRPr lang="en-US" sz="1200" dirty="0"/>
          </a:p>
          <a:p>
            <a:pPr>
              <a:buNone/>
            </a:pPr>
            <a:r>
              <a:rPr lang="en-US" sz="1200" dirty="0"/>
              <a:t>Technical </a:t>
            </a:r>
            <a:r>
              <a:rPr lang="en-US" sz="1200" dirty="0">
                <a:solidFill>
                  <a:schemeClr val="accent2">
                    <a:lumMod val="75000"/>
                  </a:schemeClr>
                </a:solidFill>
              </a:rPr>
              <a:t>feasibility and time </a:t>
            </a:r>
            <a:r>
              <a:rPr lang="en-US" sz="1200" dirty="0" smtClean="0">
                <a:solidFill>
                  <a:schemeClr val="accent2">
                    <a:lumMod val="75000"/>
                  </a:schemeClr>
                </a:solidFill>
              </a:rPr>
              <a:t>requirement’s evaluation </a:t>
            </a:r>
            <a:r>
              <a:rPr lang="en-US" sz="1200" dirty="0" smtClean="0"/>
              <a:t>next </a:t>
            </a:r>
            <a:r>
              <a:rPr lang="en-US" sz="1200" dirty="0" smtClean="0">
                <a:sym typeface="Wingdings"/>
              </a:rPr>
              <a:t> </a:t>
            </a:r>
            <a:r>
              <a:rPr lang="en-US" sz="1200" dirty="0" smtClean="0">
                <a:solidFill>
                  <a:schemeClr val="accent2">
                    <a:lumMod val="75000"/>
                  </a:schemeClr>
                </a:solidFill>
                <a:sym typeface="Wingdings"/>
              </a:rPr>
              <a:t>Assimilation</a:t>
            </a:r>
            <a:endParaRPr lang="en-US" sz="1200" dirty="0">
              <a:solidFill>
                <a:schemeClr val="accent2">
                  <a:lumMod val="75000"/>
                </a:schemeClr>
              </a:solidFill>
            </a:endParaRPr>
          </a:p>
        </p:txBody>
      </p:sp>
      <p:pic>
        <p:nvPicPr>
          <p:cNvPr id="2052" name="Picture 4" descr="C:\Users\Mike\Desktop\Masa-photo 24.jpg"/>
          <p:cNvPicPr>
            <a:picLocks noChangeAspect="1" noChangeArrowheads="1"/>
          </p:cNvPicPr>
          <p:nvPr/>
        </p:nvPicPr>
        <p:blipFill>
          <a:blip r:embed="rId3"/>
          <a:srcRect/>
          <a:stretch>
            <a:fillRect/>
          </a:stretch>
        </p:blipFill>
        <p:spPr bwMode="auto">
          <a:xfrm>
            <a:off x="4664734" y="1163171"/>
            <a:ext cx="4479266" cy="3399049"/>
          </a:xfrm>
          <a:prstGeom prst="rect">
            <a:avLst/>
          </a:prstGeom>
          <a:noFill/>
        </p:spPr>
      </p:pic>
    </p:spTree>
    <p:extLst>
      <p:ext uri="{BB962C8B-B14F-4D97-AF65-F5344CB8AC3E}">
        <p14:creationId xmlns:p14="http://schemas.microsoft.com/office/powerpoint/2010/main" xmlns="" val="203127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57250"/>
          </a:xfrm>
        </p:spPr>
        <p:txBody>
          <a:bodyPr>
            <a:normAutofit/>
          </a:bodyPr>
          <a:lstStyle/>
          <a:p>
            <a:r>
              <a:rPr lang="en-US" sz="3600" dirty="0" err="1" smtClean="0"/>
              <a:t>Moodboarding</a:t>
            </a:r>
            <a:r>
              <a:rPr lang="en-US" sz="3600" dirty="0" smtClean="0"/>
              <a:t> Assimilation</a:t>
            </a:r>
            <a:endParaRPr lang="en-US" sz="3600" dirty="0"/>
          </a:p>
        </p:txBody>
      </p:sp>
      <p:sp>
        <p:nvSpPr>
          <p:cNvPr id="3" name="Content Placeholder 2"/>
          <p:cNvSpPr>
            <a:spLocks noGrp="1"/>
          </p:cNvSpPr>
          <p:nvPr>
            <p:ph idx="1"/>
          </p:nvPr>
        </p:nvSpPr>
        <p:spPr>
          <a:xfrm>
            <a:off x="7916418" y="1282446"/>
            <a:ext cx="1227582" cy="3710178"/>
          </a:xfrm>
        </p:spPr>
        <p:txBody>
          <a:bodyPr>
            <a:normAutofit/>
          </a:bodyPr>
          <a:lstStyle/>
          <a:p>
            <a:pPr marL="0" indent="0">
              <a:spcBef>
                <a:spcPts val="0"/>
              </a:spcBef>
              <a:buClrTx/>
              <a:buNone/>
            </a:pPr>
            <a:r>
              <a:rPr lang="en-US" sz="1500" dirty="0"/>
              <a:t>Due to some of these events which marked us, we chose evermore to take up this assignment and try to make an impact further on.</a:t>
            </a:r>
          </a:p>
          <a:p>
            <a:pPr marL="0" marR="0" lvl="0" indent="0" defTabSz="914400" eaLnBrk="1" fontAlgn="auto" latinLnBrk="0" hangingPunct="1">
              <a:lnSpc>
                <a:spcPct val="100000"/>
              </a:lnSpc>
              <a:spcBef>
                <a:spcPts val="0"/>
              </a:spcBef>
              <a:spcAft>
                <a:spcPts val="0"/>
              </a:spcAft>
              <a:buClrTx/>
              <a:buSzTx/>
              <a:buFontTx/>
              <a:buNone/>
              <a:tabLst/>
              <a:defRPr/>
            </a:pPr>
            <a:endParaRPr lang="en-US" sz="1500" dirty="0">
              <a:latin typeface="Impact" pitchFamily="34" charset="0"/>
            </a:endParaRPr>
          </a:p>
        </p:txBody>
      </p:sp>
      <p:pic>
        <p:nvPicPr>
          <p:cNvPr id="1026" name="Picture 2" descr="C:\Users\Mike\Desktop\moodb.jpg"/>
          <p:cNvPicPr>
            <a:picLocks noChangeAspect="1" noChangeArrowheads="1"/>
          </p:cNvPicPr>
          <p:nvPr/>
        </p:nvPicPr>
        <p:blipFill>
          <a:blip r:embed="rId3"/>
          <a:srcRect/>
          <a:stretch>
            <a:fillRect/>
          </a:stretch>
        </p:blipFill>
        <p:spPr bwMode="auto">
          <a:xfrm>
            <a:off x="1698498" y="857250"/>
            <a:ext cx="5747004" cy="4338080"/>
          </a:xfrm>
          <a:prstGeom prst="rect">
            <a:avLst/>
          </a:prstGeom>
          <a:noFill/>
        </p:spPr>
      </p:pic>
    </p:spTree>
    <p:extLst>
      <p:ext uri="{BB962C8B-B14F-4D97-AF65-F5344CB8AC3E}">
        <p14:creationId xmlns:p14="http://schemas.microsoft.com/office/powerpoint/2010/main" xmlns="" val="1109557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Mike\Desktop\New folder (2)\Scenario 1.jpg"/>
          <p:cNvPicPr>
            <a:picLocks noChangeAspect="1" noChangeArrowheads="1"/>
          </p:cNvPicPr>
          <p:nvPr/>
        </p:nvPicPr>
        <p:blipFill>
          <a:blip r:embed="rId2"/>
          <a:srcRect/>
          <a:stretch>
            <a:fillRect/>
          </a:stretch>
        </p:blipFill>
        <p:spPr bwMode="auto">
          <a:xfrm>
            <a:off x="2457450" y="1371600"/>
            <a:ext cx="2569843" cy="2057400"/>
          </a:xfrm>
          <a:prstGeom prst="rect">
            <a:avLst/>
          </a:prstGeom>
          <a:noFill/>
        </p:spPr>
      </p:pic>
      <p:pic>
        <p:nvPicPr>
          <p:cNvPr id="4102" name="Picture 6" descr="C:\Users\Mike\Desktop\New folder (2)\Scenario 2.jpg"/>
          <p:cNvPicPr>
            <a:picLocks noChangeAspect="1" noChangeArrowheads="1"/>
          </p:cNvPicPr>
          <p:nvPr/>
        </p:nvPicPr>
        <p:blipFill>
          <a:blip r:embed="rId3"/>
          <a:srcRect/>
          <a:stretch>
            <a:fillRect/>
          </a:stretch>
        </p:blipFill>
        <p:spPr bwMode="auto">
          <a:xfrm>
            <a:off x="3829050" y="1371601"/>
            <a:ext cx="1885950" cy="2055803"/>
          </a:xfrm>
          <a:prstGeom prst="rect">
            <a:avLst/>
          </a:prstGeom>
          <a:noFill/>
        </p:spPr>
      </p:pic>
      <p:pic>
        <p:nvPicPr>
          <p:cNvPr id="4103" name="Picture 7" descr="C:\Users\Mike\Desktop\New folder (2)\Scenario 3.jpg"/>
          <p:cNvPicPr>
            <a:picLocks noChangeAspect="1" noChangeArrowheads="1"/>
          </p:cNvPicPr>
          <p:nvPr/>
        </p:nvPicPr>
        <p:blipFill>
          <a:blip r:embed="rId4"/>
          <a:srcRect/>
          <a:stretch>
            <a:fillRect/>
          </a:stretch>
        </p:blipFill>
        <p:spPr bwMode="auto">
          <a:xfrm>
            <a:off x="5314950" y="1371600"/>
            <a:ext cx="1600200" cy="2057400"/>
          </a:xfrm>
          <a:prstGeom prst="rect">
            <a:avLst/>
          </a:prstGeom>
          <a:noFill/>
        </p:spPr>
      </p:pic>
      <p:pic>
        <p:nvPicPr>
          <p:cNvPr id="4104" name="Picture 8" descr="C:\Users\Mike\Desktop\New folder (2)\proto borisa.jpg"/>
          <p:cNvPicPr>
            <a:picLocks noChangeAspect="1" noChangeArrowheads="1"/>
          </p:cNvPicPr>
          <p:nvPr/>
        </p:nvPicPr>
        <p:blipFill>
          <a:blip r:embed="rId5"/>
          <a:srcRect/>
          <a:stretch>
            <a:fillRect/>
          </a:stretch>
        </p:blipFill>
        <p:spPr bwMode="auto">
          <a:xfrm>
            <a:off x="4400550" y="3429000"/>
            <a:ext cx="2514600" cy="1714500"/>
          </a:xfrm>
          <a:prstGeom prst="rect">
            <a:avLst/>
          </a:prstGeom>
          <a:noFill/>
        </p:spPr>
      </p:pic>
      <p:pic>
        <p:nvPicPr>
          <p:cNvPr id="4105" name="Picture 9" descr="C:\Users\Mike\Desktop\New folder (2)\15095645_10154114894878481_4481896605308762082_n.jpg"/>
          <p:cNvPicPr>
            <a:picLocks noChangeAspect="1" noChangeArrowheads="1"/>
          </p:cNvPicPr>
          <p:nvPr/>
        </p:nvPicPr>
        <p:blipFill>
          <a:blip r:embed="rId6"/>
          <a:srcRect/>
          <a:stretch>
            <a:fillRect/>
          </a:stretch>
        </p:blipFill>
        <p:spPr bwMode="auto">
          <a:xfrm>
            <a:off x="2457450" y="3429000"/>
            <a:ext cx="2085211" cy="1714500"/>
          </a:xfrm>
          <a:prstGeom prst="rect">
            <a:avLst/>
          </a:prstGeom>
          <a:noFill/>
        </p:spPr>
      </p:pic>
      <p:sp>
        <p:nvSpPr>
          <p:cNvPr id="4" name="Title 3"/>
          <p:cNvSpPr>
            <a:spLocks noGrp="1"/>
          </p:cNvSpPr>
          <p:nvPr>
            <p:ph type="title"/>
          </p:nvPr>
        </p:nvSpPr>
        <p:spPr/>
        <p:txBody>
          <a:bodyPr>
            <a:normAutofit/>
          </a:bodyPr>
          <a:lstStyle/>
          <a:p>
            <a:r>
              <a:rPr lang="en-US" sz="3600" dirty="0" smtClean="0"/>
              <a:t>Sketching ideas</a:t>
            </a:r>
            <a:endParaRPr lang="en-US" sz="3600" dirty="0"/>
          </a:p>
        </p:txBody>
      </p:sp>
      <p:sp>
        <p:nvSpPr>
          <p:cNvPr id="5" name="Content Placeholder 4"/>
          <p:cNvSpPr>
            <a:spLocks noGrp="1"/>
          </p:cNvSpPr>
          <p:nvPr>
            <p:ph idx="1"/>
          </p:nvPr>
        </p:nvSpPr>
        <p:spPr>
          <a:xfrm>
            <a:off x="685801" y="1401856"/>
            <a:ext cx="1581911" cy="3192767"/>
          </a:xfrm>
        </p:spPr>
        <p:txBody>
          <a:bodyPr>
            <a:normAutofit/>
          </a:bodyPr>
          <a:lstStyle/>
          <a:p>
            <a:pPr marL="0" indent="0">
              <a:lnSpc>
                <a:spcPct val="120000"/>
              </a:lnSpc>
              <a:buNone/>
            </a:pPr>
            <a:r>
              <a:rPr lang="en-US" sz="1400" dirty="0"/>
              <a:t>We wanted to explore the question “How can we make the experience of being an immigrant readily available for everyone?”, but also to do it through design</a:t>
            </a:r>
            <a:r>
              <a:rPr lang="en-US" sz="1400" dirty="0" smtClean="0"/>
              <a:t>.</a:t>
            </a:r>
            <a:endParaRPr lang="en-US" sz="1400" dirty="0"/>
          </a:p>
        </p:txBody>
      </p:sp>
    </p:spTree>
    <p:extLst>
      <p:ext uri="{BB962C8B-B14F-4D97-AF65-F5344CB8AC3E}">
        <p14:creationId xmlns:p14="http://schemas.microsoft.com/office/powerpoint/2010/main" xmlns="" val="1724126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Research through Design?</a:t>
            </a:r>
            <a:endParaRPr lang="en-US" sz="3600" dirty="0"/>
          </a:p>
        </p:txBody>
      </p:sp>
      <p:sp>
        <p:nvSpPr>
          <p:cNvPr id="4" name="Rectangle 3"/>
          <p:cNvSpPr/>
          <p:nvPr/>
        </p:nvSpPr>
        <p:spPr>
          <a:xfrm>
            <a:off x="1543050" y="2686050"/>
            <a:ext cx="13716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3" name="Content Placeholder 2"/>
          <p:cNvSpPr>
            <a:spLocks noGrp="1"/>
          </p:cNvSpPr>
          <p:nvPr>
            <p:ph idx="1"/>
          </p:nvPr>
        </p:nvSpPr>
        <p:spPr>
          <a:xfrm>
            <a:off x="1115568" y="1078992"/>
            <a:ext cx="7341046" cy="3744231"/>
          </a:xfrm>
        </p:spPr>
        <p:txBody>
          <a:bodyPr>
            <a:noAutofit/>
          </a:bodyPr>
          <a:lstStyle/>
          <a:p>
            <a:pPr marL="0" indent="0">
              <a:buNone/>
            </a:pPr>
            <a:r>
              <a:rPr lang="en-US" sz="1400" dirty="0"/>
              <a:t>Research through design is a process of design, for researchers, which gives an opportunity to gain new knowledge. Research through design is a relatively new methodology with 3 new lines of practice:</a:t>
            </a:r>
            <a:br>
              <a:rPr lang="en-US" sz="1400" dirty="0"/>
            </a:br>
            <a:r>
              <a:rPr lang="en-US" sz="1400" dirty="0" smtClean="0"/>
              <a:t>       -the Lab</a:t>
            </a:r>
          </a:p>
          <a:p>
            <a:pPr marL="0" indent="0">
              <a:buNone/>
            </a:pPr>
            <a:r>
              <a:rPr lang="en-US" sz="1400" dirty="0" smtClean="0"/>
              <a:t>       -the Field</a:t>
            </a:r>
          </a:p>
          <a:p>
            <a:pPr marL="0" indent="0">
              <a:buNone/>
            </a:pPr>
            <a:r>
              <a:rPr lang="en-US" sz="1400" dirty="0" smtClean="0"/>
              <a:t>        -the Showroom</a:t>
            </a:r>
          </a:p>
          <a:p>
            <a:pPr marL="0" indent="0">
              <a:buNone/>
            </a:pPr>
            <a:r>
              <a:rPr lang="en-US" sz="1400" dirty="0" smtClean="0"/>
              <a:t>The </a:t>
            </a:r>
            <a:r>
              <a:rPr lang="en-US" sz="1400" dirty="0"/>
              <a:t>Showroom </a:t>
            </a:r>
            <a:r>
              <a:rPr lang="en-US" sz="1400" dirty="0" smtClean="0"/>
              <a:t>  approach </a:t>
            </a:r>
            <a:r>
              <a:rPr lang="en-US" sz="1400" dirty="0"/>
              <a:t>allows us to make use of both critical and speculative design.</a:t>
            </a:r>
          </a:p>
          <a:p>
            <a:pPr marL="0" indent="0">
              <a:buNone/>
            </a:pPr>
            <a:r>
              <a:rPr lang="en-US" sz="1400" dirty="0"/>
              <a:t>“The research involves a process of problem selection, exploration through the generation of many possible forms, and iterative refinement of a final form that approaches showroom quality</a:t>
            </a:r>
            <a:r>
              <a:rPr lang="en-US" sz="1400" dirty="0" smtClean="0"/>
              <a:t>.” </a:t>
            </a:r>
            <a:r>
              <a:rPr lang="en-US" sz="1100" dirty="0" smtClean="0"/>
              <a:t>Zimmerman  </a:t>
            </a:r>
            <a:r>
              <a:rPr lang="en-US" sz="1100" dirty="0"/>
              <a:t>and </a:t>
            </a:r>
            <a:r>
              <a:rPr lang="en-US" sz="1100" dirty="0" err="1"/>
              <a:t>Forlizzi</a:t>
            </a:r>
            <a:r>
              <a:rPr lang="en-US" sz="1100" dirty="0"/>
              <a:t> , “Research through design in HCI”</a:t>
            </a:r>
          </a:p>
        </p:txBody>
      </p:sp>
    </p:spTree>
    <p:extLst>
      <p:ext uri="{BB962C8B-B14F-4D97-AF65-F5344CB8AC3E}">
        <p14:creationId xmlns:p14="http://schemas.microsoft.com/office/powerpoint/2010/main" xmlns="" val="139816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457201"/>
            <a:ext cx="6172200" cy="3394472"/>
          </a:xfrm>
        </p:spPr>
        <p:txBody>
          <a:bodyPr>
            <a:normAutofit/>
          </a:bodyPr>
          <a:lstStyle/>
          <a:p>
            <a:pPr>
              <a:buNone/>
            </a:pPr>
            <a:r>
              <a:rPr lang="en-US" sz="2100" dirty="0">
                <a:latin typeface="Impact" pitchFamily="34" charset="0"/>
              </a:rPr>
              <a:t>	</a:t>
            </a:r>
            <a:r>
              <a:rPr lang="en-US" sz="1800" dirty="0"/>
              <a:t>“We believe that by speculating more, at all levels of society, and exploring alternative scenarios, reality will become more malleable and, although the future cannot be predicted, we can help set in place today factors that will increase the probability of more desirable futures happening.”</a:t>
            </a:r>
          </a:p>
          <a:p>
            <a:pPr>
              <a:buNone/>
            </a:pPr>
            <a:r>
              <a:rPr lang="en-US" sz="1800" dirty="0"/>
              <a:t>	- F. </a:t>
            </a:r>
            <a:r>
              <a:rPr lang="en-US" sz="1800" dirty="0" err="1"/>
              <a:t>Raby</a:t>
            </a:r>
            <a:r>
              <a:rPr lang="en-US" sz="1800" dirty="0"/>
              <a:t>, Speculative Everything 2013</a:t>
            </a:r>
          </a:p>
        </p:txBody>
      </p:sp>
      <p:pic>
        <p:nvPicPr>
          <p:cNvPr id="3074" name="Picture 2" descr="C:\Users\Mike\Desktop\New folder (2)\9780262019842.jpg"/>
          <p:cNvPicPr>
            <a:picLocks noChangeAspect="1" noChangeArrowheads="1"/>
          </p:cNvPicPr>
          <p:nvPr/>
        </p:nvPicPr>
        <p:blipFill>
          <a:blip r:embed="rId2"/>
          <a:srcRect/>
          <a:stretch>
            <a:fillRect/>
          </a:stretch>
        </p:blipFill>
        <p:spPr bwMode="auto">
          <a:xfrm>
            <a:off x="6300216" y="2411730"/>
            <a:ext cx="1956507" cy="2514600"/>
          </a:xfrm>
          <a:prstGeom prst="rect">
            <a:avLst/>
          </a:prstGeom>
          <a:noFill/>
        </p:spPr>
      </p:pic>
    </p:spTree>
    <p:extLst>
      <p:ext uri="{BB962C8B-B14F-4D97-AF65-F5344CB8AC3E}">
        <p14:creationId xmlns:p14="http://schemas.microsoft.com/office/powerpoint/2010/main" xmlns="" val="1124416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C:\Users\Mike\Desktop\New folder (2)\15110995_1745776959007677_425844785925575888_o.jpg"/>
          <p:cNvPicPr>
            <a:picLocks noChangeAspect="1" noChangeArrowheads="1"/>
          </p:cNvPicPr>
          <p:nvPr/>
        </p:nvPicPr>
        <p:blipFill>
          <a:blip r:embed="rId2" cstate="print"/>
          <a:srcRect/>
          <a:stretch>
            <a:fillRect/>
          </a:stretch>
        </p:blipFill>
        <p:spPr bwMode="auto">
          <a:xfrm>
            <a:off x="5105400" y="971550"/>
            <a:ext cx="2895600" cy="2228850"/>
          </a:xfrm>
          <a:prstGeom prst="rect">
            <a:avLst/>
          </a:prstGeom>
          <a:noFill/>
        </p:spPr>
      </p:pic>
      <p:sp>
        <p:nvSpPr>
          <p:cNvPr id="2" name="Title 1"/>
          <p:cNvSpPr>
            <a:spLocks noGrp="1"/>
          </p:cNvSpPr>
          <p:nvPr>
            <p:ph type="title"/>
          </p:nvPr>
        </p:nvSpPr>
        <p:spPr/>
        <p:txBody>
          <a:bodyPr>
            <a:normAutofit/>
          </a:bodyPr>
          <a:lstStyle/>
          <a:p>
            <a:r>
              <a:rPr lang="en-US" sz="3600" dirty="0" smtClean="0"/>
              <a:t>Building the device</a:t>
            </a:r>
            <a:endParaRPr lang="en-US" sz="3600" dirty="0"/>
          </a:p>
        </p:txBody>
      </p:sp>
      <p:pic>
        <p:nvPicPr>
          <p:cNvPr id="5123" name="Picture 3" descr="C:\Users\Mike\Desktop\New folder (2)\top bit, the beginning.jpg"/>
          <p:cNvPicPr>
            <a:picLocks noChangeAspect="1" noChangeArrowheads="1"/>
          </p:cNvPicPr>
          <p:nvPr/>
        </p:nvPicPr>
        <p:blipFill>
          <a:blip r:embed="rId3" cstate="print"/>
          <a:srcRect/>
          <a:stretch>
            <a:fillRect/>
          </a:stretch>
        </p:blipFill>
        <p:spPr bwMode="auto">
          <a:xfrm>
            <a:off x="1143001" y="971550"/>
            <a:ext cx="3024629" cy="2149079"/>
          </a:xfrm>
          <a:prstGeom prst="rect">
            <a:avLst/>
          </a:prstGeom>
          <a:noFill/>
        </p:spPr>
      </p:pic>
      <p:pic>
        <p:nvPicPr>
          <p:cNvPr id="5124" name="Picture 4" descr="C:\Users\Mike\Desktop\New folder (2)\14963404_515628011966856_1500801768650345443_n.jpg"/>
          <p:cNvPicPr>
            <a:picLocks noChangeAspect="1" noChangeArrowheads="1"/>
          </p:cNvPicPr>
          <p:nvPr/>
        </p:nvPicPr>
        <p:blipFill>
          <a:blip r:embed="rId4"/>
          <a:srcRect/>
          <a:stretch>
            <a:fillRect/>
          </a:stretch>
        </p:blipFill>
        <p:spPr bwMode="auto">
          <a:xfrm>
            <a:off x="4171950" y="971550"/>
            <a:ext cx="1600200" cy="2114550"/>
          </a:xfrm>
          <a:prstGeom prst="rect">
            <a:avLst/>
          </a:prstGeom>
          <a:noFill/>
        </p:spPr>
      </p:pic>
      <p:pic>
        <p:nvPicPr>
          <p:cNvPr id="5125" name="Picture 5" descr="C:\Users\Mike\Desktop\New folder (2)\14991382_1745776915674348_155616199167975586_o.jpg"/>
          <p:cNvPicPr>
            <a:picLocks noChangeAspect="1" noChangeArrowheads="1"/>
          </p:cNvPicPr>
          <p:nvPr/>
        </p:nvPicPr>
        <p:blipFill>
          <a:blip r:embed="rId5" cstate="print"/>
          <a:srcRect/>
          <a:stretch>
            <a:fillRect/>
          </a:stretch>
        </p:blipFill>
        <p:spPr bwMode="auto">
          <a:xfrm>
            <a:off x="1143000" y="3086100"/>
            <a:ext cx="2228850" cy="2057400"/>
          </a:xfrm>
          <a:prstGeom prst="rect">
            <a:avLst/>
          </a:prstGeom>
          <a:noFill/>
        </p:spPr>
      </p:pic>
      <p:pic>
        <p:nvPicPr>
          <p:cNvPr id="5126" name="Picture 6" descr="C:\Users\Mike\Desktop\New folder (2)\15016191_1745776955674344_2163543606025079385_o.jpg"/>
          <p:cNvPicPr>
            <a:picLocks noChangeAspect="1" noChangeArrowheads="1"/>
          </p:cNvPicPr>
          <p:nvPr/>
        </p:nvPicPr>
        <p:blipFill>
          <a:blip r:embed="rId6" cstate="print"/>
          <a:srcRect/>
          <a:stretch>
            <a:fillRect/>
          </a:stretch>
        </p:blipFill>
        <p:spPr bwMode="auto">
          <a:xfrm>
            <a:off x="3371850" y="3086100"/>
            <a:ext cx="3028950" cy="2057400"/>
          </a:xfrm>
          <a:prstGeom prst="rect">
            <a:avLst/>
          </a:prstGeom>
          <a:noFill/>
        </p:spPr>
      </p:pic>
      <p:pic>
        <p:nvPicPr>
          <p:cNvPr id="5127" name="Picture 7" descr="C:\Users\Mike\Desktop\New folder (2)\15032124_1745777015674338_5299427786886412995_n.jpg"/>
          <p:cNvPicPr>
            <a:picLocks noChangeAspect="1" noChangeArrowheads="1"/>
          </p:cNvPicPr>
          <p:nvPr/>
        </p:nvPicPr>
        <p:blipFill>
          <a:blip r:embed="rId7" cstate="print"/>
          <a:srcRect/>
          <a:stretch>
            <a:fillRect/>
          </a:stretch>
        </p:blipFill>
        <p:spPr bwMode="auto">
          <a:xfrm>
            <a:off x="6400800" y="3086101"/>
            <a:ext cx="1600200" cy="2057399"/>
          </a:xfrm>
          <a:prstGeom prst="rect">
            <a:avLst/>
          </a:prstGeom>
          <a:noFill/>
        </p:spPr>
      </p:pic>
    </p:spTree>
    <p:extLst>
      <p:ext uri="{BB962C8B-B14F-4D97-AF65-F5344CB8AC3E}">
        <p14:creationId xmlns:p14="http://schemas.microsoft.com/office/powerpoint/2010/main" xmlns="" val="20570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210" y="97959"/>
            <a:ext cx="6172200" cy="857250"/>
          </a:xfrm>
        </p:spPr>
        <p:txBody>
          <a:bodyPr>
            <a:normAutofit/>
          </a:bodyPr>
          <a:lstStyle/>
          <a:p>
            <a:r>
              <a:rPr lang="en-US" sz="3600" dirty="0" smtClean="0"/>
              <a:t>Designing the showroom</a:t>
            </a:r>
            <a:endParaRPr lang="en-US" sz="3600" dirty="0"/>
          </a:p>
        </p:txBody>
      </p:sp>
      <p:grpSp>
        <p:nvGrpSpPr>
          <p:cNvPr id="3" name="Group 2"/>
          <p:cNvGrpSpPr/>
          <p:nvPr/>
        </p:nvGrpSpPr>
        <p:grpSpPr>
          <a:xfrm>
            <a:off x="1209040" y="1127760"/>
            <a:ext cx="6791960" cy="4015740"/>
            <a:chOff x="1143000" y="571500"/>
            <a:chExt cx="6858000" cy="4572000"/>
          </a:xfrm>
        </p:grpSpPr>
        <p:pic>
          <p:nvPicPr>
            <p:cNvPr id="6147" name="Picture 3" descr="C:\Users\Mike\Desktop\15003373_1745777099007663_2078452632526531966_o.jpg"/>
            <p:cNvPicPr>
              <a:picLocks noChangeAspect="1" noChangeArrowheads="1"/>
            </p:cNvPicPr>
            <p:nvPr/>
          </p:nvPicPr>
          <p:blipFill>
            <a:blip r:embed="rId2" cstate="print"/>
            <a:srcRect/>
            <a:stretch>
              <a:fillRect/>
            </a:stretch>
          </p:blipFill>
          <p:spPr bwMode="auto">
            <a:xfrm>
              <a:off x="1143001" y="3171826"/>
              <a:ext cx="2628899" cy="1971674"/>
            </a:xfrm>
            <a:prstGeom prst="rect">
              <a:avLst/>
            </a:prstGeom>
            <a:noFill/>
          </p:spPr>
        </p:pic>
        <p:pic>
          <p:nvPicPr>
            <p:cNvPr id="6146" name="Picture 2" descr="C:\Users\Mike\Desktop\15025516_1745777349007638_1575696481518672394_o.jpg"/>
            <p:cNvPicPr>
              <a:picLocks noChangeAspect="1" noChangeArrowheads="1"/>
            </p:cNvPicPr>
            <p:nvPr/>
          </p:nvPicPr>
          <p:blipFill>
            <a:blip r:embed="rId3" cstate="print"/>
            <a:srcRect/>
            <a:stretch>
              <a:fillRect/>
            </a:stretch>
          </p:blipFill>
          <p:spPr bwMode="auto">
            <a:xfrm>
              <a:off x="3086100" y="3143250"/>
              <a:ext cx="2667000" cy="2000250"/>
            </a:xfrm>
            <a:prstGeom prst="rect">
              <a:avLst/>
            </a:prstGeom>
            <a:noFill/>
          </p:spPr>
        </p:pic>
        <p:pic>
          <p:nvPicPr>
            <p:cNvPr id="6148" name="Picture 4" descr="C:\Users\Mike\Desktop\14991987_1745777415674298_6927456683330539041_n.jpg"/>
            <p:cNvPicPr>
              <a:picLocks noChangeAspect="1" noChangeArrowheads="1"/>
            </p:cNvPicPr>
            <p:nvPr/>
          </p:nvPicPr>
          <p:blipFill>
            <a:blip r:embed="rId4"/>
            <a:srcRect/>
            <a:stretch>
              <a:fillRect/>
            </a:stretch>
          </p:blipFill>
          <p:spPr bwMode="auto">
            <a:xfrm>
              <a:off x="5715000" y="571501"/>
              <a:ext cx="2286000" cy="2914649"/>
            </a:xfrm>
            <a:prstGeom prst="rect">
              <a:avLst/>
            </a:prstGeom>
            <a:noFill/>
          </p:spPr>
        </p:pic>
        <p:pic>
          <p:nvPicPr>
            <p:cNvPr id="6149" name="Picture 5" descr="C:\Users\Mike\Desktop\15025373_1745777455674294_1396985511687755380_o.jpg"/>
            <p:cNvPicPr>
              <a:picLocks noChangeAspect="1" noChangeArrowheads="1"/>
            </p:cNvPicPr>
            <p:nvPr/>
          </p:nvPicPr>
          <p:blipFill>
            <a:blip r:embed="rId5" cstate="print"/>
            <a:srcRect/>
            <a:stretch>
              <a:fillRect/>
            </a:stretch>
          </p:blipFill>
          <p:spPr bwMode="auto">
            <a:xfrm>
              <a:off x="5638800" y="3371850"/>
              <a:ext cx="2362200" cy="1771650"/>
            </a:xfrm>
            <a:prstGeom prst="rect">
              <a:avLst/>
            </a:prstGeom>
            <a:noFill/>
          </p:spPr>
        </p:pic>
        <p:pic>
          <p:nvPicPr>
            <p:cNvPr id="6150" name="Picture 6" descr="C:\Users\Mike\Desktop\Untitled.png"/>
            <p:cNvPicPr>
              <a:picLocks noChangeAspect="1" noChangeArrowheads="1"/>
            </p:cNvPicPr>
            <p:nvPr/>
          </p:nvPicPr>
          <p:blipFill>
            <a:blip r:embed="rId6" cstate="print"/>
            <a:srcRect/>
            <a:stretch>
              <a:fillRect/>
            </a:stretch>
          </p:blipFill>
          <p:spPr bwMode="auto">
            <a:xfrm>
              <a:off x="1143000" y="571500"/>
              <a:ext cx="4629150" cy="2603897"/>
            </a:xfrm>
            <a:prstGeom prst="rect">
              <a:avLst/>
            </a:prstGeom>
            <a:noFill/>
          </p:spPr>
        </p:pic>
      </p:grpSp>
    </p:spTree>
    <p:extLst>
      <p:ext uri="{BB962C8B-B14F-4D97-AF65-F5344CB8AC3E}">
        <p14:creationId xmlns:p14="http://schemas.microsoft.com/office/powerpoint/2010/main" xmlns="" val="194019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400" b="1" dirty="0" smtClean="0"/>
              <a:t>General feedback:</a:t>
            </a:r>
            <a:r>
              <a:rPr lang="en-US" sz="1400" dirty="0" smtClean="0"/>
              <a:t/>
            </a:r>
            <a:br>
              <a:rPr lang="en-US" sz="1400" dirty="0" smtClean="0"/>
            </a:br>
            <a:r>
              <a:rPr lang="en-US" sz="1400" dirty="0" smtClean="0"/>
              <a:t>"Cool system". "Easy to use". "Well presented, very convincing. In the right direction. Cool video." "Great music.". “It’s very good that you are using technology to make us think about this matter!”</a:t>
            </a:r>
            <a:endParaRPr lang="en-US" sz="1400" b="1" dirty="0" smtClean="0"/>
          </a:p>
          <a:p>
            <a:pPr marL="0" indent="0">
              <a:buNone/>
            </a:pPr>
            <a:r>
              <a:rPr lang="en-US" sz="1400" b="1" dirty="0" smtClean="0"/>
              <a:t>Emotional response:</a:t>
            </a:r>
            <a:r>
              <a:rPr lang="en-US" sz="1400" dirty="0" smtClean="0"/>
              <a:t/>
            </a:r>
            <a:br>
              <a:rPr lang="en-US" sz="1400" dirty="0" smtClean="0"/>
            </a:br>
            <a:r>
              <a:rPr lang="en-US" sz="1400" dirty="0" smtClean="0"/>
              <a:t>When rejected, a woman began crying. Kids got worried about their sibling who was rejected. They do not want to split their family.</a:t>
            </a:r>
          </a:p>
          <a:p>
            <a:pPr marL="0" indent="0">
              <a:buNone/>
            </a:pPr>
            <a:r>
              <a:rPr lang="en-US" sz="1400" dirty="0" smtClean="0"/>
              <a:t>All in all, people enjoyed the flow of the system, but they also started pondering the matter and to question whether or not they have done the right thing if they voted for The Progress Party after seeing what they are doing to immigrants, as part of their Immigration Policy. </a:t>
            </a:r>
          </a:p>
          <a:p>
            <a:pPr marL="0" indent="0">
              <a:buNone/>
            </a:pPr>
            <a:r>
              <a:rPr lang="en-US" sz="1400" dirty="0" smtClean="0"/>
              <a:t>We will make stronger, more critical focus, exhibit in the spring! This is needed!!!!!</a:t>
            </a:r>
            <a:endParaRPr lang="en-US" sz="1400" dirty="0"/>
          </a:p>
        </p:txBody>
      </p:sp>
    </p:spTree>
    <p:extLst>
      <p:ext uri="{BB962C8B-B14F-4D97-AF65-F5344CB8AC3E}">
        <p14:creationId xmlns:p14="http://schemas.microsoft.com/office/powerpoint/2010/main" xmlns="" val="1409415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4254</TotalTime>
  <Words>277</Words>
  <Application>Microsoft Macintosh PowerPoint</Application>
  <PresentationFormat>On-screen Show (16:9)</PresentationFormat>
  <Paragraphs>52</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Story</vt:lpstr>
      <vt:lpstr>Emigrating to  Axzaylia? </vt:lpstr>
      <vt:lpstr>Ideation</vt:lpstr>
      <vt:lpstr>Moodboarding Assimilation</vt:lpstr>
      <vt:lpstr>Sketching ideas</vt:lpstr>
      <vt:lpstr>What is Research through Design?</vt:lpstr>
      <vt:lpstr>Slide 6</vt:lpstr>
      <vt:lpstr>Building the device</vt:lpstr>
      <vt:lpstr>Designing the showroom</vt:lpstr>
      <vt:lpstr>Findings</vt:lpstr>
      <vt:lpstr>Slide 10</vt:lpstr>
      <vt:lpstr>Slide 11</vt:lpstr>
      <vt:lpstr>THANK YOU!</vt:lpstr>
    </vt:vector>
  </TitlesOfParts>
  <Company>Universitetet i Oslo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 Culén</dc:creator>
  <cp:lastModifiedBy>Mike</cp:lastModifiedBy>
  <cp:revision>167</cp:revision>
  <cp:lastPrinted>2016-11-24T11:31:27Z</cp:lastPrinted>
  <dcterms:created xsi:type="dcterms:W3CDTF">2016-08-10T12:52:28Z</dcterms:created>
  <dcterms:modified xsi:type="dcterms:W3CDTF">2016-11-24T12:48:58Z</dcterms:modified>
</cp:coreProperties>
</file>