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4" r:id="rId4"/>
    <p:sldId id="270" r:id="rId5"/>
    <p:sldId id="265" r:id="rId6"/>
    <p:sldId id="266" r:id="rId7"/>
    <p:sldId id="272" r:id="rId8"/>
    <p:sldId id="267" r:id="rId9"/>
    <p:sldId id="268" r:id="rId1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3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5A26C-01D4-4016-8EAB-CF5A1E86CD22}" type="datetimeFigureOut">
              <a:rPr lang="nb-NO" smtClean="0"/>
              <a:t>24.11.2016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D1D24-50D6-405A-9341-440390EF85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3042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022DC-F09F-4802-9B1B-B0893FF541F3}" type="datetimeFigureOut">
              <a:rPr lang="en-US"/>
              <a:t>2016-11-24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C535B-DF7B-40AB-9558-3F85E8F4419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8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535B-DF7B-40AB-9558-3F85E8F44192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52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solution makes it possible for people bound to a wheelchair to keep track of their exercises and energy </a:t>
            </a:r>
            <a:r>
              <a:rPr lang="EN-US" dirty="0" err="1"/>
              <a:t>expanditure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535B-DF7B-40AB-9558-3F85E8F44192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4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solution makes it possible for people bound to a wheelchair to keep track of their exercises and energy </a:t>
            </a:r>
            <a:r>
              <a:rPr lang="EN-US" dirty="0" err="1"/>
              <a:t>expanditure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535B-DF7B-40AB-9558-3F85E8F44192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28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solution makes it possible for people bound to a wheelchair to keep track of their exercises and energy </a:t>
            </a:r>
            <a:r>
              <a:rPr lang="EN-US" dirty="0" err="1"/>
              <a:t>expanditure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535B-DF7B-40AB-9558-3F85E8F44192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53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solution makes it possible for people bound to a wheelchair to keep track of their exercises and energy </a:t>
            </a:r>
            <a:r>
              <a:rPr lang="EN-US" dirty="0" err="1"/>
              <a:t>expanditure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535B-DF7B-40AB-9558-3F85E8F44192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52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solution makes it possible for people bound to a wheelchair to keep track of their exercises and energy </a:t>
            </a:r>
            <a:r>
              <a:rPr lang="EN-US" dirty="0" err="1"/>
              <a:t>expanditure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535B-DF7B-40AB-9558-3F85E8F44192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55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solution makes it possible for people bound to a wheelchair to keep track of their exercises and energy </a:t>
            </a:r>
            <a:r>
              <a:rPr lang="EN-US" dirty="0" err="1"/>
              <a:t>expanditure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535B-DF7B-40AB-9558-3F85E8F44192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75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solution makes it possible for people bound to a wheelchair to keep track of their exercises and energy </a:t>
            </a:r>
            <a:r>
              <a:rPr lang="EN-US" dirty="0" err="1"/>
              <a:t>expanditure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535B-DF7B-40AB-9558-3F85E8F44192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63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solution makes it possible for people bound to a wheelchair to keep track of their exercises and energy </a:t>
            </a:r>
            <a:r>
              <a:rPr lang="EN-US" dirty="0" err="1"/>
              <a:t>expanditure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535B-DF7B-40AB-9558-3F85E8F44192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4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2016-11-24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81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2016-11-24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6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2016-11-24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2016-11-24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5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2016-11-24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91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2016-11-24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6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2016-11-24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8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2016-11-24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3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2016-11-24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8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2016-11-24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1FA7AC5-6045-4418-8E60-F48788734473}" type="datetimeFigureOut">
              <a:rPr lang="en-US" smtClean="0"/>
              <a:t>2016-11-24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9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1FA7AC5-6045-4418-8E60-F48788734473}" type="datetimeFigureOut">
              <a:rPr lang="en-US" smtClean="0"/>
              <a:t>2016-11-24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1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801" y="1611633"/>
            <a:ext cx="11471565" cy="3334836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chemeClr val="bg2">
                    <a:lumMod val="50000"/>
                  </a:schemeClr>
                </a:solidFill>
              </a:rPr>
              <a:t>Active </a:t>
            </a:r>
            <a:r>
              <a:rPr lang="en-US" sz="8800" dirty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US" sz="8800" dirty="0">
                <a:solidFill>
                  <a:schemeClr val="bg2">
                    <a:lumMod val="50000"/>
                  </a:schemeClr>
                </a:solidFill>
              </a:rPr>
              <a:t>n</a:t>
            </a:r>
            <a:br>
              <a:rPr lang="en-US" sz="8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8800" dirty="0">
                <a:solidFill>
                  <a:schemeClr val="bg2">
                    <a:lumMod val="50000"/>
                  </a:schemeClr>
                </a:solidFill>
              </a:rPr>
              <a:t>wheels</a:t>
            </a:r>
          </a:p>
        </p:txBody>
      </p:sp>
      <p:sp>
        <p:nvSpPr>
          <p:cNvPr id="7" name="Undertit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 An exercise app for wheelchair users -</a:t>
            </a:r>
            <a:endParaRPr lang="nb-NO" dirty="0"/>
          </a:p>
        </p:txBody>
      </p:sp>
      <p:pic>
        <p:nvPicPr>
          <p:cNvPr id="4" name="Grafik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259721" y="1494380"/>
            <a:ext cx="2589340" cy="170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8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50833 0.0085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79" y="313945"/>
            <a:ext cx="4612972" cy="1802238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Lack of Exercise equality today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79" y="2361472"/>
            <a:ext cx="4612972" cy="40480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Recreational/exercise activities  or tools are not designed for people in wheelchairs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Gyms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Apps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People still need to exercise and be active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Particularly wheelchair users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 descr="Bilderesult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362" y="377780"/>
            <a:ext cx="4360438" cy="603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521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79" y="313945"/>
            <a:ext cx="4612972" cy="1802238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We are changing that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2337599"/>
            <a:ext cx="5243937" cy="395869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Designing an interface that support wheelchair users to: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Exercise and be more active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Maintain or improve fitness</a:t>
            </a:r>
          </a:p>
          <a:p>
            <a:pPr lvl="1"/>
            <a:endParaRPr lang="en-US" sz="3000" dirty="0">
              <a:solidFill>
                <a:schemeClr val="tx1"/>
              </a:solidFill>
            </a:endParaRP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Avoid secondary illnesses (diabetes, ,obesity cardiovascular problems)</a:t>
            </a:r>
          </a:p>
          <a:p>
            <a:endParaRPr lang="nb-NO" sz="3200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mpvnaturalcare.com/wp-content/uploads/2015/07/Cardiovascular_Disea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r="17945"/>
          <a:stretch/>
        </p:blipFill>
        <p:spPr bwMode="auto">
          <a:xfrm>
            <a:off x="5315061" y="78812"/>
            <a:ext cx="6805815" cy="654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12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79" y="313945"/>
            <a:ext cx="4612972" cy="1802238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Exercise app for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Wheelchair users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3182" y="2301378"/>
            <a:ext cx="6743048" cy="42910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Combines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Phone, Pulse belt,  Activity Band</a:t>
            </a:r>
          </a:p>
          <a:p>
            <a:r>
              <a:rPr lang="en-US" sz="2800" dirty="0">
                <a:solidFill>
                  <a:schemeClr val="tx1"/>
                </a:solidFill>
              </a:rPr>
              <a:t>Estimates energy expenditure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and workout intensity</a:t>
            </a:r>
          </a:p>
          <a:p>
            <a:r>
              <a:rPr lang="en-US" sz="2800" dirty="0">
                <a:solidFill>
                  <a:schemeClr val="tx1"/>
                </a:solidFill>
              </a:rPr>
              <a:t>Provide accurate information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during and after workout</a:t>
            </a:r>
          </a:p>
          <a:p>
            <a:pPr lvl="1"/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6" name="Picture 4" descr="Bilderesultat for polar pulsbelt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22517" r="9414" b="26764"/>
          <a:stretch/>
        </p:blipFill>
        <p:spPr bwMode="auto">
          <a:xfrm>
            <a:off x="10395140" y="661521"/>
            <a:ext cx="1252284" cy="7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ilderesultat for android pho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5" t="2712" r="22242" b="7604"/>
          <a:stretch/>
        </p:blipFill>
        <p:spPr bwMode="auto">
          <a:xfrm>
            <a:off x="6083519" y="313945"/>
            <a:ext cx="870153" cy="153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gigaom.com/wp-content/uploads/sites/1/2014/10/microsoft-band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5308" r="8027" b="9090"/>
          <a:stretch/>
        </p:blipFill>
        <p:spPr bwMode="auto">
          <a:xfrm>
            <a:off x="7933767" y="659428"/>
            <a:ext cx="1481278" cy="8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us Sign 3"/>
          <p:cNvSpPr/>
          <p:nvPr/>
        </p:nvSpPr>
        <p:spPr>
          <a:xfrm>
            <a:off x="7095534" y="731894"/>
            <a:ext cx="696371" cy="6786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Book Antiqua" panose="02040602050305030304" pitchFamily="18" charset="0"/>
            </a:endParaRPr>
          </a:p>
        </p:txBody>
      </p:sp>
      <p:sp>
        <p:nvSpPr>
          <p:cNvPr id="12" name="Plus Sign 35"/>
          <p:cNvSpPr/>
          <p:nvPr/>
        </p:nvSpPr>
        <p:spPr>
          <a:xfrm>
            <a:off x="9556907" y="742526"/>
            <a:ext cx="696371" cy="6786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Book Antiqua" panose="02040602050305030304" pitchFamily="18" charset="0"/>
            </a:endParaRPr>
          </a:p>
        </p:txBody>
      </p:sp>
      <p:sp>
        <p:nvSpPr>
          <p:cNvPr id="13" name="Equals 4"/>
          <p:cNvSpPr/>
          <p:nvPr/>
        </p:nvSpPr>
        <p:spPr>
          <a:xfrm>
            <a:off x="7908740" y="1988718"/>
            <a:ext cx="1497724" cy="80404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4" name="Gruppe 3"/>
          <p:cNvGrpSpPr/>
          <p:nvPr/>
        </p:nvGrpSpPr>
        <p:grpSpPr>
          <a:xfrm>
            <a:off x="5550894" y="2792759"/>
            <a:ext cx="6405271" cy="3586952"/>
            <a:chOff x="5550894" y="2792759"/>
            <a:chExt cx="6405271" cy="3586952"/>
          </a:xfrm>
        </p:grpSpPr>
        <p:pic>
          <p:nvPicPr>
            <p:cNvPr id="14" name="Picture 2" descr="Bilderesultat for user centered design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0894" y="2792759"/>
              <a:ext cx="6405271" cy="3586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Pil: høyre 2"/>
            <p:cNvSpPr/>
            <p:nvPr/>
          </p:nvSpPr>
          <p:spPr>
            <a:xfrm>
              <a:off x="5805430" y="5733913"/>
              <a:ext cx="5841994" cy="5014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004734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79" y="313945"/>
            <a:ext cx="4612972" cy="1802238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How is it done?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1525" y="2886238"/>
            <a:ext cx="6743048" cy="31019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Literature studies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Clinical experiences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Working with the users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876" y="313945"/>
            <a:ext cx="2910840" cy="599694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918" y="313945"/>
            <a:ext cx="2849880" cy="60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02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79" y="313945"/>
            <a:ext cx="4612972" cy="1802238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use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1558" y="2598855"/>
            <a:ext cx="6743048" cy="36546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Smartphone app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Game elements to motivate</a:t>
            </a:r>
          </a:p>
          <a:p>
            <a:r>
              <a:rPr lang="en-US" sz="3200" dirty="0">
                <a:solidFill>
                  <a:schemeClr val="tx1"/>
                </a:solidFill>
              </a:rPr>
              <a:t>Three types of goals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My goals (</a:t>
            </a:r>
            <a:r>
              <a:rPr lang="en-US" sz="3000" dirty="0" err="1">
                <a:solidFill>
                  <a:schemeClr val="tx1"/>
                </a:solidFill>
              </a:rPr>
              <a:t>mål</a:t>
            </a:r>
            <a:r>
              <a:rPr lang="en-US" sz="30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Challenges (</a:t>
            </a:r>
            <a:r>
              <a:rPr lang="en-US" sz="3000" dirty="0" err="1">
                <a:solidFill>
                  <a:schemeClr val="tx1"/>
                </a:solidFill>
              </a:rPr>
              <a:t>utfordringer</a:t>
            </a:r>
            <a:r>
              <a:rPr lang="en-US" sz="30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“random” rewards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71" y="441959"/>
            <a:ext cx="2849880" cy="597408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10" y="464819"/>
            <a:ext cx="2903220" cy="595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95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79" y="313945"/>
            <a:ext cx="4612972" cy="1802238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use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1558" y="2598855"/>
            <a:ext cx="6743048" cy="36546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Smartphone app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Game elements to motivate</a:t>
            </a:r>
          </a:p>
          <a:p>
            <a:r>
              <a:rPr lang="en-US" sz="3200" dirty="0">
                <a:solidFill>
                  <a:schemeClr val="tx1"/>
                </a:solidFill>
              </a:rPr>
              <a:t>Three types of goals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My goals (</a:t>
            </a:r>
            <a:r>
              <a:rPr lang="en-US" sz="3000" dirty="0" err="1">
                <a:solidFill>
                  <a:schemeClr val="tx1"/>
                </a:solidFill>
              </a:rPr>
              <a:t>mål</a:t>
            </a:r>
            <a:r>
              <a:rPr lang="en-US" sz="30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Challenges (</a:t>
            </a:r>
            <a:r>
              <a:rPr lang="en-US" sz="3000" dirty="0" err="1">
                <a:solidFill>
                  <a:schemeClr val="tx1"/>
                </a:solidFill>
              </a:rPr>
              <a:t>utfordringer</a:t>
            </a:r>
            <a:r>
              <a:rPr lang="en-US" sz="30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“random” rewards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530" y="898851"/>
            <a:ext cx="6128579" cy="506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01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79" y="313945"/>
            <a:ext cx="4612972" cy="1802238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Validation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1558" y="2598855"/>
            <a:ext cx="6743048" cy="31019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User reviews / interviews</a:t>
            </a:r>
          </a:p>
          <a:p>
            <a:r>
              <a:rPr lang="en-US" sz="3200" dirty="0">
                <a:solidFill>
                  <a:schemeClr val="tx1"/>
                </a:solidFill>
              </a:rPr>
              <a:t>Expert reviews</a:t>
            </a:r>
          </a:p>
          <a:p>
            <a:r>
              <a:rPr lang="en-US" sz="3200" dirty="0">
                <a:solidFill>
                  <a:schemeClr val="tx1"/>
                </a:solidFill>
              </a:rPr>
              <a:t>Literature and user/expert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input agrees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36" y="438149"/>
            <a:ext cx="2880360" cy="59817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81" y="438149"/>
            <a:ext cx="291084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00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79" y="313945"/>
            <a:ext cx="4612972" cy="1802238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impact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1558" y="2598855"/>
            <a:ext cx="6743048" cy="38705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Healthier, happier, and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fitter users</a:t>
            </a:r>
          </a:p>
          <a:p>
            <a:r>
              <a:rPr lang="en-US" sz="3200" dirty="0">
                <a:solidFill>
                  <a:schemeClr val="tx1"/>
                </a:solidFill>
              </a:rPr>
              <a:t>Less secondary diseases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Diabetes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Cardiovascular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Obesity</a:t>
            </a:r>
          </a:p>
          <a:p>
            <a:pPr lvl="1"/>
            <a:endParaRPr lang="en-US" sz="30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Exercise equality</a:t>
            </a:r>
          </a:p>
          <a:p>
            <a:r>
              <a:rPr lang="en-US" sz="3200" dirty="0">
                <a:solidFill>
                  <a:schemeClr val="tx1"/>
                </a:solidFill>
              </a:rPr>
              <a:t>Cheaper and better healthcare</a:t>
            </a:r>
          </a:p>
          <a:p>
            <a:pPr lvl="1"/>
            <a:endParaRPr lang="en-US" sz="3000" dirty="0">
              <a:solidFill>
                <a:schemeClr val="tx1"/>
              </a:solidFill>
            </a:endParaRPr>
          </a:p>
          <a:p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black">
          <a:xfrm>
            <a:off x="6021324" y="571732"/>
            <a:ext cx="5459266" cy="166648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bg2">
                    <a:lumMod val="50000"/>
                  </a:schemeClr>
                </a:solidFill>
              </a:rPr>
              <a:t>Active </a:t>
            </a:r>
            <a:r>
              <a:rPr lang="en-US" sz="8800" dirty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US" sz="8800" dirty="0">
                <a:solidFill>
                  <a:schemeClr val="bg2">
                    <a:lumMod val="50000"/>
                  </a:schemeClr>
                </a:solidFill>
              </a:rPr>
              <a:t>n</a:t>
            </a:r>
            <a:br>
              <a:rPr lang="en-US" sz="8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8800" dirty="0">
                <a:solidFill>
                  <a:schemeClr val="bg2">
                    <a:lumMod val="50000"/>
                  </a:schemeClr>
                </a:solidFill>
              </a:rPr>
              <a:t>wheels</a:t>
            </a:r>
          </a:p>
        </p:txBody>
      </p:sp>
      <p:pic>
        <p:nvPicPr>
          <p:cNvPr id="9" name="Grafik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964159" y="300493"/>
            <a:ext cx="1652905" cy="1088154"/>
          </a:xfrm>
          <a:prstGeom prst="rect">
            <a:avLst/>
          </a:prstGeom>
        </p:spPr>
      </p:pic>
      <p:pic>
        <p:nvPicPr>
          <p:cNvPr id="1026" name="Picture 2" descr="http://www.microbiologybytes.com/wp-content/uploads/2016/04/disabled-woman-wheelchair-social-security-attorney-1170x7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40" y="2649666"/>
            <a:ext cx="579120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735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50834 0.0085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kke">
  <a:themeElements>
    <a:clrScheme name="Pakk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k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k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TM03457485[[fn=Nett]]</Template>
  <TotalTime>1049</TotalTime>
  <Words>346</Words>
  <Application>Microsoft Office PowerPoint</Application>
  <PresentationFormat>Widescreen</PresentationFormat>
  <Paragraphs>73</Paragraphs>
  <Slides>9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4" baseType="lpstr">
      <vt:lpstr>Arial</vt:lpstr>
      <vt:lpstr>Book Antiqua</vt:lpstr>
      <vt:lpstr>Calibri</vt:lpstr>
      <vt:lpstr>Gill Sans MT</vt:lpstr>
      <vt:lpstr>Pakke</vt:lpstr>
      <vt:lpstr>Active    n wheels</vt:lpstr>
      <vt:lpstr>Lack of Exercise equality today</vt:lpstr>
      <vt:lpstr>We are changing that</vt:lpstr>
      <vt:lpstr>Exercise app for  Wheelchair users</vt:lpstr>
      <vt:lpstr>How is it done?</vt:lpstr>
      <vt:lpstr>use</vt:lpstr>
      <vt:lpstr>use</vt:lpstr>
      <vt:lpstr>Validation</vt:lpstr>
      <vt:lpstr>impact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Stian Jessen</cp:lastModifiedBy>
  <cp:revision>17</cp:revision>
  <cp:lastPrinted>2016-11-24T10:50:42Z</cp:lastPrinted>
  <dcterms:created xsi:type="dcterms:W3CDTF">2012-07-27T01:16:44Z</dcterms:created>
  <dcterms:modified xsi:type="dcterms:W3CDTF">2016-11-24T12:21:10Z</dcterms:modified>
</cp:coreProperties>
</file>