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Amatic SC" panose="020B0604020202020204" charset="0"/>
      <p:regular r:id="rId21"/>
      <p:bold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Lato" panose="020B0604020202020204" charset="0"/>
      <p:regular r:id="rId27"/>
      <p:bold r:id="rId28"/>
      <p:italic r:id="rId29"/>
      <p:boldItalic r:id="rId30"/>
    </p:embeddedFont>
    <p:embeddedFont>
      <p:font typeface="Source Code Pro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7" d="100"/>
          <a:sy n="157" d="100"/>
        </p:scale>
        <p:origin x="-29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10935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Darpan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Viste frem teknologi, deriblant VR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Likte det ikke, fikk noia av den fiktive virkeligheten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no"/>
              <a:t>Eldre snakket om hva de likte og hva som var vanskelig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Utforsket flere måter å interagere med systemer på;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Bevegelse, tale, knapper og andre fysiske løsninger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no"/>
              <a:t>Dårlig design → Mange skuffer, små labels, liten tekst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no"/>
              <a:t>Bedre design → Bilder av beboende på døren, ikke vist her grunnet personvern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no"/>
              <a:t>Midten: display med tid+dato for de eldre, viser også utløste alarmer</a:t>
            </a:r>
          </a:p>
          <a:p>
            <a:pPr lvl="0" rtl="0">
              <a:spcBef>
                <a:spcPts val="0"/>
              </a:spcBef>
              <a:buNone/>
            </a:pPr>
            <a:r>
              <a:rPr lang="no"/>
              <a:t>‘--&gt; brukes av både eldre og hjelpepleiere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Fokuset ved design thinking er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Brukergruppens behov, holde det relevant for de eldre og å tilpasse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En viktig del av DT er også å tenke ved bruk av prototyper;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Å se hva som fungerer og ikke, i riktig kontekst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DARPAN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Darpan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Dan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Tenke visuelt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Dan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Darpan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Darpan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Darpan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Darpan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http://www.uio.no/studier/emner/matnat/ifi/INF2260/h15/presentations/velferdsfabrikken/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Markus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Markus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Markus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Var først på workshop med BRIS og Velferdsfabrikken i Skedsmo Samfunnshus,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vi besøkte også et eldrehjem på Lambertseter der vi fikk se bruken av teknologi der de bor.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Viktig del av DT er å undersøke bruk i riktig kontekst.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no"/>
              <a:t>‹#›</a:t>
            </a:fld>
            <a:endParaRPr lang="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no"/>
              <a:t>‹#›</a:t>
            </a:fld>
            <a:endParaRPr lang="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no"/>
              <a:t>‹#›</a:t>
            </a:fld>
            <a:endParaRPr lang="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no"/>
              <a:t>‹#›</a:t>
            </a:fld>
            <a:endParaRPr lang="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no"/>
              <a:t>‹#›</a:t>
            </a:fld>
            <a:endParaRPr lang="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no"/>
              <a:t>‹#›</a:t>
            </a:fld>
            <a:endParaRPr lang="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no"/>
              <a:t>‹#›</a:t>
            </a:fld>
            <a:endParaRPr lang="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no"/>
              <a:t>‹#›</a:t>
            </a:fld>
            <a:endParaRPr lang="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no">
                <a:solidFill>
                  <a:schemeClr val="lt1"/>
                </a:solidFill>
              </a:rPr>
              <a:t>‹#›</a:t>
            </a:fld>
            <a:endParaRPr lang="no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no"/>
              <a:t>‹#›</a:t>
            </a:fld>
            <a:endParaRPr lang="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no"/>
              <a:t>‹#›</a:t>
            </a:fld>
            <a:endParaRPr lang="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no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no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fdir.no/Uu/IKT_varer_og_tjenester1/Eldres_bruk_av_IKT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311700" y="7026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 sz="9000"/>
              <a:t>BRIS</a:t>
            </a:r>
          </a:p>
          <a:p>
            <a:pPr lvl="0" rtl="0">
              <a:spcBef>
                <a:spcPts val="0"/>
              </a:spcBef>
              <a:buNone/>
            </a:pPr>
            <a:r>
              <a:rPr lang="no" sz="2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</a:t>
            </a:r>
            <a:r>
              <a:rPr lang="no" sz="2000">
                <a:latin typeface="Lato"/>
                <a:ea typeface="Lato"/>
                <a:cs typeface="Lato"/>
                <a:sym typeface="Lato"/>
              </a:rPr>
              <a:t>ukergrensesnitt for velferdsteknologi i stua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311700" y="40815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Dan Elkarouni 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Darpan Bajwa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David Øygarden Puente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Markus Sørem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50517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Workshop med velferdsfabrikken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311700" y="1666250"/>
            <a:ext cx="4686900" cy="290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Viste frem teknologi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Åpen gruppesamtale med de eldre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Liker/ikke liker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Interaksjon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1196" y="1479616"/>
            <a:ext cx="1977789" cy="309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024" y="1491630"/>
            <a:ext cx="2055584" cy="3081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Etnografi ved Lambertseter eldrehjem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176874"/>
            <a:ext cx="2582851" cy="344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5774" y="1202910"/>
            <a:ext cx="2582851" cy="3443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8724" y="1779725"/>
            <a:ext cx="3053574" cy="2290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Fokus ved design Thinking: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Brukergruppens behov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Relevant for eldre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Tilpasninger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no"/>
              <a:t>Stor tekst, forebygge feil, tydelig ikonbruk, lite støy, ingen overflødige elementer, bruk av bilder</a:t>
            </a:r>
          </a:p>
          <a:p>
            <a:pPr marL="457200" lvl="0" indent="-228600">
              <a:spcBef>
                <a:spcPts val="0"/>
              </a:spcBef>
              <a:buChar char="-"/>
            </a:pPr>
            <a:r>
              <a:rPr lang="no"/>
              <a:t>Tenke med prototyper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ELDRES BRUK AV TEKNOLOGI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Klarer mer enn de tror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Går et skille mellom friske og syke 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40% i alderen 80-100 år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Liker Nettavisen og nettbanken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Krever lett design, tradisjonell utforming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Sier opp jobben grunnet overveldende teknologiske løsninger</a:t>
            </a:r>
          </a:p>
          <a:p>
            <a:pPr marL="457200" lvl="0" indent="-228600">
              <a:spcBef>
                <a:spcPts val="0"/>
              </a:spcBef>
              <a:buChar char="-"/>
            </a:pPr>
            <a:r>
              <a:rPr lang="no"/>
              <a:t>Blir skremt av ny teknologi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623400" y="4435625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 sz="1000" b="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https://www.bufdir.no/Uu/IKT_varer_og_tjenester1/Eldres_bruk_av_IKT/</a:t>
            </a:r>
          </a:p>
          <a:p>
            <a:pPr lvl="0">
              <a:spcBef>
                <a:spcPts val="0"/>
              </a:spcBef>
              <a:buNone/>
            </a:pPr>
            <a:endParaRPr sz="100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5" name="Shape 145" descr="Skjermbilde 2016-10-11 kl. 20.32.41.png"/>
          <p:cNvPicPr preferRelativeResize="0"/>
          <p:nvPr/>
        </p:nvPicPr>
        <p:blipFill rotWithShape="1">
          <a:blip r:embed="rId4">
            <a:alphaModFix/>
          </a:blip>
          <a:srcRect r="3725" b="6261"/>
          <a:stretch/>
        </p:blipFill>
        <p:spPr>
          <a:xfrm>
            <a:off x="1615825" y="292850"/>
            <a:ext cx="5593675" cy="414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Prototyper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Bilder av prototyper og tangible-løsninger</a:t>
            </a:r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t="13606" r="6533"/>
          <a:stretch/>
        </p:blipFill>
        <p:spPr>
          <a:xfrm>
            <a:off x="431675" y="1734275"/>
            <a:ext cx="4597523" cy="318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149" y="685800"/>
            <a:ext cx="4521975" cy="3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 descr="Skjermbilde 2016-10-11 14.33.5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6258" y="0"/>
            <a:ext cx="39877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Hva har vi planlagt fremover?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Intervju med eldre som bor hjemme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Prototyping ut i fra innsikt</a:t>
            </a:r>
          </a:p>
          <a:p>
            <a:pPr lvl="0">
              <a:spcBef>
                <a:spcPts val="0"/>
              </a:spcBef>
              <a:buNone/>
            </a:pPr>
            <a:r>
              <a:rPr lang="no"/>
              <a:t>Ekspertintervju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11700" y="21430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 sz="6000"/>
              <a:t>Takk for oss!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Brief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4000"/>
          </a:p>
          <a:p>
            <a:pPr lvl="0" algn="ctr" rtl="0">
              <a:spcBef>
                <a:spcPts val="0"/>
              </a:spcBef>
              <a:buNone/>
            </a:pPr>
            <a:r>
              <a:rPr lang="no" sz="4000"/>
              <a:t>Kaffeslabberas</a:t>
            </a:r>
          </a:p>
          <a:p>
            <a:pPr lvl="0" algn="ctr" rtl="0">
              <a:spcBef>
                <a:spcPts val="0"/>
              </a:spcBef>
              <a:buNone/>
            </a:pPr>
            <a:endParaRPr sz="11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Brief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4000"/>
          </a:p>
          <a:p>
            <a:pPr lvl="0" algn="ctr" rtl="0">
              <a:spcBef>
                <a:spcPts val="0"/>
              </a:spcBef>
              <a:buNone/>
            </a:pPr>
            <a:r>
              <a:rPr lang="no" sz="4000"/>
              <a:t>Kaffeslabberas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no" sz="11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Uhøytidelig sosial sammenkomst som består av kaffe og snakk.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Velferdsteknologi for eldre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Kaffeslabberas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no"/>
              <a:t>Uhøytidelig videokonferanse rett fra stua</a:t>
            </a:r>
          </a:p>
          <a:p>
            <a:pPr lvl="0" rtl="0">
              <a:spcBef>
                <a:spcPts val="0"/>
              </a:spcBef>
              <a:buNone/>
            </a:pPr>
            <a:r>
              <a:rPr lang="no"/>
              <a:t>Problemstilling / Mål: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no"/>
              <a:t>Sosialisering for eldre som ikke kommer seg ut av sitt   eget hjem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Brief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Aktører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Velferdsfabrikken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no"/>
              <a:t>Startup som driver med velferdsteknologi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Odin media AS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no"/>
              <a:t>Leverer kommunikasjon og reklame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UiO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no"/>
              <a:t>Veileder Guri Verne </a:t>
            </a:r>
          </a:p>
          <a:p>
            <a:pPr marL="457200" lvl="0" indent="-228600">
              <a:spcBef>
                <a:spcPts val="0"/>
              </a:spcBef>
              <a:buChar char="-"/>
            </a:pPr>
            <a:r>
              <a:rPr lang="no"/>
              <a:t>Asker og Narvik kommune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Målgruppe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Hjemmeværende eldre mennesker som av ulike grunner ikke kan forlate hjemmet sitt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Lett demente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Metodikk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 sz="2000"/>
              <a:t> Research Through Design -&gt; Design Thinking</a:t>
            </a:r>
          </a:p>
          <a:p>
            <a:pPr marL="457200" lvl="0" indent="457200" rtl="0">
              <a:spcBef>
                <a:spcPts val="0"/>
              </a:spcBef>
              <a:buNone/>
            </a:pPr>
            <a:r>
              <a:rPr lang="no" sz="2000"/>
              <a:t> Forskningsbasert 	 -&gt; Menneskebasert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2424212"/>
            <a:ext cx="5943600" cy="29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Metodikk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901650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2000"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3225" y="2284137"/>
            <a:ext cx="6676170" cy="250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0450" y="373361"/>
            <a:ext cx="6089399" cy="250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o"/>
              <a:t>Empati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Workshop med BRIS &amp; Velferdsfabrikken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no"/>
              <a:t>Idéverksted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no"/>
              <a:t>Etnografi ved eldrehjem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no"/>
              <a:t>Ustrukturerte intervjuer og observasjon</a:t>
            </a:r>
          </a:p>
        </p:txBody>
      </p:sp>
      <p:pic>
        <p:nvPicPr>
          <p:cNvPr id="110" name="Shape 110" descr="IMG_20161010_135738.jpg"/>
          <p:cNvPicPr preferRelativeResize="0"/>
          <p:nvPr/>
        </p:nvPicPr>
        <p:blipFill rotWithShape="1">
          <a:blip r:embed="rId3">
            <a:alphaModFix/>
          </a:blip>
          <a:srcRect l="2196" t="10503" r="22308" b="22038"/>
          <a:stretch/>
        </p:blipFill>
        <p:spPr>
          <a:xfrm>
            <a:off x="5916399" y="2977281"/>
            <a:ext cx="3048089" cy="204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436</Words>
  <Application>Microsoft Office PowerPoint</Application>
  <PresentationFormat>On-screen Show (16:9)</PresentationFormat>
  <Paragraphs>100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Amatic SC</vt:lpstr>
      <vt:lpstr>Verdana</vt:lpstr>
      <vt:lpstr>Lato</vt:lpstr>
      <vt:lpstr>Source Code Pro</vt:lpstr>
      <vt:lpstr>beach-day</vt:lpstr>
      <vt:lpstr>BRIS Brukergrensesnitt for velferdsteknologi i stua</vt:lpstr>
      <vt:lpstr>Brief</vt:lpstr>
      <vt:lpstr>Brief</vt:lpstr>
      <vt:lpstr>Brief</vt:lpstr>
      <vt:lpstr>Aktører</vt:lpstr>
      <vt:lpstr>Målgruppe</vt:lpstr>
      <vt:lpstr>Metodikk</vt:lpstr>
      <vt:lpstr>Metodikk</vt:lpstr>
      <vt:lpstr>Empati</vt:lpstr>
      <vt:lpstr>Workshop med velferdsfabrikken</vt:lpstr>
      <vt:lpstr>Etnografi ved Lambertseter eldrehjem</vt:lpstr>
      <vt:lpstr>Fokus ved design Thinking:</vt:lpstr>
      <vt:lpstr>ELDRES BRUK AV TEKNOLOGI</vt:lpstr>
      <vt:lpstr>https://www.bufdir.no/Uu/IKT_varer_og_tjenester1/Eldres_bruk_av_IKT/ </vt:lpstr>
      <vt:lpstr>Prototyper</vt:lpstr>
      <vt:lpstr>PowerPoint Presentation</vt:lpstr>
      <vt:lpstr>Hva har vi planlagt fremover?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BRIS Brukergrensesnitt for velferdsteknologi i stua</dc:title>
  <dc:creator>Markus Johansen Sørem</dc:creator>
  <cp:lastModifiedBy>Markus Johansen Sørem</cp:lastModifiedBy>
  <cp:revision>2</cp:revision>
  <dcterms:modified xsi:type="dcterms:W3CDTF">2016-10-13T11:54:23Z</dcterms:modified>
</cp:coreProperties>
</file>