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no-N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o-NO"/>
              <a:t>‹#›</a:t>
            </a:fld>
            <a:endParaRPr lang="no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o-NO" sz="1300">
                <a:solidFill>
                  <a:schemeClr val="lt2"/>
                </a:solidFill>
              </a:rPr>
              <a:t>‹#›</a:t>
            </a:fld>
            <a:endParaRPr lang="no-NO" sz="13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6000" b="0" i="0" u="none" strike="noStrike" cap="none">
                <a:solidFill>
                  <a:schemeClr val="dk1"/>
                </a:solidFill>
              </a:rPr>
              <a:t>Darwin </a:t>
            </a:r>
            <a:r>
              <a:rPr lang="no-NO" sz="6000"/>
              <a:t>VR</a:t>
            </a:r>
            <a:r>
              <a:rPr lang="no-NO" sz="6000" b="0" i="0" u="none" strike="noStrike" cap="none">
                <a:solidFill>
                  <a:schemeClr val="dk1"/>
                </a:solidFill>
              </a:rPr>
              <a:t> Sim.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2400"/>
              <a:t>Search and rescue</a:t>
            </a:r>
            <a:br>
              <a:rPr lang="no-NO" sz="6000" b="0" i="0" u="none" strike="noStrike" cap="none">
                <a:solidFill>
                  <a:schemeClr val="dk1"/>
                </a:solidFill>
              </a:rPr>
            </a:br>
            <a:endParaRPr lang="no-NO" sz="6000" b="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Daniel, Armin, Vinh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Programmering gjennom blueprints</a:t>
            </a:r>
          </a:p>
        </p:txBody>
      </p:sp>
      <p:pic>
        <p:nvPicPr>
          <p:cNvPr id="121" name="Shape 1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202981" y="1814733"/>
            <a:ext cx="6240219" cy="37608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tekst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Variabler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5"/>
                </a:solidFill>
              </a:rPr>
              <a:t>Funksjoner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</a:rPr>
              <a:t>Startsrute</a:t>
            </a:r>
            <a:endParaRPr lang="nb-NO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→ nedtelling </a:t>
            </a:r>
            <a:r>
              <a:rPr lang="no-NO" dirty="0"/>
              <a:t>→</a:t>
            </a: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dirty="0"/>
              <a:t>organisering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83" y="1780277"/>
            <a:ext cx="8420831" cy="4559913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Bevege seg mot kartet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52" y="1772044"/>
            <a:ext cx="8233294" cy="4458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startpunkt + 3 outpost </a:t>
            </a:r>
          </a:p>
        </p:txBody>
      </p:sp>
      <p:pic>
        <p:nvPicPr>
          <p:cNvPr id="79" name="Shape 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2433" y="2488019"/>
            <a:ext cx="5454710" cy="326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143" y="2488019"/>
            <a:ext cx="5805226" cy="3268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Fargerepresenterte telefoner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35" y="1690687"/>
            <a:ext cx="7983728" cy="4603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</a:t>
            </a:r>
            <a:r>
              <a:rPr lang="no-NO" dirty="0"/>
              <a:t>på venstre skjerm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83" y="1780277"/>
            <a:ext cx="8420831" cy="45599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Sende ut mannskap fra outpost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35" y="1690687"/>
            <a:ext cx="7983728" cy="4603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på status fra kartet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70616"/>
            <a:ext cx="5802758" cy="326121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10" y="2370616"/>
            <a:ext cx="5848489" cy="32612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o-NO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system, Gamification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1800 personer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Htc vive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o-NO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Virtuell interaksjon med hender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274884" y="2365131"/>
            <a:ext cx="668215" cy="1055076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o-NO" sz="1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o-NO" sz="12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-1/sek</a:t>
            </a:r>
          </a:p>
        </p:txBody>
      </p:sp>
      <p:sp>
        <p:nvSpPr>
          <p:cNvPr id="111" name="Shape 111"/>
          <p:cNvSpPr/>
          <p:nvPr/>
        </p:nvSpPr>
        <p:spPr>
          <a:xfrm>
            <a:off x="2779468" y="2365127"/>
            <a:ext cx="668215" cy="1055076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o-N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900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o-NO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-3/sek</a:t>
            </a:r>
          </a:p>
        </p:txBody>
      </p:sp>
      <p:sp>
        <p:nvSpPr>
          <p:cNvPr id="112" name="Shape 112"/>
          <p:cNvSpPr/>
          <p:nvPr/>
        </p:nvSpPr>
        <p:spPr>
          <a:xfrm>
            <a:off x="4284053" y="2365128"/>
            <a:ext cx="668215" cy="1055076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o-NO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450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o-NO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-5/sek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2127738" y="2892666"/>
            <a:ext cx="5451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14" name="Shape 114"/>
          <p:cNvCxnSpPr/>
          <p:nvPr/>
        </p:nvCxnSpPr>
        <p:spPr>
          <a:xfrm>
            <a:off x="3569676" y="2892666"/>
            <a:ext cx="61546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387" y="3420205"/>
            <a:ext cx="5603400" cy="28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Slurrpres2</Template>
  <TotalTime>4</TotalTime>
  <Words>77</Words>
  <Application>Microsoft Office PowerPoint</Application>
  <PresentationFormat>Widescreen</PresentationFormat>
  <Paragraphs>27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simple-dark-2</vt:lpstr>
      <vt:lpstr>Darwin VR Sim. Search and rescue </vt:lpstr>
      <vt:lpstr>Start → nedtelling → organisering</vt:lpstr>
      <vt:lpstr>Bevege seg mot kartet</vt:lpstr>
      <vt:lpstr>3 startpunkt + 3 outpost </vt:lpstr>
      <vt:lpstr>Fargerepresenterte telefoner</vt:lpstr>
      <vt:lpstr>Status på venstre skjerm</vt:lpstr>
      <vt:lpstr>Sende ut mannskap fra outpost</vt:lpstr>
      <vt:lpstr>Ser på status fra kartet</vt:lpstr>
      <vt:lpstr>Score system, Gamification</vt:lpstr>
      <vt:lpstr>Programmering gjennom blueprints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VR Sim. Search and rescue </dc:title>
  <dc:creator>vinh nguyen</dc:creator>
  <cp:lastModifiedBy>vinh nguyen</cp:lastModifiedBy>
  <cp:revision>3</cp:revision>
  <dcterms:created xsi:type="dcterms:W3CDTF">2016-11-24T12:40:42Z</dcterms:created>
  <dcterms:modified xsi:type="dcterms:W3CDTF">2016-11-24T12:47:03Z</dcterms:modified>
</cp:coreProperties>
</file>