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notesMasterIdLst>
    <p:notesMasterId r:id="rId17"/>
  </p:notesMasterIdLst>
  <p:sldIdLst>
    <p:sldId id="256" r:id="rId2"/>
    <p:sldId id="268" r:id="rId3"/>
    <p:sldId id="257" r:id="rId4"/>
    <p:sldId id="263" r:id="rId5"/>
    <p:sldId id="258" r:id="rId6"/>
    <p:sldId id="265" r:id="rId7"/>
    <p:sldId id="260" r:id="rId8"/>
    <p:sldId id="267" r:id="rId9"/>
    <p:sldId id="264" r:id="rId10"/>
    <p:sldId id="266" r:id="rId11"/>
    <p:sldId id="261" r:id="rId12"/>
    <p:sldId id="269" r:id="rId13"/>
    <p:sldId id="270" r:id="rId14"/>
    <p:sldId id="271" r:id="rId15"/>
    <p:sldId id="26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1"/>
  </p:normalViewPr>
  <p:slideViewPr>
    <p:cSldViewPr snapToGrid="0" snapToObjects="1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0D3797-6949-46EB-98E7-21F688FF5667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86F8ACC-F1A9-40B6-8AA5-A825B5EDBD27}">
      <dgm:prSet/>
      <dgm:spPr/>
      <dgm:t>
        <a:bodyPr/>
        <a:lstStyle/>
        <a:p>
          <a:r>
            <a:rPr lang="nb-NO" dirty="0"/>
            <a:t>Videreutvikle prototype</a:t>
          </a:r>
          <a:endParaRPr lang="en-US" dirty="0"/>
        </a:p>
      </dgm:t>
    </dgm:pt>
    <dgm:pt modelId="{57808FAD-C1BE-47DF-AC09-3945822593CE}" type="parTrans" cxnId="{9F60BF1F-11E0-4112-B8A4-2F99D687269A}">
      <dgm:prSet/>
      <dgm:spPr/>
      <dgm:t>
        <a:bodyPr/>
        <a:lstStyle/>
        <a:p>
          <a:endParaRPr lang="en-US"/>
        </a:p>
      </dgm:t>
    </dgm:pt>
    <dgm:pt modelId="{3F002ACA-6637-4E9A-9875-F1B1B1A59D8E}" type="sibTrans" cxnId="{9F60BF1F-11E0-4112-B8A4-2F99D687269A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4A7DA416-2EB5-4791-8433-6B77B0508EDE}">
      <dgm:prSet/>
      <dgm:spPr/>
      <dgm:t>
        <a:bodyPr/>
        <a:lstStyle/>
        <a:p>
          <a:r>
            <a:rPr lang="nb-NO" dirty="0"/>
            <a:t>Brukbarhetstesting</a:t>
          </a:r>
          <a:endParaRPr lang="en-US" dirty="0"/>
        </a:p>
      </dgm:t>
    </dgm:pt>
    <dgm:pt modelId="{CBF14205-DC94-47E3-8A2F-E62E3F8A4CFF}" type="parTrans" cxnId="{7275AF01-1381-4BAB-A3BA-87F11C89CD1D}">
      <dgm:prSet/>
      <dgm:spPr/>
      <dgm:t>
        <a:bodyPr/>
        <a:lstStyle/>
        <a:p>
          <a:endParaRPr lang="en-US"/>
        </a:p>
      </dgm:t>
    </dgm:pt>
    <dgm:pt modelId="{7B0B6A9D-C812-4B07-9681-F1EC6AC9935A}" type="sibTrans" cxnId="{7275AF01-1381-4BAB-A3BA-87F11C89CD1D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00EEAD0A-1F00-45FF-BE48-892FA88E915B}">
      <dgm:prSet/>
      <dgm:spPr/>
      <dgm:t>
        <a:bodyPr/>
        <a:lstStyle/>
        <a:p>
          <a:r>
            <a:rPr lang="nb-NO" dirty="0"/>
            <a:t>Videre samtaler med flygeledere/domeneeksperter</a:t>
          </a:r>
          <a:endParaRPr lang="en-US" dirty="0"/>
        </a:p>
      </dgm:t>
    </dgm:pt>
    <dgm:pt modelId="{FB878ECD-89CF-4BD0-B227-28B6BEFD7563}" type="parTrans" cxnId="{CEFCEE90-3598-4CC9-89BA-DA6446AF90FB}">
      <dgm:prSet/>
      <dgm:spPr/>
      <dgm:t>
        <a:bodyPr/>
        <a:lstStyle/>
        <a:p>
          <a:endParaRPr lang="en-US"/>
        </a:p>
      </dgm:t>
    </dgm:pt>
    <dgm:pt modelId="{0CD9604E-A9B1-445C-AB81-9BC0F4FC36C1}" type="sibTrans" cxnId="{CEFCEE90-3598-4CC9-89BA-DA6446AF90FB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6727BFED-9B4D-4BEF-A9FC-7AF8AECFCB0C}" type="pres">
      <dgm:prSet presAssocID="{F00D3797-6949-46EB-98E7-21F688FF5667}" presName="Name0" presStyleCnt="0">
        <dgm:presLayoutVars>
          <dgm:animLvl val="lvl"/>
          <dgm:resizeHandles val="exact"/>
        </dgm:presLayoutVars>
      </dgm:prSet>
      <dgm:spPr/>
    </dgm:pt>
    <dgm:pt modelId="{596480A7-1DB4-45B2-9C21-8C1F827CE13F}" type="pres">
      <dgm:prSet presAssocID="{586F8ACC-F1A9-40B6-8AA5-A825B5EDBD27}" presName="compositeNode" presStyleCnt="0">
        <dgm:presLayoutVars>
          <dgm:bulletEnabled val="1"/>
        </dgm:presLayoutVars>
      </dgm:prSet>
      <dgm:spPr/>
    </dgm:pt>
    <dgm:pt modelId="{62D1CCE2-E261-4692-91A5-3412A8885A71}" type="pres">
      <dgm:prSet presAssocID="{586F8ACC-F1A9-40B6-8AA5-A825B5EDBD27}" presName="bgRect" presStyleLbl="alignNode1" presStyleIdx="0" presStyleCnt="3"/>
      <dgm:spPr/>
    </dgm:pt>
    <dgm:pt modelId="{2FC9C29E-1858-48CF-B877-D29F60E81378}" type="pres">
      <dgm:prSet presAssocID="{3F002ACA-6637-4E9A-9875-F1B1B1A59D8E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B76D0CBF-2A9B-4CCB-8C67-7E52E9296B3D}" type="pres">
      <dgm:prSet presAssocID="{586F8ACC-F1A9-40B6-8AA5-A825B5EDBD27}" presName="nodeRect" presStyleLbl="alignNode1" presStyleIdx="0" presStyleCnt="3">
        <dgm:presLayoutVars>
          <dgm:bulletEnabled val="1"/>
        </dgm:presLayoutVars>
      </dgm:prSet>
      <dgm:spPr/>
    </dgm:pt>
    <dgm:pt modelId="{8BC8A49D-4FC7-4EDE-9BD1-13AA94323E1A}" type="pres">
      <dgm:prSet presAssocID="{3F002ACA-6637-4E9A-9875-F1B1B1A59D8E}" presName="sibTrans" presStyleCnt="0"/>
      <dgm:spPr/>
    </dgm:pt>
    <dgm:pt modelId="{FFDA65CF-18D2-430A-9322-EC55EE49A0A2}" type="pres">
      <dgm:prSet presAssocID="{4A7DA416-2EB5-4791-8433-6B77B0508EDE}" presName="compositeNode" presStyleCnt="0">
        <dgm:presLayoutVars>
          <dgm:bulletEnabled val="1"/>
        </dgm:presLayoutVars>
      </dgm:prSet>
      <dgm:spPr/>
    </dgm:pt>
    <dgm:pt modelId="{B610CAFB-771B-42D8-94CF-690E2A369C37}" type="pres">
      <dgm:prSet presAssocID="{4A7DA416-2EB5-4791-8433-6B77B0508EDE}" presName="bgRect" presStyleLbl="alignNode1" presStyleIdx="1" presStyleCnt="3"/>
      <dgm:spPr/>
    </dgm:pt>
    <dgm:pt modelId="{1CA092B7-E8CE-409D-A99D-0FB3DB375A25}" type="pres">
      <dgm:prSet presAssocID="{7B0B6A9D-C812-4B07-9681-F1EC6AC9935A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56223AD-8769-4101-ACC7-4463765ECEE2}" type="pres">
      <dgm:prSet presAssocID="{4A7DA416-2EB5-4791-8433-6B77B0508EDE}" presName="nodeRect" presStyleLbl="alignNode1" presStyleIdx="1" presStyleCnt="3">
        <dgm:presLayoutVars>
          <dgm:bulletEnabled val="1"/>
        </dgm:presLayoutVars>
      </dgm:prSet>
      <dgm:spPr/>
    </dgm:pt>
    <dgm:pt modelId="{1DC8065A-B279-4C3F-A895-8A26898A3334}" type="pres">
      <dgm:prSet presAssocID="{7B0B6A9D-C812-4B07-9681-F1EC6AC9935A}" presName="sibTrans" presStyleCnt="0"/>
      <dgm:spPr/>
    </dgm:pt>
    <dgm:pt modelId="{6B1E6A8B-CF00-43CC-9B76-655380B6052A}" type="pres">
      <dgm:prSet presAssocID="{00EEAD0A-1F00-45FF-BE48-892FA88E915B}" presName="compositeNode" presStyleCnt="0">
        <dgm:presLayoutVars>
          <dgm:bulletEnabled val="1"/>
        </dgm:presLayoutVars>
      </dgm:prSet>
      <dgm:spPr/>
    </dgm:pt>
    <dgm:pt modelId="{FEA09D00-0D28-4216-A99D-525E5357F812}" type="pres">
      <dgm:prSet presAssocID="{00EEAD0A-1F00-45FF-BE48-892FA88E915B}" presName="bgRect" presStyleLbl="alignNode1" presStyleIdx="2" presStyleCnt="3"/>
      <dgm:spPr/>
    </dgm:pt>
    <dgm:pt modelId="{040B64B5-7C51-462D-839E-2DF5AAF8E4BC}" type="pres">
      <dgm:prSet presAssocID="{0CD9604E-A9B1-445C-AB81-9BC0F4FC36C1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B119174E-00E4-4486-8224-ACD74A163AD6}" type="pres">
      <dgm:prSet presAssocID="{00EEAD0A-1F00-45FF-BE48-892FA88E915B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7275AF01-1381-4BAB-A3BA-87F11C89CD1D}" srcId="{F00D3797-6949-46EB-98E7-21F688FF5667}" destId="{4A7DA416-2EB5-4791-8433-6B77B0508EDE}" srcOrd="1" destOrd="0" parTransId="{CBF14205-DC94-47E3-8A2F-E62E3F8A4CFF}" sibTransId="{7B0B6A9D-C812-4B07-9681-F1EC6AC9935A}"/>
    <dgm:cxn modelId="{B0ABDA15-7830-421D-B467-AB0A66494F1A}" type="presOf" srcId="{586F8ACC-F1A9-40B6-8AA5-A825B5EDBD27}" destId="{62D1CCE2-E261-4692-91A5-3412A8885A71}" srcOrd="0" destOrd="0" presId="urn:microsoft.com/office/officeart/2016/7/layout/LinearBlockProcessNumbered"/>
    <dgm:cxn modelId="{9F60BF1F-11E0-4112-B8A4-2F99D687269A}" srcId="{F00D3797-6949-46EB-98E7-21F688FF5667}" destId="{586F8ACC-F1A9-40B6-8AA5-A825B5EDBD27}" srcOrd="0" destOrd="0" parTransId="{57808FAD-C1BE-47DF-AC09-3945822593CE}" sibTransId="{3F002ACA-6637-4E9A-9875-F1B1B1A59D8E}"/>
    <dgm:cxn modelId="{613C4A51-97C9-4EA9-8752-679DD411609D}" type="presOf" srcId="{0CD9604E-A9B1-445C-AB81-9BC0F4FC36C1}" destId="{040B64B5-7C51-462D-839E-2DF5AAF8E4BC}" srcOrd="0" destOrd="0" presId="urn:microsoft.com/office/officeart/2016/7/layout/LinearBlockProcessNumbered"/>
    <dgm:cxn modelId="{CEFCEE90-3598-4CC9-89BA-DA6446AF90FB}" srcId="{F00D3797-6949-46EB-98E7-21F688FF5667}" destId="{00EEAD0A-1F00-45FF-BE48-892FA88E915B}" srcOrd="2" destOrd="0" parTransId="{FB878ECD-89CF-4BD0-B227-28B6BEFD7563}" sibTransId="{0CD9604E-A9B1-445C-AB81-9BC0F4FC36C1}"/>
    <dgm:cxn modelId="{227ADA97-9AE8-4CAB-9686-6A929B1D085E}" type="presOf" srcId="{586F8ACC-F1A9-40B6-8AA5-A825B5EDBD27}" destId="{B76D0CBF-2A9B-4CCB-8C67-7E52E9296B3D}" srcOrd="1" destOrd="0" presId="urn:microsoft.com/office/officeart/2016/7/layout/LinearBlockProcessNumbered"/>
    <dgm:cxn modelId="{D6035FAA-69BE-4589-8ADE-69D40B3067BA}" type="presOf" srcId="{00EEAD0A-1F00-45FF-BE48-892FA88E915B}" destId="{B119174E-00E4-4486-8224-ACD74A163AD6}" srcOrd="1" destOrd="0" presId="urn:microsoft.com/office/officeart/2016/7/layout/LinearBlockProcessNumbered"/>
    <dgm:cxn modelId="{B91F66B7-CE02-45F8-A322-8D4E2D0F945A}" type="presOf" srcId="{4A7DA416-2EB5-4791-8433-6B77B0508EDE}" destId="{A56223AD-8769-4101-ACC7-4463765ECEE2}" srcOrd="1" destOrd="0" presId="urn:microsoft.com/office/officeart/2016/7/layout/LinearBlockProcessNumbered"/>
    <dgm:cxn modelId="{28EC31C1-7822-45C7-8972-D317AC15083F}" type="presOf" srcId="{7B0B6A9D-C812-4B07-9681-F1EC6AC9935A}" destId="{1CA092B7-E8CE-409D-A99D-0FB3DB375A25}" srcOrd="0" destOrd="0" presId="urn:microsoft.com/office/officeart/2016/7/layout/LinearBlockProcessNumbered"/>
    <dgm:cxn modelId="{34AAE0C6-A78D-46DE-8754-D51951107142}" type="presOf" srcId="{4A7DA416-2EB5-4791-8433-6B77B0508EDE}" destId="{B610CAFB-771B-42D8-94CF-690E2A369C37}" srcOrd="0" destOrd="0" presId="urn:microsoft.com/office/officeart/2016/7/layout/LinearBlockProcessNumbered"/>
    <dgm:cxn modelId="{06A15DD5-CB5D-4316-838D-784FB558C4C5}" type="presOf" srcId="{00EEAD0A-1F00-45FF-BE48-892FA88E915B}" destId="{FEA09D00-0D28-4216-A99D-525E5357F812}" srcOrd="0" destOrd="0" presId="urn:microsoft.com/office/officeart/2016/7/layout/LinearBlockProcessNumbered"/>
    <dgm:cxn modelId="{02AF8FF4-6BF0-4519-B1D7-0E10F17E30E2}" type="presOf" srcId="{3F002ACA-6637-4E9A-9875-F1B1B1A59D8E}" destId="{2FC9C29E-1858-48CF-B877-D29F60E81378}" srcOrd="0" destOrd="0" presId="urn:microsoft.com/office/officeart/2016/7/layout/LinearBlockProcessNumbered"/>
    <dgm:cxn modelId="{43079BFB-76A2-4F5F-8E89-F26035358A53}" type="presOf" srcId="{F00D3797-6949-46EB-98E7-21F688FF5667}" destId="{6727BFED-9B4D-4BEF-A9FC-7AF8AECFCB0C}" srcOrd="0" destOrd="0" presId="urn:microsoft.com/office/officeart/2016/7/layout/LinearBlockProcessNumbered"/>
    <dgm:cxn modelId="{4C18094A-2D23-4212-B196-8B79A7802EA9}" type="presParOf" srcId="{6727BFED-9B4D-4BEF-A9FC-7AF8AECFCB0C}" destId="{596480A7-1DB4-45B2-9C21-8C1F827CE13F}" srcOrd="0" destOrd="0" presId="urn:microsoft.com/office/officeart/2016/7/layout/LinearBlockProcessNumbered"/>
    <dgm:cxn modelId="{1E11580B-4EAF-4666-9E61-436EF295039D}" type="presParOf" srcId="{596480A7-1DB4-45B2-9C21-8C1F827CE13F}" destId="{62D1CCE2-E261-4692-91A5-3412A8885A71}" srcOrd="0" destOrd="0" presId="urn:microsoft.com/office/officeart/2016/7/layout/LinearBlockProcessNumbered"/>
    <dgm:cxn modelId="{D7065FD2-BE58-4AA4-B2D0-098154130CFD}" type="presParOf" srcId="{596480A7-1DB4-45B2-9C21-8C1F827CE13F}" destId="{2FC9C29E-1858-48CF-B877-D29F60E81378}" srcOrd="1" destOrd="0" presId="urn:microsoft.com/office/officeart/2016/7/layout/LinearBlockProcessNumbered"/>
    <dgm:cxn modelId="{E278A888-B410-4020-892E-629187A964F1}" type="presParOf" srcId="{596480A7-1DB4-45B2-9C21-8C1F827CE13F}" destId="{B76D0CBF-2A9B-4CCB-8C67-7E52E9296B3D}" srcOrd="2" destOrd="0" presId="urn:microsoft.com/office/officeart/2016/7/layout/LinearBlockProcessNumbered"/>
    <dgm:cxn modelId="{ACDA4807-5476-427B-A92E-7BB4328467B5}" type="presParOf" srcId="{6727BFED-9B4D-4BEF-A9FC-7AF8AECFCB0C}" destId="{8BC8A49D-4FC7-4EDE-9BD1-13AA94323E1A}" srcOrd="1" destOrd="0" presId="urn:microsoft.com/office/officeart/2016/7/layout/LinearBlockProcessNumbered"/>
    <dgm:cxn modelId="{F41BF1C3-E5C2-4C9A-92B2-F4359D5E1821}" type="presParOf" srcId="{6727BFED-9B4D-4BEF-A9FC-7AF8AECFCB0C}" destId="{FFDA65CF-18D2-430A-9322-EC55EE49A0A2}" srcOrd="2" destOrd="0" presId="urn:microsoft.com/office/officeart/2016/7/layout/LinearBlockProcessNumbered"/>
    <dgm:cxn modelId="{1CC659B4-660B-4F44-973A-3DA739E97809}" type="presParOf" srcId="{FFDA65CF-18D2-430A-9322-EC55EE49A0A2}" destId="{B610CAFB-771B-42D8-94CF-690E2A369C37}" srcOrd="0" destOrd="0" presId="urn:microsoft.com/office/officeart/2016/7/layout/LinearBlockProcessNumbered"/>
    <dgm:cxn modelId="{1C84C063-B484-4525-8494-C8E7C988DDEF}" type="presParOf" srcId="{FFDA65CF-18D2-430A-9322-EC55EE49A0A2}" destId="{1CA092B7-E8CE-409D-A99D-0FB3DB375A25}" srcOrd="1" destOrd="0" presId="urn:microsoft.com/office/officeart/2016/7/layout/LinearBlockProcessNumbered"/>
    <dgm:cxn modelId="{3B03774D-DD8C-47D4-80A7-009C70BFB6C3}" type="presParOf" srcId="{FFDA65CF-18D2-430A-9322-EC55EE49A0A2}" destId="{A56223AD-8769-4101-ACC7-4463765ECEE2}" srcOrd="2" destOrd="0" presId="urn:microsoft.com/office/officeart/2016/7/layout/LinearBlockProcessNumbered"/>
    <dgm:cxn modelId="{0A91CDC2-B43D-4C68-94AC-582C19AEF367}" type="presParOf" srcId="{6727BFED-9B4D-4BEF-A9FC-7AF8AECFCB0C}" destId="{1DC8065A-B279-4C3F-A895-8A26898A3334}" srcOrd="3" destOrd="0" presId="urn:microsoft.com/office/officeart/2016/7/layout/LinearBlockProcessNumbered"/>
    <dgm:cxn modelId="{4674316A-3139-4C5F-9FC8-31121B033269}" type="presParOf" srcId="{6727BFED-9B4D-4BEF-A9FC-7AF8AECFCB0C}" destId="{6B1E6A8B-CF00-43CC-9B76-655380B6052A}" srcOrd="4" destOrd="0" presId="urn:microsoft.com/office/officeart/2016/7/layout/LinearBlockProcessNumbered"/>
    <dgm:cxn modelId="{402DE94E-2C5F-4864-A8FD-97AC8364A561}" type="presParOf" srcId="{6B1E6A8B-CF00-43CC-9B76-655380B6052A}" destId="{FEA09D00-0D28-4216-A99D-525E5357F812}" srcOrd="0" destOrd="0" presId="urn:microsoft.com/office/officeart/2016/7/layout/LinearBlockProcessNumbered"/>
    <dgm:cxn modelId="{C2A387CA-669D-45F0-AB45-F0A2B27EDB0D}" type="presParOf" srcId="{6B1E6A8B-CF00-43CC-9B76-655380B6052A}" destId="{040B64B5-7C51-462D-839E-2DF5AAF8E4BC}" srcOrd="1" destOrd="0" presId="urn:microsoft.com/office/officeart/2016/7/layout/LinearBlockProcessNumbered"/>
    <dgm:cxn modelId="{3B212EAF-C28C-455C-B3C2-E78772953275}" type="presParOf" srcId="{6B1E6A8B-CF00-43CC-9B76-655380B6052A}" destId="{B119174E-00E4-4486-8224-ACD74A163AD6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1CCE2-E261-4692-91A5-3412A8885A71}">
      <dsp:nvSpPr>
        <dsp:cNvPr id="0" name=""/>
        <dsp:cNvSpPr/>
      </dsp:nvSpPr>
      <dsp:spPr>
        <a:xfrm>
          <a:off x="759" y="166031"/>
          <a:ext cx="3075551" cy="36906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796" tIns="0" rIns="303796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Videreutvikle prototype</a:t>
          </a:r>
          <a:endParaRPr lang="en-US" sz="1600" kern="1200" dirty="0"/>
        </a:p>
      </dsp:txBody>
      <dsp:txXfrm>
        <a:off x="759" y="1642296"/>
        <a:ext cx="3075551" cy="2214397"/>
      </dsp:txXfrm>
    </dsp:sp>
    <dsp:sp modelId="{2FC9C29E-1858-48CF-B877-D29F60E81378}">
      <dsp:nvSpPr>
        <dsp:cNvPr id="0" name=""/>
        <dsp:cNvSpPr/>
      </dsp:nvSpPr>
      <dsp:spPr>
        <a:xfrm>
          <a:off x="759" y="166031"/>
          <a:ext cx="3075551" cy="147626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796" tIns="165100" rIns="30379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759" y="166031"/>
        <a:ext cx="3075551" cy="1476264"/>
      </dsp:txXfrm>
    </dsp:sp>
    <dsp:sp modelId="{B610CAFB-771B-42D8-94CF-690E2A369C37}">
      <dsp:nvSpPr>
        <dsp:cNvPr id="0" name=""/>
        <dsp:cNvSpPr/>
      </dsp:nvSpPr>
      <dsp:spPr>
        <a:xfrm>
          <a:off x="3322355" y="166031"/>
          <a:ext cx="3075551" cy="36906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796" tIns="0" rIns="303796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Brukbarhetstesting</a:t>
          </a:r>
          <a:endParaRPr lang="en-US" sz="1600" kern="1200" dirty="0"/>
        </a:p>
      </dsp:txBody>
      <dsp:txXfrm>
        <a:off x="3322355" y="1642296"/>
        <a:ext cx="3075551" cy="2214397"/>
      </dsp:txXfrm>
    </dsp:sp>
    <dsp:sp modelId="{1CA092B7-E8CE-409D-A99D-0FB3DB375A25}">
      <dsp:nvSpPr>
        <dsp:cNvPr id="0" name=""/>
        <dsp:cNvSpPr/>
      </dsp:nvSpPr>
      <dsp:spPr>
        <a:xfrm>
          <a:off x="3322355" y="166031"/>
          <a:ext cx="3075551" cy="147626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796" tIns="165100" rIns="30379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322355" y="166031"/>
        <a:ext cx="3075551" cy="1476264"/>
      </dsp:txXfrm>
    </dsp:sp>
    <dsp:sp modelId="{FEA09D00-0D28-4216-A99D-525E5357F812}">
      <dsp:nvSpPr>
        <dsp:cNvPr id="0" name=""/>
        <dsp:cNvSpPr/>
      </dsp:nvSpPr>
      <dsp:spPr>
        <a:xfrm>
          <a:off x="6643950" y="166031"/>
          <a:ext cx="3075551" cy="36906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796" tIns="0" rIns="303796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Videre samtaler med flygeledere/domeneeksperter</a:t>
          </a:r>
          <a:endParaRPr lang="en-US" sz="1600" kern="1200" dirty="0"/>
        </a:p>
      </dsp:txBody>
      <dsp:txXfrm>
        <a:off x="6643950" y="1642296"/>
        <a:ext cx="3075551" cy="2214397"/>
      </dsp:txXfrm>
    </dsp:sp>
    <dsp:sp modelId="{040B64B5-7C51-462D-839E-2DF5AAF8E4BC}">
      <dsp:nvSpPr>
        <dsp:cNvPr id="0" name=""/>
        <dsp:cNvSpPr/>
      </dsp:nvSpPr>
      <dsp:spPr>
        <a:xfrm>
          <a:off x="6643950" y="166031"/>
          <a:ext cx="3075551" cy="147626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796" tIns="165100" rIns="30379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6643950" y="166031"/>
        <a:ext cx="3075551" cy="1476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8F311-2907-8F45-9ABA-5C90FC1100A5}" type="datetimeFigureOut">
              <a:rPr lang="en-US" smtClean="0"/>
              <a:t>16-Oct-17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70D31-EAAC-6E4D-A7ED-16366AF5D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Klippen</a:t>
            </a:r>
            <a:br>
              <a:rPr lang="en-US" dirty="0"/>
            </a:br>
            <a:r>
              <a:rPr lang="en-US" dirty="0"/>
              <a:t>-Om </a:t>
            </a:r>
            <a:r>
              <a:rPr lang="en-US" dirty="0" err="1"/>
              <a:t>prosjektet</a:t>
            </a:r>
            <a:br>
              <a:rPr lang="en-US" dirty="0"/>
            </a:br>
            <a:r>
              <a:rPr lang="en-US" dirty="0"/>
              <a:t>-</a:t>
            </a:r>
            <a:r>
              <a:rPr lang="en-US" dirty="0" err="1"/>
              <a:t>Problemstilling</a:t>
            </a:r>
            <a:br>
              <a:rPr lang="en-US" dirty="0"/>
            </a:br>
            <a:r>
              <a:rPr lang="en-US" dirty="0"/>
              <a:t>-</a:t>
            </a:r>
            <a:r>
              <a:rPr lang="en-US" dirty="0" err="1"/>
              <a:t>Metodevalg</a:t>
            </a:r>
            <a:br>
              <a:rPr lang="en-US" dirty="0"/>
            </a:br>
            <a:r>
              <a:rPr lang="en-US" dirty="0"/>
              <a:t>-</a:t>
            </a:r>
            <a:r>
              <a:rPr lang="en-US" dirty="0" err="1"/>
              <a:t>Datainnsamling</a:t>
            </a:r>
            <a:br>
              <a:rPr lang="en-US" dirty="0"/>
            </a:br>
            <a:r>
              <a:rPr lang="en-US" dirty="0"/>
              <a:t>-</a:t>
            </a:r>
            <a:r>
              <a:rPr lang="en-US" dirty="0" err="1"/>
              <a:t>Analyse</a:t>
            </a:r>
            <a:r>
              <a:rPr lang="en-US" dirty="0"/>
              <a:t>/</a:t>
            </a:r>
            <a:r>
              <a:rPr lang="en-US" dirty="0" err="1"/>
              <a:t>resultat</a:t>
            </a:r>
            <a:br>
              <a:rPr lang="en-US" dirty="0"/>
            </a:br>
            <a:r>
              <a:rPr lang="en-US" dirty="0"/>
              <a:t>-</a:t>
            </a:r>
            <a:r>
              <a:rPr lang="en-US" dirty="0" err="1"/>
              <a:t>Prototyper</a:t>
            </a:r>
            <a:br>
              <a:rPr lang="en-US" dirty="0"/>
            </a:br>
            <a:r>
              <a:rPr lang="en-US" dirty="0"/>
              <a:t>-</a:t>
            </a:r>
            <a:r>
              <a:rPr lang="en-US" dirty="0" err="1"/>
              <a:t>Veien</a:t>
            </a:r>
            <a:r>
              <a:rPr lang="en-US" baseline="0" dirty="0"/>
              <a:t> </a:t>
            </a:r>
            <a:r>
              <a:rPr lang="en-US" baseline="0" dirty="0" err="1"/>
              <a:t>videre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70D31-EAAC-6E4D-A7ED-16366AF5D8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3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70D31-EAAC-6E4D-A7ED-16366AF5D8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3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1189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68904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46993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6916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05393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06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562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909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082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54795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78016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51CF1133-3259-4C45-BABA-5B62D9C6F78D}" type="datetimeFigureOut">
              <a:rPr lang="en-US" smtClean="0"/>
              <a:t>16-Oct-17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9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Visualizing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in air </a:t>
            </a:r>
            <a:r>
              <a:rPr lang="nb-NO" dirty="0" err="1"/>
              <a:t>space</a:t>
            </a:r>
            <a:r>
              <a:rPr lang="nb-NO" dirty="0"/>
              <a:t> </a:t>
            </a:r>
            <a:r>
              <a:rPr lang="nb-NO" dirty="0" err="1"/>
              <a:t>configuration</a:t>
            </a:r>
            <a:r>
              <a:rPr lang="nb-NO" dirty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I samarbeid med SINTEF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64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CE8CA9-D6D2-4C46-8070-9566F894E5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8B4F1DAA-2568-4E78-ABF0-AFE84EAF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08" y="102637"/>
            <a:ext cx="6702591" cy="674933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B31CF5-BEC2-457D-A52F-6A5CCB066FE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 vert="horz" lIns="45720" tIns="45720" rIns="45720" bIns="45720" rtlCol="0">
            <a:normAutofit/>
          </a:bodyPr>
          <a:lstStyle/>
          <a:p>
            <a:pPr marL="0" indent="0">
              <a:buNone/>
            </a:pPr>
            <a:r>
              <a:rPr lang="nb-NO" dirty="0">
                <a:solidFill>
                  <a:srgbClr val="FFFFFF"/>
                </a:solidFill>
              </a:rPr>
              <a:t>Satellittbilder </a:t>
            </a:r>
          </a:p>
          <a:p>
            <a:pPr marL="0" indent="0">
              <a:buNone/>
            </a:pPr>
            <a:r>
              <a:rPr lang="nb-NO" dirty="0">
                <a:solidFill>
                  <a:srgbClr val="FFFFFF"/>
                </a:solidFill>
              </a:rPr>
              <a:t>Varsler</a:t>
            </a:r>
          </a:p>
          <a:p>
            <a:pPr marL="0" indent="0">
              <a:buNone/>
            </a:pPr>
            <a:r>
              <a:rPr lang="nb-NO" dirty="0">
                <a:solidFill>
                  <a:srgbClr val="FFFFFF"/>
                </a:solidFill>
              </a:rPr>
              <a:t>Fargekombinasjoner</a:t>
            </a:r>
          </a:p>
          <a:p>
            <a:pPr marL="0" indent="0">
              <a:buNone/>
            </a:pPr>
            <a:r>
              <a:rPr lang="nb-NO" dirty="0">
                <a:solidFill>
                  <a:srgbClr val="FFFFFF"/>
                </a:solidFill>
              </a:rPr>
              <a:t>Dynamiske sektorendringer. 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E397434-C540-42FC-B9D5-CB5A922ED141}"/>
              </a:ext>
            </a:extLst>
          </p:cNvPr>
          <p:cNvSpPr txBox="1"/>
          <p:nvPr/>
        </p:nvSpPr>
        <p:spPr>
          <a:xfrm>
            <a:off x="1024129" y="585216"/>
            <a:ext cx="3779085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cap="all" spc="100" baseline="0" dirty="0" err="1">
                <a:latin typeface="+mj-lt"/>
                <a:ea typeface="+mj-ea"/>
                <a:cs typeface="+mj-cs"/>
              </a:rPr>
              <a:t>Protoyper</a:t>
            </a:r>
            <a:endParaRPr lang="en-US" sz="4400" kern="1200" cap="all" spc="100" baseline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8773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0" descr="Displaying Artboard Copy.png">
            <a:extLst>
              <a:ext uri="{FF2B5EF4-FFF2-40B4-BE49-F238E27FC236}">
                <a16:creationId xmlns:a16="http://schemas.microsoft.com/office/drawing/2014/main" id="{E2846772-15EB-4A77-A239-8BB2DAB6CB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0910F061-7224-4C96-83D0-097D7C01C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" y="-1046"/>
            <a:ext cx="12190141" cy="68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49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B91DCCF-D305-4C6B-807F-78F80C27A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1"/>
            <a:ext cx="12192000" cy="68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3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F1FE7635-D8D0-4D12-87E2-52C58CB6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6"/>
            <a:ext cx="12191999" cy="68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74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tavle&#10;&#10;Beskrivelse som er generert med høy visshet">
            <a:extLst>
              <a:ext uri="{FF2B5EF4-FFF2-40B4-BE49-F238E27FC236}">
                <a16:creationId xmlns:a16="http://schemas.microsoft.com/office/drawing/2014/main" id="{C03189E6-DBCC-4C7D-9A5C-5CFB49B5E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1"/>
            <a:ext cx="12192000" cy="68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41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 err="1"/>
              <a:t>Veien</a:t>
            </a:r>
            <a:r>
              <a:rPr lang="en-US" dirty="0"/>
              <a:t> </a:t>
            </a:r>
            <a:r>
              <a:rPr lang="en-US" dirty="0" err="1"/>
              <a:t>videre</a:t>
            </a:r>
            <a:endParaRPr lang="en-US" dirty="0"/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043739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734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12A5BA-B063-4B33-AB08-86CF7D23F62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DFAF29-6BD8-4A93-A292-D6A8C6EFB5D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A01913F-3FBD-4B62-92CF-D2B8A67415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s://i.ytimg.com/vi/P0GI-1gja5Q/hqdefault.jpg">
            <a:extLst>
              <a:ext uri="{FF2B5EF4-FFF2-40B4-BE49-F238E27FC236}">
                <a16:creationId xmlns:a16="http://schemas.microsoft.com/office/drawing/2014/main" id="{A5A50735-328A-4264-84CD-787C31FB4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84" y="843137"/>
            <a:ext cx="6896936" cy="51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B0A898-5387-4E99-A785-462A85DC01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BEC29890-E39B-4673-9D8C-78FC2753F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spc="200"/>
              <a:t>Slik det ser ut i dag</a:t>
            </a:r>
          </a:p>
        </p:txBody>
      </p:sp>
    </p:spTree>
    <p:extLst>
      <p:ext uri="{BB962C8B-B14F-4D97-AF65-F5344CB8AC3E}">
        <p14:creationId xmlns:p14="http://schemas.microsoft.com/office/powerpoint/2010/main" val="191744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isplaying sintef.jpg">
            <a:extLst>
              <a:ext uri="{FF2B5EF4-FFF2-40B4-BE49-F238E27FC236}">
                <a16:creationId xmlns:a16="http://schemas.microsoft.com/office/drawing/2014/main" id="{960C7551-3C5F-4F83-B1C4-17D8D9287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r="3" b="3"/>
          <a:stretch/>
        </p:blipFill>
        <p:spPr bwMode="auto">
          <a:xfrm>
            <a:off x="7552267" y="1384479"/>
            <a:ext cx="3999654" cy="408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en-US" dirty="0"/>
              <a:t>Brief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/>
          </a:bodyPr>
          <a:lstStyle/>
          <a:p>
            <a:r>
              <a:rPr lang="en-US" dirty="0"/>
              <a:t>SINTEF </a:t>
            </a:r>
          </a:p>
          <a:p>
            <a:r>
              <a:rPr lang="en-US" dirty="0"/>
              <a:t>Flygeleders </a:t>
            </a:r>
            <a:r>
              <a:rPr lang="en-US" dirty="0" err="1"/>
              <a:t>kontroll</a:t>
            </a:r>
            <a:r>
              <a:rPr lang="en-US" dirty="0"/>
              <a:t> over </a:t>
            </a:r>
            <a:r>
              <a:rPr lang="en-US" dirty="0" err="1"/>
              <a:t>egen</a:t>
            </a:r>
            <a:r>
              <a:rPr lang="en-US" dirty="0"/>
              <a:t> </a:t>
            </a:r>
            <a:r>
              <a:rPr lang="en-US" dirty="0" err="1"/>
              <a:t>sektor</a:t>
            </a:r>
            <a:endParaRPr lang="en-US" dirty="0"/>
          </a:p>
          <a:p>
            <a:r>
              <a:rPr lang="en-US" dirty="0"/>
              <a:t>Fra </a:t>
            </a:r>
            <a:r>
              <a:rPr lang="en-US" dirty="0" err="1"/>
              <a:t>statiske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dynamiske</a:t>
            </a:r>
            <a:r>
              <a:rPr lang="en-US" dirty="0"/>
              <a:t> </a:t>
            </a:r>
            <a:r>
              <a:rPr lang="en-US" dirty="0" err="1"/>
              <a:t>sektorer</a:t>
            </a:r>
            <a:endParaRPr lang="en-US" dirty="0"/>
          </a:p>
          <a:p>
            <a:r>
              <a:rPr lang="nb-NO" dirty="0"/>
              <a:t>Forenkle</a:t>
            </a:r>
            <a:r>
              <a:rPr lang="en-US" dirty="0"/>
              <a:t> </a:t>
            </a:r>
            <a:r>
              <a:rPr lang="en-US" dirty="0" err="1"/>
              <a:t>problemet</a:t>
            </a:r>
            <a:endParaRPr lang="en-US" dirty="0"/>
          </a:p>
          <a:p>
            <a:endParaRPr lang="en-US" dirty="0"/>
          </a:p>
          <a:p>
            <a:r>
              <a:rPr lang="nb-NO" dirty="0"/>
              <a:t>Hvordan skal dette </a:t>
            </a:r>
            <a:r>
              <a:rPr lang="nb-NO"/>
              <a:t>visualiseres?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660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nb-NO" sz="4000" dirty="0"/>
              <a:t>Problemstilling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7935046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nb-NO" sz="1600" dirty="0"/>
            </a:br>
            <a:r>
              <a:rPr lang="nb-NO" sz="1600" dirty="0"/>
              <a:t>Målgruppe: Flygeledere</a:t>
            </a:r>
            <a:br>
              <a:rPr lang="nb-NO" sz="1600" dirty="0"/>
            </a:br>
            <a:br>
              <a:rPr lang="nb-NO" sz="1600" dirty="0"/>
            </a:br>
            <a:r>
              <a:rPr lang="nb-NO" sz="1600" dirty="0"/>
              <a:t>”Hvordan kan en kompleks og uoversiktlig situasjon gjøres enklere, mer oversiktlig og enklere å visualisere, uten å gå på bekostning av sikkerhet og pålitelighet?”</a:t>
            </a:r>
            <a:br>
              <a:rPr lang="nb-NO" sz="1600" dirty="0"/>
            </a:br>
            <a:br>
              <a:rPr lang="nb-NO" sz="1600" dirty="0"/>
            </a:b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89923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Metodologi og </a:t>
            </a:r>
            <a:r>
              <a:rPr lang="nb-NO" dirty="0" err="1"/>
              <a:t>metodeval</a:t>
            </a:r>
            <a:r>
              <a:rPr lang="en-US" dirty="0"/>
              <a:t>g – Design thinking</a:t>
            </a:r>
          </a:p>
        </p:txBody>
      </p:sp>
      <p:pic>
        <p:nvPicPr>
          <p:cNvPr id="3074" name="Picture 2" descr="/Users/erlendhjelle/Desktop/Screen Shot 2017-10-11 at 12.23.10.png">
            <a:extLst>
              <a:ext uri="{FF2B5EF4-FFF2-40B4-BE49-F238E27FC236}">
                <a16:creationId xmlns:a16="http://schemas.microsoft.com/office/drawing/2014/main" id="{F3619C1F-F86A-4B94-971D-F141A867F7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481412"/>
            <a:ext cx="9720262" cy="36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965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D54CC2-8DF8-40C2-9D08-1E19DB854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Metoder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DE2FF4-61DF-49CB-A302-20D3108CF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Empati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Samtaler</a:t>
            </a:r>
            <a:r>
              <a:rPr lang="en-US" dirty="0"/>
              <a:t> med </a:t>
            </a:r>
            <a:r>
              <a:rPr lang="en-US" dirty="0" err="1"/>
              <a:t>domeneeksperter</a:t>
            </a:r>
            <a:br>
              <a:rPr lang="en-US" dirty="0"/>
            </a:br>
            <a:r>
              <a:rPr lang="en-US" dirty="0"/>
              <a:t>- Survey med </a:t>
            </a:r>
            <a:r>
              <a:rPr lang="en-US" dirty="0" err="1"/>
              <a:t>flygeledere</a:t>
            </a:r>
            <a:br>
              <a:rPr lang="en-US" dirty="0"/>
            </a:br>
            <a:r>
              <a:rPr lang="en-US" dirty="0"/>
              <a:t>- Brainstorming</a:t>
            </a:r>
            <a:br>
              <a:rPr lang="en-US" dirty="0"/>
            </a:br>
            <a:r>
              <a:rPr lang="en-US" dirty="0"/>
              <a:t>- Abductive thinking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Skisser</a:t>
            </a:r>
            <a:br>
              <a:rPr lang="en-US" dirty="0"/>
            </a:br>
            <a:r>
              <a:rPr lang="en-US" dirty="0"/>
              <a:t>- Storyboard</a:t>
            </a:r>
          </a:p>
        </p:txBody>
      </p:sp>
    </p:spTree>
    <p:extLst>
      <p:ext uri="{BB962C8B-B14F-4D97-AF65-F5344CB8AC3E}">
        <p14:creationId xmlns:p14="http://schemas.microsoft.com/office/powerpoint/2010/main" val="2587201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5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57">
            <a:extLst>
              <a:ext uri="{FF2B5EF4-FFF2-40B4-BE49-F238E27FC236}">
                <a16:creationId xmlns:a16="http://schemas.microsoft.com/office/drawing/2014/main" id="{FD12A5BA-B063-4B33-AB08-86CF7D23F62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4" name="Straight Connector 59">
            <a:extLst>
              <a:ext uri="{FF2B5EF4-FFF2-40B4-BE49-F238E27FC236}">
                <a16:creationId xmlns:a16="http://schemas.microsoft.com/office/drawing/2014/main" id="{07DFAF29-6BD8-4A93-A292-D6A8C6EFB5D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61">
            <a:extLst>
              <a:ext uri="{FF2B5EF4-FFF2-40B4-BE49-F238E27FC236}">
                <a16:creationId xmlns:a16="http://schemas.microsoft.com/office/drawing/2014/main" id="{C228B962-6D59-47D7-8215-55B79A4D37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E4AC6FEA-13D2-433C-92FF-A02E9A2F4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206231" y="212062"/>
            <a:ext cx="9956146" cy="622259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9307AD5-16F8-47B8-9ED5-D29DC2B37C4E}"/>
              </a:ext>
            </a:extLst>
          </p:cNvPr>
          <p:cNvSpPr txBox="1"/>
          <p:nvPr/>
        </p:nvSpPr>
        <p:spPr>
          <a:xfrm>
            <a:off x="1024128" y="2286000"/>
            <a:ext cx="6066818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0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F43AD3-D6FA-416B-BAFC-0E0EBE280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Skisser</a:t>
            </a:r>
            <a:endParaRPr lang="en-US" dirty="0"/>
          </a:p>
        </p:txBody>
      </p:sp>
      <p:pic>
        <p:nvPicPr>
          <p:cNvPr id="4" name="Plassholder for innhold 4" descr="Et bilde som inneholder tekst, tavle&#10;&#10;Beskrivelse som er generert med svært høy visshet">
            <a:extLst>
              <a:ext uri="{FF2B5EF4-FFF2-40B4-BE49-F238E27FC236}">
                <a16:creationId xmlns:a16="http://schemas.microsoft.com/office/drawing/2014/main" id="{0C4E8C59-31D0-4CCF-929A-3B8665353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4831" y="1705426"/>
            <a:ext cx="5869508" cy="4402131"/>
          </a:xfrm>
          <a:prstGeom prst="rect">
            <a:avLst/>
          </a:prstGeom>
        </p:spPr>
      </p:pic>
      <p:pic>
        <p:nvPicPr>
          <p:cNvPr id="5" name="Bilde 4" descr="Et bilde som inneholder tekst, tavle&#10;&#10;Beskrivelse som er generert med svært høy visshet">
            <a:extLst>
              <a:ext uri="{FF2B5EF4-FFF2-40B4-BE49-F238E27FC236}">
                <a16:creationId xmlns:a16="http://schemas.microsoft.com/office/drawing/2014/main" id="{D397740E-6D52-4DD7-B8AC-5720A1415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5426"/>
            <a:ext cx="5888030" cy="44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82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6C92527-73D6-4919-922E-537C3C98C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2715621" y="928410"/>
            <a:ext cx="7660740" cy="5745553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4FBDE52-B194-48ED-B700-9837B95F5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95127" y="866511"/>
            <a:ext cx="6932090" cy="519906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95A359F-16C8-490C-92C2-11DAF445E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00979" y="1004119"/>
            <a:ext cx="7087733" cy="45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762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8671</TotalTime>
  <Words>72</Words>
  <Application>Microsoft Office PowerPoint</Application>
  <PresentationFormat>Widescreen</PresentationFormat>
  <Paragraphs>31</Paragraphs>
  <Slides>15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1" baseType="lpstr">
      <vt:lpstr>Arial</vt:lpstr>
      <vt:lpstr>Calibri</vt:lpstr>
      <vt:lpstr>Tw Cen MT</vt:lpstr>
      <vt:lpstr>Tw Cen MT Condensed</vt:lpstr>
      <vt:lpstr>Wingdings 3</vt:lpstr>
      <vt:lpstr>Integral</vt:lpstr>
      <vt:lpstr>Visualizing changes in air space configuration </vt:lpstr>
      <vt:lpstr>Slik det ser ut i dag</vt:lpstr>
      <vt:lpstr>Brief</vt:lpstr>
      <vt:lpstr>Problemstilling</vt:lpstr>
      <vt:lpstr>Metodologi og metodevalg – Design thinking</vt:lpstr>
      <vt:lpstr>Metoder</vt:lpstr>
      <vt:lpstr>PowerPoint-presentasjon</vt:lpstr>
      <vt:lpstr>Skisser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Veien videre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Klippen</dc:title>
  <dc:creator>Microsoft Office User</dc:creator>
  <cp:lastModifiedBy>Lars Melhum</cp:lastModifiedBy>
  <cp:revision>26</cp:revision>
  <dcterms:created xsi:type="dcterms:W3CDTF">2017-10-11T09:59:47Z</dcterms:created>
  <dcterms:modified xsi:type="dcterms:W3CDTF">2017-10-17T10:32:35Z</dcterms:modified>
</cp:coreProperties>
</file>