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8" r:id="rId1"/>
  </p:sldMasterIdLst>
  <p:sldIdLst>
    <p:sldId id="256" r:id="rId2"/>
    <p:sldId id="261" r:id="rId3"/>
    <p:sldId id="257" r:id="rId4"/>
    <p:sldId id="259" r:id="rId5"/>
    <p:sldId id="258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1950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8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56197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57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03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2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8750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892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040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4296" y="-1770570"/>
            <a:ext cx="13653370" cy="8793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Visualizing </a:t>
            </a:r>
            <a:r>
              <a:rPr lang="en-US" sz="9000" dirty="0" smtClean="0">
                <a:solidFill>
                  <a:schemeClr val="bg1"/>
                </a:solidFill>
              </a:rPr>
              <a:t>changes</a:t>
            </a:r>
            <a:br>
              <a:rPr lang="en-US" sz="90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IN AIR SPACE CONFIGURATIONS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5" y="5936740"/>
            <a:ext cx="6831673" cy="1086237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30" y="5530241"/>
            <a:ext cx="2655517" cy="13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816" y="-981989"/>
            <a:ext cx="12946031" cy="8631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590799"/>
            <a:ext cx="9601200" cy="1485900"/>
          </a:xfrm>
        </p:spPr>
        <p:txBody>
          <a:bodyPr/>
          <a:lstStyle/>
          <a:p>
            <a:pPr algn="ctr"/>
            <a:r>
              <a:rPr lang="en-US" dirty="0" err="1" smtClean="0">
                <a:ea typeface="Adobe Arabic" charset="0"/>
                <a:cs typeface="Adobe Arabic" charset="0"/>
              </a:rPr>
              <a:t>Visualisering</a:t>
            </a:r>
            <a:r>
              <a:rPr lang="en-US" dirty="0" smtClean="0">
                <a:ea typeface="Adobe Arabic" charset="0"/>
                <a:cs typeface="Adobe Arabic" charset="0"/>
              </a:rPr>
              <a:t> </a:t>
            </a:r>
            <a:r>
              <a:rPr lang="en-US" dirty="0" err="1" smtClean="0">
                <a:ea typeface="Adobe Arabic" charset="0"/>
                <a:cs typeface="Adobe Arabic" charset="0"/>
              </a:rPr>
              <a:t>av</a:t>
            </a:r>
            <a:r>
              <a:rPr lang="en-US" dirty="0" smtClean="0">
                <a:ea typeface="Adobe Arabic" charset="0"/>
                <a:cs typeface="Adobe Arabic" charset="0"/>
              </a:rPr>
              <a:t> </a:t>
            </a:r>
            <a:r>
              <a:rPr lang="en-US" dirty="0" err="1" smtClean="0">
                <a:ea typeface="Adobe Arabic" charset="0"/>
                <a:cs typeface="Adobe Arabic" charset="0"/>
              </a:rPr>
              <a:t>dynamiske</a:t>
            </a:r>
            <a:r>
              <a:rPr lang="en-US" dirty="0" smtClean="0">
                <a:ea typeface="Adobe Arabic" charset="0"/>
                <a:cs typeface="Adobe Arabic" charset="0"/>
              </a:rPr>
              <a:t> </a:t>
            </a:r>
            <a:r>
              <a:rPr lang="en-US" dirty="0" err="1" smtClean="0">
                <a:ea typeface="Adobe Arabic" charset="0"/>
                <a:cs typeface="Adobe Arabic" charset="0"/>
              </a:rPr>
              <a:t>sektorer</a:t>
            </a:r>
            <a:endParaRPr lang="en-US" dirty="0">
              <a:ea typeface="Adobe Arabic" charset="0"/>
              <a:cs typeface="Adobe Arab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6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790" y="-1241121"/>
            <a:ext cx="12946031" cy="8631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84751"/>
            <a:ext cx="9601200" cy="3581400"/>
          </a:xfrm>
        </p:spPr>
        <p:txBody>
          <a:bodyPr/>
          <a:lstStyle/>
          <a:p>
            <a:r>
              <a:rPr lang="en-US" dirty="0" err="1" smtClean="0"/>
              <a:t>Hver</a:t>
            </a:r>
            <a:r>
              <a:rPr lang="en-US" dirty="0" smtClean="0"/>
              <a:t> sin </a:t>
            </a:r>
            <a:r>
              <a:rPr lang="en-US" dirty="0" err="1" smtClean="0"/>
              <a:t>sektor</a:t>
            </a:r>
            <a:endParaRPr lang="en-US" dirty="0" smtClean="0"/>
          </a:p>
          <a:p>
            <a:r>
              <a:rPr lang="en-US" dirty="0" err="1" smtClean="0"/>
              <a:t>Trafikk</a:t>
            </a:r>
            <a:r>
              <a:rPr lang="en-US" dirty="0" smtClean="0"/>
              <a:t> </a:t>
            </a:r>
            <a:r>
              <a:rPr lang="en-US" dirty="0" err="1" smtClean="0"/>
              <a:t>fluktuerer</a:t>
            </a:r>
            <a:endParaRPr lang="en-US" dirty="0" smtClean="0"/>
          </a:p>
          <a:p>
            <a:r>
              <a:rPr lang="en-US" dirty="0" smtClean="0"/>
              <a:t>Fra </a:t>
            </a:r>
            <a:r>
              <a:rPr lang="en-US" dirty="0" err="1" smtClean="0"/>
              <a:t>statisk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dynamisk</a:t>
            </a:r>
            <a:endParaRPr lang="en-US" dirty="0" smtClean="0"/>
          </a:p>
          <a:p>
            <a:r>
              <a:rPr lang="en-US" dirty="0" err="1" smtClean="0"/>
              <a:t>Avgrenset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abstrahert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 err="1" smtClean="0"/>
              <a:t>Hvordan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visualisere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dette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på</a:t>
            </a:r>
            <a:r>
              <a:rPr lang="en-US" sz="2400" i="1" dirty="0" smtClean="0"/>
              <a:t> en </a:t>
            </a:r>
            <a:r>
              <a:rPr lang="en-US" sz="2400" i="1" dirty="0" err="1" smtClean="0"/>
              <a:t>enkel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oversiktlig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og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forståelig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måte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22455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790" y="-1241121"/>
            <a:ext cx="12946031" cy="8631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586" y="352293"/>
            <a:ext cx="9601200" cy="1485900"/>
          </a:xfrm>
        </p:spPr>
        <p:txBody>
          <a:bodyPr/>
          <a:lstStyle/>
          <a:p>
            <a:r>
              <a:rPr lang="en-US" dirty="0" err="1" smtClean="0"/>
              <a:t>Hvordan</a:t>
            </a:r>
            <a:r>
              <a:rPr lang="en-US" dirty="0" smtClean="0"/>
              <a:t> </a:t>
            </a:r>
            <a:r>
              <a:rPr lang="en-US" dirty="0" err="1" smtClean="0"/>
              <a:t>gikk</a:t>
            </a:r>
            <a:r>
              <a:rPr lang="en-US" dirty="0" smtClean="0"/>
              <a:t> vi </a:t>
            </a:r>
            <a:r>
              <a:rPr lang="en-US" dirty="0" err="1" smtClean="0"/>
              <a:t>frem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586" y="1334195"/>
            <a:ext cx="5304773" cy="3581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Litteraturstudier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flygeledere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ilot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domeneekspert</a:t>
            </a:r>
            <a:endParaRPr lang="en-US" dirty="0" smtClean="0"/>
          </a:p>
          <a:p>
            <a:r>
              <a:rPr lang="en-US" dirty="0" err="1" smtClean="0"/>
              <a:t>Utviklet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testet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evaluert</a:t>
            </a:r>
            <a:r>
              <a:rPr lang="en-US" dirty="0" smtClean="0"/>
              <a:t> </a:t>
            </a:r>
            <a:r>
              <a:rPr lang="en-US" dirty="0" err="1" smtClean="0"/>
              <a:t>flere</a:t>
            </a:r>
            <a:r>
              <a:rPr lang="en-US" dirty="0" smtClean="0"/>
              <a:t> </a:t>
            </a:r>
            <a:r>
              <a:rPr lang="en-US" dirty="0" err="1" smtClean="0"/>
              <a:t>lavoppløselige</a:t>
            </a:r>
            <a:r>
              <a:rPr lang="en-US" dirty="0" smtClean="0"/>
              <a:t> </a:t>
            </a:r>
            <a:r>
              <a:rPr lang="en-US" dirty="0" err="1" smtClean="0"/>
              <a:t>prototyper</a:t>
            </a:r>
            <a:endParaRPr lang="en-US" dirty="0" smtClean="0"/>
          </a:p>
          <a:p>
            <a:r>
              <a:rPr lang="en-US" dirty="0" err="1" smtClean="0"/>
              <a:t>Utviklet</a:t>
            </a:r>
            <a:r>
              <a:rPr lang="en-US" dirty="0" smtClean="0"/>
              <a:t> </a:t>
            </a:r>
            <a:r>
              <a:rPr lang="en-US" dirty="0" err="1" smtClean="0"/>
              <a:t>høyoppløselig</a:t>
            </a:r>
            <a:r>
              <a:rPr lang="en-US" dirty="0" smtClean="0"/>
              <a:t> prototype med </a:t>
            </a:r>
            <a:r>
              <a:rPr lang="en-US" dirty="0" err="1" smtClean="0"/>
              <a:t>forenklet</a:t>
            </a:r>
            <a:r>
              <a:rPr lang="en-US" dirty="0" smtClean="0"/>
              <a:t> ATC-interface</a:t>
            </a:r>
          </a:p>
          <a:p>
            <a:r>
              <a:rPr lang="en-US" dirty="0" err="1" smtClean="0"/>
              <a:t>Brukertestet</a:t>
            </a:r>
            <a:r>
              <a:rPr lang="en-US" dirty="0" smtClean="0"/>
              <a:t> </a:t>
            </a:r>
            <a:r>
              <a:rPr lang="en-US" dirty="0" err="1" smtClean="0"/>
              <a:t>endelig</a:t>
            </a:r>
            <a:r>
              <a:rPr lang="en-US" dirty="0" smtClean="0"/>
              <a:t> </a:t>
            </a:r>
            <a:r>
              <a:rPr lang="en-US" dirty="0" err="1" smtClean="0"/>
              <a:t>versjon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449" y="4911855"/>
            <a:ext cx="261239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845" y="4911855"/>
            <a:ext cx="2612390" cy="2309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20117" y="4763449"/>
            <a:ext cx="2303049" cy="261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029" y="4918120"/>
            <a:ext cx="2612391" cy="2484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19" y="4921860"/>
            <a:ext cx="2570104" cy="22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43" y="0"/>
            <a:ext cx="5849478" cy="4532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36" y="446809"/>
            <a:ext cx="9601200" cy="14859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Vår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løsning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349" y="951878"/>
            <a:ext cx="4841311" cy="3581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 smtClean="0"/>
          </a:p>
          <a:p>
            <a:r>
              <a:rPr lang="en-US" b="1" i="1" dirty="0" err="1" smtClean="0">
                <a:solidFill>
                  <a:schemeClr val="bg1"/>
                </a:solidFill>
              </a:rPr>
              <a:t>Tydeliggjør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sektorer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bruk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av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ulike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fargekombinasjoner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i="1" dirty="0" err="1" smtClean="0">
                <a:solidFill>
                  <a:schemeClr val="bg1"/>
                </a:solidFill>
              </a:rPr>
              <a:t>Varsler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sektorendring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hjelp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av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tidsvarsel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prewarning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Kommende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sektor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benytter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unike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fargeskraveringer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</a:t>
            </a:r>
            <a:r>
              <a:rPr lang="en-US" dirty="0" smtClean="0">
                <a:solidFill>
                  <a:schemeClr val="bg1"/>
                </a:solidFill>
              </a:rPr>
              <a:t> den </a:t>
            </a:r>
            <a:r>
              <a:rPr lang="en-US" dirty="0" err="1" smtClean="0">
                <a:solidFill>
                  <a:schemeClr val="bg1"/>
                </a:solidFill>
              </a:rPr>
              <a:t>inlemmes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eksisterende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sektor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Benytter</a:t>
            </a:r>
            <a:r>
              <a:rPr lang="en-US" dirty="0" smtClean="0">
                <a:solidFill>
                  <a:schemeClr val="bg1"/>
                </a:solidFill>
              </a:rPr>
              <a:t> “pan and zoom” for </a:t>
            </a:r>
            <a:r>
              <a:rPr lang="en-US" dirty="0" err="1" smtClean="0">
                <a:solidFill>
                  <a:schemeClr val="bg1"/>
                </a:solidFill>
              </a:rPr>
              <a:t>overblikk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økt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situasjonsforståelse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når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transformasjon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av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sektor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intreffer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935" y="-92321"/>
            <a:ext cx="8218743" cy="4624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343" y="4534423"/>
            <a:ext cx="4127830" cy="236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041" y="4534423"/>
            <a:ext cx="4205960" cy="2365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44" y="4534423"/>
            <a:ext cx="4201887" cy="236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4296" y="-1770570"/>
            <a:ext cx="13653370" cy="8793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666" y="512002"/>
            <a:ext cx="9601200" cy="14859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Potensiale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7666" y="1684751"/>
            <a:ext cx="9601200" cy="35814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Økt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situasjonsforståelse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økt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oversikt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Lette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overgangen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dynamiske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sektorer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Avlaste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trafikk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Mindre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forsinkelser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økt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effektivitet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600</TotalTime>
  <Words>110</Words>
  <Application>Microsoft Macintosh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Adobe Arabic</vt:lpstr>
      <vt:lpstr>Franklin Gothic Book</vt:lpstr>
      <vt:lpstr>Crop</vt:lpstr>
      <vt:lpstr>Visualizing changes IN AIR SPACE CONFIGURATIONS</vt:lpstr>
      <vt:lpstr>Visualisering av dynamiske sektorer</vt:lpstr>
      <vt:lpstr>PowerPoint Presentation</vt:lpstr>
      <vt:lpstr>Hvordan gikk vi frem?</vt:lpstr>
      <vt:lpstr>Vår løsning:</vt:lpstr>
      <vt:lpstr>Potensiale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changes IN AIR SPACE CONFIGURATIONS</dc:title>
  <dc:creator>Microsoft Office User</dc:creator>
  <cp:lastModifiedBy>Microsoft Office User</cp:lastModifiedBy>
  <cp:revision>24</cp:revision>
  <dcterms:created xsi:type="dcterms:W3CDTF">2017-11-20T10:51:55Z</dcterms:created>
  <dcterms:modified xsi:type="dcterms:W3CDTF">2017-11-21T09:48:21Z</dcterms:modified>
</cp:coreProperties>
</file>