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60" r:id="rId6"/>
    <p:sldId id="267" r:id="rId7"/>
    <p:sldId id="268" r:id="rId8"/>
    <p:sldId id="259" r:id="rId9"/>
    <p:sldId id="264" r:id="rId10"/>
    <p:sldId id="26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CE"/>
    <a:srgbClr val="FFFFFF"/>
    <a:srgbClr val="262626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0"/>
    <p:restoredTop sz="94643"/>
  </p:normalViewPr>
  <p:slideViewPr>
    <p:cSldViewPr snapToGrid="0" snapToObjects="1">
      <p:cViewPr>
        <p:scale>
          <a:sx n="91" d="100"/>
          <a:sy n="91" d="100"/>
        </p:scale>
        <p:origin x="1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0" y="620679"/>
            <a:ext cx="5730824" cy="54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6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1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7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5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4324-84E4-7343-AAF7-8B6E24362473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6FF69-E8CC-2044-A4CD-E5F1E257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s://ramboll-museums.tumblr.co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jpeg"/><Relationship Id="rId5" Type="http://schemas.microsoft.com/office/2007/relationships/hdphoto" Target="../media/hdphoto3.wdp"/><Relationship Id="rId6" Type="http://schemas.openxmlformats.org/officeDocument/2006/relationships/image" Target="../media/image5.jpeg"/><Relationship Id="rId7" Type="http://schemas.microsoft.com/office/2007/relationships/hdphoto" Target="../media/hdphoto4.wdp"/><Relationship Id="rId8" Type="http://schemas.openxmlformats.org/officeDocument/2006/relationships/image" Target="../media/image6.jpeg"/><Relationship Id="rId9" Type="http://schemas.microsoft.com/office/2007/relationships/hdphoto" Target="../media/hdphoto5.wdp"/><Relationship Id="rId10" Type="http://schemas.openxmlformats.org/officeDocument/2006/relationships/image" Target="../media/image7.jpeg"/><Relationship Id="rId11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g"/><Relationship Id="rId12" Type="http://schemas.openxmlformats.org/officeDocument/2006/relationships/image" Target="../media/image19.jpg"/><Relationship Id="rId13" Type="http://schemas.openxmlformats.org/officeDocument/2006/relationships/image" Target="../media/image20.jpg"/><Relationship Id="rId14" Type="http://schemas.openxmlformats.org/officeDocument/2006/relationships/image" Target="../media/image21.jpg"/><Relationship Id="rId15" Type="http://schemas.openxmlformats.org/officeDocument/2006/relationships/image" Target="../media/image22.jpg"/><Relationship Id="rId16" Type="http://schemas.openxmlformats.org/officeDocument/2006/relationships/image" Target="../media/image23.jpg"/><Relationship Id="rId1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hdphoto" Target="../media/hdphoto12.wdp"/><Relationship Id="rId12" Type="http://schemas.openxmlformats.org/officeDocument/2006/relationships/image" Target="../media/image30.jpeg"/><Relationship Id="rId13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8.wdp"/><Relationship Id="rId4" Type="http://schemas.openxmlformats.org/officeDocument/2006/relationships/image" Target="../media/image26.jpeg"/><Relationship Id="rId5" Type="http://schemas.microsoft.com/office/2007/relationships/hdphoto" Target="../media/hdphoto9.wdp"/><Relationship Id="rId6" Type="http://schemas.openxmlformats.org/officeDocument/2006/relationships/image" Target="../media/image27.jpeg"/><Relationship Id="rId7" Type="http://schemas.microsoft.com/office/2007/relationships/hdphoto" Target="../media/hdphoto10.wdp"/><Relationship Id="rId8" Type="http://schemas.openxmlformats.org/officeDocument/2006/relationships/image" Target="../media/image28.jpeg"/><Relationship Id="rId9" Type="http://schemas.microsoft.com/office/2007/relationships/hdphoto" Target="../media/hdphoto11.wdp"/><Relationship Id="rId10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23405" y="1855561"/>
            <a:ext cx="12192000" cy="2287296"/>
          </a:xfrm>
        </p:spPr>
        <p:txBody>
          <a:bodyPr>
            <a:noAutofit/>
          </a:bodyPr>
          <a:lstStyle/>
          <a:p>
            <a:r>
              <a:rPr lang="en-US" sz="12600" b="1" dirty="0" smtClean="0">
                <a:ln w="0"/>
                <a:solidFill>
                  <a:srgbClr val="009DCE"/>
                </a:solidFill>
                <a:effectLst/>
                <a:latin typeface="Shree Devanagari 714" charset="0"/>
                <a:ea typeface="Shree Devanagari 714" charset="0"/>
                <a:cs typeface="Shree Devanagari 714" charset="0"/>
              </a:rPr>
              <a:t>RAMBØLL</a:t>
            </a:r>
            <a:endParaRPr lang="en-US" sz="12600" b="1" dirty="0">
              <a:ln w="0"/>
              <a:solidFill>
                <a:srgbClr val="009DCE"/>
              </a:solidFill>
              <a:effectLst/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9947" y="3618649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0"/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MUSEUMS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05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6" r="2306"/>
          <a:stretch/>
        </p:blipFill>
        <p:spPr>
          <a:xfrm>
            <a:off x="1" y="-201932"/>
            <a:ext cx="12192000" cy="705993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8661" y="1110034"/>
            <a:ext cx="4890051" cy="1049752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Følg oss på </a:t>
            </a:r>
            <a:r>
              <a:rPr lang="nb-NO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  <a:hlinkClick r:id="rId3"/>
              </a:rPr>
              <a:t>tumblr</a:t>
            </a:r>
            <a:r>
              <a:rPr lang="nb-NO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!</a:t>
            </a:r>
            <a:endParaRPr lang="nb-NO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6098" y="225083"/>
            <a:ext cx="11282290" cy="6424509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79" y="27386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TAKK FOR OSS</a:t>
            </a:r>
            <a:r>
              <a:rPr lang="en-US" sz="8800" b="1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!</a:t>
            </a:r>
            <a:endParaRPr lang="en-US" sz="8800" b="1" dirty="0">
              <a:solidFill>
                <a:srgbClr val="009DCE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8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7209" y="357211"/>
            <a:ext cx="11743765" cy="6240538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341" y="684397"/>
            <a:ext cx="10322720" cy="1206018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Design </a:t>
            </a:r>
            <a:r>
              <a:rPr lang="en-US" sz="8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brief</a:t>
            </a:r>
            <a:endParaRPr lang="en-US" sz="86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4341" y="2287941"/>
            <a:ext cx="76667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Samarbeidspartner: </a:t>
            </a:r>
            <a:r>
              <a:rPr lang="nb-NO" sz="3200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Rambøll</a:t>
            </a:r>
            <a:endParaRPr lang="nb-NO" sz="2800" dirty="0" smtClean="0">
              <a:solidFill>
                <a:srgbClr val="009DCE"/>
              </a:solidFill>
              <a:latin typeface="Shree Devanagari 714" charset="0"/>
              <a:ea typeface="Shree Devanagari 714" charset="0"/>
              <a:cs typeface="Shree Devanagari 714" charset="0"/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endParaRPr lang="nb-NO" sz="2800" dirty="0" smtClean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28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Informasjonssystem</a:t>
            </a:r>
            <a:endParaRPr lang="nb-NO" sz="2800" dirty="0">
              <a:solidFill>
                <a:srgbClr val="009DCE"/>
              </a:solidFill>
              <a:latin typeface="Shree Devanagari 714" charset="0"/>
              <a:ea typeface="Shree Devanagari 714" charset="0"/>
              <a:cs typeface="Shree Devanagari 714" charset="0"/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endParaRPr lang="nb-NO" sz="24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2400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Ekstern </a:t>
            </a: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veileder </a:t>
            </a:r>
            <a:r>
              <a:rPr lang="nb-NO" sz="2400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</a:t>
            </a: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 </a:t>
            </a:r>
            <a:r>
              <a:rPr lang="nb-NO" sz="2400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Anita Woll</a:t>
            </a:r>
          </a:p>
          <a:p>
            <a:pPr marL="285750" indent="-285750">
              <a:buFont typeface="Arial" charset="0"/>
              <a:buChar char="•"/>
            </a:pPr>
            <a:endParaRPr lang="nb-NO" sz="24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2400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Intern </a:t>
            </a: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veileder </a:t>
            </a:r>
            <a:r>
              <a:rPr lang="nb-NO" sz="2400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</a:t>
            </a: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 </a:t>
            </a:r>
            <a:r>
              <a:rPr lang="nb-NO" sz="2400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Alma Leora </a:t>
            </a: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  <a:sym typeface="Wingdings"/>
              </a:rPr>
              <a:t>Culén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06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6386" y="2729132"/>
            <a:ext cx="5505156" cy="412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3835791" cy="2876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09" y="0"/>
            <a:ext cx="3835791" cy="287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" t="3198" r="5641" b="7913"/>
          <a:stretch/>
        </p:blipFill>
        <p:spPr>
          <a:xfrm rot="5400000">
            <a:off x="8707337" y="3373337"/>
            <a:ext cx="3981157" cy="29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6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iangle 21"/>
          <p:cNvSpPr/>
          <p:nvPr/>
        </p:nvSpPr>
        <p:spPr>
          <a:xfrm rot="5400000">
            <a:off x="3165055" y="2545009"/>
            <a:ext cx="4579603" cy="334454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iangle 2"/>
          <p:cNvSpPr/>
          <p:nvPr/>
        </p:nvSpPr>
        <p:spPr>
          <a:xfrm rot="16200000">
            <a:off x="-165266" y="2551850"/>
            <a:ext cx="4579603" cy="334454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gular Pentagon 24"/>
          <p:cNvSpPr/>
          <p:nvPr/>
        </p:nvSpPr>
        <p:spPr>
          <a:xfrm>
            <a:off x="3163688" y="3151217"/>
            <a:ext cx="1816355" cy="1722023"/>
          </a:xfrm>
          <a:prstGeom prst="pentag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gular Pentagon 23"/>
          <p:cNvSpPr/>
          <p:nvPr/>
        </p:nvSpPr>
        <p:spPr>
          <a:xfrm>
            <a:off x="1209245" y="3144377"/>
            <a:ext cx="1816355" cy="1722023"/>
          </a:xfrm>
          <a:prstGeom prst="pentag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/>
          <p:cNvSpPr/>
          <p:nvPr/>
        </p:nvSpPr>
        <p:spPr>
          <a:xfrm rot="16200000">
            <a:off x="4716641" y="3172754"/>
            <a:ext cx="4128306" cy="2095147"/>
          </a:xfrm>
          <a:prstGeom prst="triangle">
            <a:avLst/>
          </a:prstGeom>
          <a:solidFill>
            <a:schemeClr val="tx1"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gular Pentagon 25"/>
          <p:cNvSpPr/>
          <p:nvPr/>
        </p:nvSpPr>
        <p:spPr>
          <a:xfrm>
            <a:off x="5116207" y="3160801"/>
            <a:ext cx="1741915" cy="1705599"/>
          </a:xfrm>
          <a:prstGeom prst="pentag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/>
        </p:nvSpPr>
        <p:spPr>
          <a:xfrm rot="5400000">
            <a:off x="7748045" y="2236497"/>
            <a:ext cx="4135901" cy="3975255"/>
          </a:xfrm>
          <a:prstGeom prst="triangle">
            <a:avLst>
              <a:gd name="adj" fmla="val 48148"/>
            </a:avLst>
          </a:prstGeom>
          <a:solidFill>
            <a:schemeClr val="tx1"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725" y="601918"/>
            <a:ext cx="9796462" cy="1325563"/>
          </a:xfrm>
        </p:spPr>
        <p:txBody>
          <a:bodyPr>
            <a:normAutofit/>
          </a:bodyPr>
          <a:lstStyle/>
          <a:p>
            <a:pPr algn="ctr"/>
            <a:r>
              <a:rPr lang="nb-NO" sz="7200" b="1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DESIGN THINKING</a:t>
            </a:r>
            <a:endParaRPr lang="nb-NO" sz="7200" b="1" dirty="0">
              <a:solidFill>
                <a:srgbClr val="009DCE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4" name="Regular Pentagon 3"/>
          <p:cNvSpPr/>
          <p:nvPr/>
        </p:nvSpPr>
        <p:spPr>
          <a:xfrm>
            <a:off x="1188862" y="3137787"/>
            <a:ext cx="1843183" cy="1728613"/>
          </a:xfrm>
          <a:prstGeom prst="pentagon">
            <a:avLst/>
          </a:prstGeom>
          <a:solidFill>
            <a:srgbClr val="009DC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gular Pentagon 6"/>
          <p:cNvSpPr/>
          <p:nvPr/>
        </p:nvSpPr>
        <p:spPr>
          <a:xfrm>
            <a:off x="5106156" y="3156905"/>
            <a:ext cx="1772349" cy="1716337"/>
          </a:xfrm>
          <a:prstGeom prst="pentagon">
            <a:avLst/>
          </a:prstGeom>
          <a:solidFill>
            <a:srgbClr val="009D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gular Pentagon 26"/>
          <p:cNvSpPr/>
          <p:nvPr/>
        </p:nvSpPr>
        <p:spPr>
          <a:xfrm>
            <a:off x="7009096" y="3169343"/>
            <a:ext cx="1794098" cy="1722023"/>
          </a:xfrm>
          <a:prstGeom prst="pentag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gular Pentagon 7"/>
          <p:cNvSpPr/>
          <p:nvPr/>
        </p:nvSpPr>
        <p:spPr>
          <a:xfrm>
            <a:off x="7002451" y="3151342"/>
            <a:ext cx="1807389" cy="1758027"/>
          </a:xfrm>
          <a:prstGeom prst="pentagon">
            <a:avLst/>
          </a:prstGeom>
          <a:solidFill>
            <a:srgbClr val="009DC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gular Pentagon 27"/>
          <p:cNvSpPr/>
          <p:nvPr/>
        </p:nvSpPr>
        <p:spPr>
          <a:xfrm>
            <a:off x="8948544" y="3174980"/>
            <a:ext cx="1742794" cy="1705599"/>
          </a:xfrm>
          <a:prstGeom prst="pentag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/>
        </p:nvSpPr>
        <p:spPr>
          <a:xfrm>
            <a:off x="8935653" y="3137788"/>
            <a:ext cx="1786243" cy="1771582"/>
          </a:xfrm>
          <a:prstGeom prst="pentagon">
            <a:avLst/>
          </a:prstGeom>
          <a:solidFill>
            <a:srgbClr val="009DCE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20183" y="3862865"/>
            <a:ext cx="1759066" cy="3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Empathize</a:t>
            </a:r>
            <a:endParaRPr lang="en-US" sz="28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4724" y="3864529"/>
            <a:ext cx="1716448" cy="3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Ideate</a:t>
            </a:r>
            <a:endParaRPr lang="en-US" sz="28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2451" y="3868410"/>
            <a:ext cx="1807389" cy="3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Prototyping</a:t>
            </a:r>
            <a:endParaRPr lang="en-US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48544" y="3868410"/>
            <a:ext cx="1729903" cy="3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Testing</a:t>
            </a:r>
            <a:endParaRPr lang="en-US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20" name="Regular Pentagon 19"/>
          <p:cNvSpPr/>
          <p:nvPr/>
        </p:nvSpPr>
        <p:spPr>
          <a:xfrm>
            <a:off x="3161764" y="3151218"/>
            <a:ext cx="1816355" cy="1722023"/>
          </a:xfrm>
          <a:prstGeom prst="pentagon">
            <a:avLst/>
          </a:prstGeom>
          <a:solidFill>
            <a:srgbClr val="009DCE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91936" y="3862865"/>
            <a:ext cx="1759066" cy="3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Define</a:t>
            </a:r>
            <a:endParaRPr lang="en-US" sz="28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436098" y="225083"/>
            <a:ext cx="11282290" cy="6424509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4335198" y="2699497"/>
            <a:ext cx="0" cy="4038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06569" y="5145430"/>
            <a:ext cx="0" cy="4038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768629" y="5122158"/>
            <a:ext cx="0" cy="4038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438191" y="2721419"/>
            <a:ext cx="0" cy="4038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130855" y="892142"/>
            <a:ext cx="0" cy="4038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623" y="575924"/>
            <a:ext cx="5905500" cy="1325563"/>
          </a:xfrm>
        </p:spPr>
        <p:txBody>
          <a:bodyPr>
            <a:normAutofit/>
          </a:bodyPr>
          <a:lstStyle/>
          <a:p>
            <a:r>
              <a:rPr lang="nb-NO" sz="8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Metoder</a:t>
            </a:r>
            <a:endParaRPr lang="nb-NO" sz="80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5" name="Regular Pentagon 4"/>
          <p:cNvSpPr/>
          <p:nvPr/>
        </p:nvSpPr>
        <p:spPr>
          <a:xfrm>
            <a:off x="6530978" y="687294"/>
            <a:ext cx="1755156" cy="1611318"/>
          </a:xfrm>
          <a:prstGeom prst="pentagon">
            <a:avLst/>
          </a:prstGeom>
          <a:solidFill>
            <a:srgbClr val="009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Regular Pentagon 5"/>
          <p:cNvSpPr/>
          <p:nvPr/>
        </p:nvSpPr>
        <p:spPr>
          <a:xfrm>
            <a:off x="8793795" y="2497737"/>
            <a:ext cx="1755156" cy="1611318"/>
          </a:xfrm>
          <a:prstGeom prst="pentagon">
            <a:avLst/>
          </a:prstGeom>
          <a:solidFill>
            <a:srgbClr val="009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gular Pentagon 6"/>
          <p:cNvSpPr/>
          <p:nvPr/>
        </p:nvSpPr>
        <p:spPr>
          <a:xfrm>
            <a:off x="8053557" y="4905215"/>
            <a:ext cx="1755156" cy="1611318"/>
          </a:xfrm>
          <a:prstGeom prst="pentagon">
            <a:avLst/>
          </a:prstGeom>
          <a:solidFill>
            <a:srgbClr val="009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Regular Pentagon 7"/>
          <p:cNvSpPr/>
          <p:nvPr/>
        </p:nvSpPr>
        <p:spPr>
          <a:xfrm>
            <a:off x="5112835" y="4905215"/>
            <a:ext cx="1755156" cy="1611318"/>
          </a:xfrm>
          <a:prstGeom prst="pentagon">
            <a:avLst/>
          </a:prstGeom>
          <a:solidFill>
            <a:srgbClr val="009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gular Pentagon 8"/>
          <p:cNvSpPr/>
          <p:nvPr/>
        </p:nvSpPr>
        <p:spPr>
          <a:xfrm>
            <a:off x="4183012" y="2497737"/>
            <a:ext cx="1755156" cy="1611318"/>
          </a:xfrm>
          <a:prstGeom prst="pentagon">
            <a:avLst/>
          </a:prstGeom>
          <a:solidFill>
            <a:srgbClr val="009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TextBox 9"/>
          <p:cNvSpPr txBox="1"/>
          <p:nvPr/>
        </p:nvSpPr>
        <p:spPr>
          <a:xfrm>
            <a:off x="6832706" y="1295986"/>
            <a:ext cx="118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Define</a:t>
            </a:r>
            <a:endParaRPr lang="nb-NO" sz="24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8590" y="3108491"/>
            <a:ext cx="118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Ideate</a:t>
            </a:r>
            <a:endParaRPr lang="nb-NO" sz="20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0855" y="5549274"/>
            <a:ext cx="1631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Prototype</a:t>
            </a:r>
            <a:endParaRPr lang="nb-NO" sz="20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7630" y="5549274"/>
            <a:ext cx="118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Test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60311" y="3103341"/>
            <a:ext cx="18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Empathize</a:t>
            </a:r>
            <a:endParaRPr lang="nb-NO" sz="20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627503" y="1896289"/>
            <a:ext cx="955693" cy="8225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76250" y="1896289"/>
            <a:ext cx="1009376" cy="8225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206569" y="4152660"/>
            <a:ext cx="385157" cy="8818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829342" y="5933248"/>
            <a:ext cx="13015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435938" y="4199392"/>
            <a:ext cx="332691" cy="9460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8018272" y="363660"/>
            <a:ext cx="1167354" cy="6619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7" name="Rounded Rectangle 36"/>
          <p:cNvSpPr/>
          <p:nvPr/>
        </p:nvSpPr>
        <p:spPr>
          <a:xfrm>
            <a:off x="10295176" y="2221142"/>
            <a:ext cx="1167354" cy="6619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8" name="Rounded Rectangle 37"/>
          <p:cNvSpPr/>
          <p:nvPr/>
        </p:nvSpPr>
        <p:spPr>
          <a:xfrm>
            <a:off x="9665435" y="4614789"/>
            <a:ext cx="1167354" cy="6619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9" name="Rounded Rectangle 38"/>
          <p:cNvSpPr/>
          <p:nvPr/>
        </p:nvSpPr>
        <p:spPr>
          <a:xfrm>
            <a:off x="3321697" y="2194649"/>
            <a:ext cx="1167354" cy="6619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Rounded Rectangle 39"/>
          <p:cNvSpPr/>
          <p:nvPr/>
        </p:nvSpPr>
        <p:spPr>
          <a:xfrm>
            <a:off x="4176604" y="4643901"/>
            <a:ext cx="1167354" cy="6619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7" name="TextBox 56"/>
          <p:cNvSpPr txBox="1"/>
          <p:nvPr/>
        </p:nvSpPr>
        <p:spPr>
          <a:xfrm>
            <a:off x="8044976" y="435703"/>
            <a:ext cx="1167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nb-NO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Brainstorming</a:t>
            </a:r>
          </a:p>
          <a:p>
            <a:pPr marL="171450" indent="-171450">
              <a:buFont typeface="Arial" charset="0"/>
              <a:buChar char="•"/>
            </a:pPr>
            <a:endParaRPr lang="nb-NO" sz="1000" dirty="0" smtClean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nb-NO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Kartlegging</a:t>
            </a:r>
            <a:endParaRPr lang="nb-NO" sz="1000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283821" y="2287452"/>
            <a:ext cx="130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nb-NO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Fokusgruppe</a:t>
            </a:r>
          </a:p>
          <a:p>
            <a:pPr marL="171450" indent="-171450">
              <a:buFont typeface="Arial" charset="0"/>
              <a:buChar char="•"/>
            </a:pPr>
            <a:endParaRPr lang="nb-NO" sz="1000" dirty="0" smtClean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nb-NO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Mini workshop</a:t>
            </a:r>
            <a:endParaRPr lang="nb-NO" sz="1000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25730" y="4705126"/>
            <a:ext cx="1232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Wireframing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Simulering</a:t>
            </a:r>
            <a:endParaRPr lang="en-US" sz="1000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36570" y="2270954"/>
            <a:ext cx="1167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Observasjon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Explore</a:t>
            </a:r>
            <a:endParaRPr lang="en-US" sz="1000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194876" y="4714659"/>
            <a:ext cx="1167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Simulering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Shree Devanagari 714" charset="0"/>
                <a:ea typeface="Shree Devanagari 714" charset="0"/>
                <a:cs typeface="Shree Devanagari 714" charset="0"/>
              </a:rPr>
              <a:t>Brukertesting</a:t>
            </a:r>
            <a:endParaRPr lang="en-US" sz="1000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71" name="Arc 70"/>
          <p:cNvSpPr/>
          <p:nvPr/>
        </p:nvSpPr>
        <p:spPr>
          <a:xfrm rot="5400000">
            <a:off x="4979911" y="1007567"/>
            <a:ext cx="2067061" cy="2619302"/>
          </a:xfrm>
          <a:prstGeom prst="arc">
            <a:avLst>
              <a:gd name="adj1" fmla="val 16366806"/>
              <a:gd name="adj2" fmla="val 21368873"/>
            </a:avLst>
          </a:prstGeom>
          <a:noFill/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 rot="10073623">
            <a:off x="7547859" y="811809"/>
            <a:ext cx="2067061" cy="2619302"/>
          </a:xfrm>
          <a:prstGeom prst="arc">
            <a:avLst>
              <a:gd name="adj1" fmla="val 16366806"/>
              <a:gd name="adj2" fmla="val 21368873"/>
            </a:avLst>
          </a:prstGeom>
          <a:noFill/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6200000" flipH="1">
            <a:off x="6001905" y="3297567"/>
            <a:ext cx="83381" cy="10636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7560405" y="2341661"/>
            <a:ext cx="83381" cy="10636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63" y="639907"/>
            <a:ext cx="1324010" cy="2068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99" y="577007"/>
            <a:ext cx="1385823" cy="2165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65" y="589898"/>
            <a:ext cx="1369321" cy="2139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0" y="1806728"/>
            <a:ext cx="1548420" cy="2419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64" y="1777878"/>
            <a:ext cx="1458388" cy="2278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80" y="1806400"/>
            <a:ext cx="1548420" cy="2419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20480" b="2523"/>
          <a:stretch/>
        </p:blipFill>
        <p:spPr>
          <a:xfrm>
            <a:off x="2006317" y="4183850"/>
            <a:ext cx="1361241" cy="2293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5" b="9910"/>
          <a:stretch/>
        </p:blipFill>
        <p:spPr>
          <a:xfrm>
            <a:off x="5897409" y="4682423"/>
            <a:ext cx="1043177" cy="1795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1" b="10631"/>
          <a:stretch/>
        </p:blipFill>
        <p:spPr>
          <a:xfrm>
            <a:off x="4821370" y="4678024"/>
            <a:ext cx="1041795" cy="18301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1" t="6937" r="25699" b="7747"/>
          <a:stretch/>
        </p:blipFill>
        <p:spPr>
          <a:xfrm>
            <a:off x="3436046" y="4170455"/>
            <a:ext cx="1375216" cy="2359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r="27465" b="6666"/>
          <a:stretch/>
        </p:blipFill>
        <p:spPr>
          <a:xfrm>
            <a:off x="7009074" y="4708693"/>
            <a:ext cx="889410" cy="1768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7928" r="28125" b="8829"/>
          <a:stretch/>
        </p:blipFill>
        <p:spPr>
          <a:xfrm>
            <a:off x="520072" y="4225806"/>
            <a:ext cx="1264892" cy="22585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16931" b="5045"/>
          <a:stretch/>
        </p:blipFill>
        <p:spPr>
          <a:xfrm>
            <a:off x="10796162" y="2707870"/>
            <a:ext cx="1079724" cy="1908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27432" b="50847"/>
          <a:stretch/>
        </p:blipFill>
        <p:spPr>
          <a:xfrm>
            <a:off x="6820285" y="2715866"/>
            <a:ext cx="3930287" cy="1914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7"/>
          <a:stretch/>
        </p:blipFill>
        <p:spPr>
          <a:xfrm>
            <a:off x="5481908" y="2721362"/>
            <a:ext cx="1295524" cy="1908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49390" r="27432"/>
          <a:stretch/>
        </p:blipFill>
        <p:spPr>
          <a:xfrm>
            <a:off x="8035459" y="4650368"/>
            <a:ext cx="3840427" cy="18270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2244" y="622157"/>
            <a:ext cx="5265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Skisser og idéer</a:t>
            </a:r>
            <a:endParaRPr lang="nb-NO" sz="5400" dirty="0">
              <a:solidFill>
                <a:srgbClr val="009DCE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53" y="622157"/>
            <a:ext cx="1282352" cy="18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6098" y="464234"/>
            <a:ext cx="11282290" cy="5824024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22239" r="9450" b="25389"/>
          <a:stretch/>
        </p:blipFill>
        <p:spPr>
          <a:xfrm rot="5400000">
            <a:off x="4079117" y="2218788"/>
            <a:ext cx="3799490" cy="2262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16683" r="2752" b="21772"/>
          <a:stretch/>
        </p:blipFill>
        <p:spPr>
          <a:xfrm rot="5400000">
            <a:off x="1626059" y="2186160"/>
            <a:ext cx="3799490" cy="2328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16401" r="2896" b="16643"/>
          <a:stretch/>
        </p:blipFill>
        <p:spPr>
          <a:xfrm rot="5400000">
            <a:off x="6492856" y="2204636"/>
            <a:ext cx="3799490" cy="2291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4" t="18902" r="2657" b="16738"/>
          <a:stretch/>
        </p:blipFill>
        <p:spPr>
          <a:xfrm rot="5400000">
            <a:off x="8942553" y="2210677"/>
            <a:ext cx="3799488" cy="2278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15960" r="2988" b="17962"/>
          <a:stretch/>
        </p:blipFill>
        <p:spPr>
          <a:xfrm rot="5400000">
            <a:off x="-677917" y="2238707"/>
            <a:ext cx="3799490" cy="22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9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4" y="147606"/>
            <a:ext cx="1944000" cy="32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70" y="161564"/>
            <a:ext cx="1944000" cy="32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79" y="161564"/>
            <a:ext cx="1944000" cy="32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1" y="161564"/>
            <a:ext cx="1944000" cy="32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02" y="161564"/>
            <a:ext cx="1944000" cy="32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5" y="3468712"/>
            <a:ext cx="2025000" cy="32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70" y="3487373"/>
            <a:ext cx="2025000" cy="32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12" y="3481319"/>
            <a:ext cx="2025000" cy="32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79" y="3496119"/>
            <a:ext cx="2025000" cy="324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11" y="3506034"/>
            <a:ext cx="2025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36098" y="393896"/>
            <a:ext cx="11282290" cy="6049108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822" y="854448"/>
            <a:ext cx="6684523" cy="1325563"/>
          </a:xfrm>
        </p:spPr>
        <p:txBody>
          <a:bodyPr>
            <a:normAutofit/>
          </a:bodyPr>
          <a:lstStyle/>
          <a:p>
            <a:r>
              <a:rPr lang="nb-NO" sz="7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Veien videre</a:t>
            </a:r>
            <a:endParaRPr lang="nb-NO" sz="74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1822" y="2359209"/>
            <a:ext cx="8028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Mer </a:t>
            </a: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prototyping og wireframing</a:t>
            </a:r>
            <a:endParaRPr lang="nb-NO" sz="2400" dirty="0" smtClean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285750" indent="-285750">
              <a:buFont typeface="Arial" charset="0"/>
              <a:buChar char="•"/>
            </a:pPr>
            <a:endParaRPr lang="nb-NO" sz="2400" dirty="0" smtClean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Usability testing</a:t>
            </a:r>
          </a:p>
          <a:p>
            <a:pPr marL="285750" indent="-285750">
              <a:buFont typeface="Arial" charset="0"/>
              <a:buChar char="•"/>
            </a:pPr>
            <a:endParaRPr lang="nb-NO" sz="2400" dirty="0" smtClean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Brukertesting </a:t>
            </a:r>
          </a:p>
          <a:p>
            <a:pPr marL="285750" indent="-285750">
              <a:buFont typeface="Arial" charset="0"/>
              <a:buChar char="•"/>
            </a:pPr>
            <a:endParaRPr lang="nb-NO" sz="2400" dirty="0" smtClean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2400" dirty="0" smtClean="0">
                <a:solidFill>
                  <a:srgbClr val="009DCE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Simulering</a:t>
            </a:r>
            <a:r>
              <a:rPr lang="nb-NO" sz="2400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 av tekniske løsninger  </a:t>
            </a:r>
            <a:endParaRPr lang="nb-NO" sz="2400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68</Words>
  <Application>Microsoft Macintosh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Shree Devanagari 714</vt:lpstr>
      <vt:lpstr>Wingdings</vt:lpstr>
      <vt:lpstr>Arial</vt:lpstr>
      <vt:lpstr>Office Theme</vt:lpstr>
      <vt:lpstr>RAMBØLL</vt:lpstr>
      <vt:lpstr>Design brief</vt:lpstr>
      <vt:lpstr>PowerPoint Presentation</vt:lpstr>
      <vt:lpstr>DESIGN THINKING</vt:lpstr>
      <vt:lpstr>Metoder</vt:lpstr>
      <vt:lpstr>PowerPoint Presentation</vt:lpstr>
      <vt:lpstr>PowerPoint Presentation</vt:lpstr>
      <vt:lpstr>PowerPoint Presentation</vt:lpstr>
      <vt:lpstr>Veien videre</vt:lpstr>
      <vt:lpstr>Følg oss på tumblr!</vt:lpstr>
      <vt:lpstr>TAKK FOR OSS!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Rambøll Museums</dc:title>
  <dc:creator>Thao Tran</dc:creator>
  <cp:lastModifiedBy>Thao Tran</cp:lastModifiedBy>
  <cp:revision>138</cp:revision>
  <cp:lastPrinted>2017-10-17T09:00:59Z</cp:lastPrinted>
  <dcterms:created xsi:type="dcterms:W3CDTF">2017-10-13T11:44:51Z</dcterms:created>
  <dcterms:modified xsi:type="dcterms:W3CDTF">2017-10-17T09:02:54Z</dcterms:modified>
</cp:coreProperties>
</file>