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1" r:id="rId18"/>
    <p:sldId id="273" r:id="rId19"/>
    <p:sldId id="279" r:id="rId20"/>
    <p:sldId id="274" r:id="rId21"/>
    <p:sldId id="280" r:id="rId22"/>
    <p:sldId id="283" r:id="rId23"/>
    <p:sldId id="275" r:id="rId24"/>
    <p:sldId id="281" r:id="rId25"/>
    <p:sldId id="276" r:id="rId26"/>
    <p:sldId id="277" r:id="rId27"/>
    <p:sldId id="272" r:id="rId2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C3A14-96AB-47D0-821A-701990CADE98}" type="doc">
      <dgm:prSet loTypeId="urn:microsoft.com/office/officeart/2005/8/layout/cycle5" loCatId="cycl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7F272389-940A-4F5E-838F-F287D4466891}">
      <dgm:prSet phldrT="[Text]"/>
      <dgm:spPr/>
      <dgm:t>
        <a:bodyPr/>
        <a:lstStyle/>
        <a:p>
          <a:r>
            <a:rPr lang="nb-NO" dirty="0" err="1" smtClean="0"/>
            <a:t>Collection</a:t>
          </a:r>
          <a:endParaRPr lang="nb-NO" dirty="0"/>
        </a:p>
      </dgm:t>
    </dgm:pt>
    <dgm:pt modelId="{417D271D-FEC5-454B-8272-3B9C25443F3B}" type="parTrans" cxnId="{30C27A1F-B482-473F-92F8-4576DDF463CB}">
      <dgm:prSet/>
      <dgm:spPr/>
      <dgm:t>
        <a:bodyPr/>
        <a:lstStyle/>
        <a:p>
          <a:endParaRPr lang="nb-NO"/>
        </a:p>
      </dgm:t>
    </dgm:pt>
    <dgm:pt modelId="{98011E98-BE3D-4203-BDB6-56BDF9947554}" type="sibTrans" cxnId="{30C27A1F-B482-473F-92F8-4576DDF463CB}">
      <dgm:prSet/>
      <dgm:spPr/>
      <dgm:t>
        <a:bodyPr/>
        <a:lstStyle/>
        <a:p>
          <a:endParaRPr lang="nb-NO"/>
        </a:p>
      </dgm:t>
    </dgm:pt>
    <dgm:pt modelId="{0831628B-6C4A-4749-A4F8-6B0CD7F7BF68}">
      <dgm:prSet phldrT="[Text]"/>
      <dgm:spPr/>
      <dgm:t>
        <a:bodyPr/>
        <a:lstStyle/>
        <a:p>
          <a:r>
            <a:rPr lang="nb-NO" dirty="0" err="1" smtClean="0"/>
            <a:t>Processing</a:t>
          </a:r>
          <a:endParaRPr lang="nb-NO" dirty="0"/>
        </a:p>
      </dgm:t>
    </dgm:pt>
    <dgm:pt modelId="{FE996DC8-0DEB-40EC-A090-24DDBE36558A}" type="parTrans" cxnId="{4B2797E6-80D1-414D-A70A-7A6491A6D879}">
      <dgm:prSet/>
      <dgm:spPr/>
      <dgm:t>
        <a:bodyPr/>
        <a:lstStyle/>
        <a:p>
          <a:endParaRPr lang="nb-NO"/>
        </a:p>
      </dgm:t>
    </dgm:pt>
    <dgm:pt modelId="{59F122CF-4D3E-499D-A2A5-DD30F1C95C62}" type="sibTrans" cxnId="{4B2797E6-80D1-414D-A70A-7A6491A6D879}">
      <dgm:prSet/>
      <dgm:spPr/>
      <dgm:t>
        <a:bodyPr/>
        <a:lstStyle/>
        <a:p>
          <a:endParaRPr lang="nb-NO"/>
        </a:p>
      </dgm:t>
    </dgm:pt>
    <dgm:pt modelId="{34081FF7-99AA-4F3C-A33B-71B6143FC062}">
      <dgm:prSet phldrT="[Text]"/>
      <dgm:spPr/>
      <dgm:t>
        <a:bodyPr/>
        <a:lstStyle/>
        <a:p>
          <a:r>
            <a:rPr lang="nb-NO" dirty="0" err="1" smtClean="0"/>
            <a:t>Presentation</a:t>
          </a:r>
          <a:endParaRPr lang="nb-NO" dirty="0"/>
        </a:p>
      </dgm:t>
    </dgm:pt>
    <dgm:pt modelId="{9CB6B6D3-6197-4010-9424-F3A0ED7B40F8}" type="parTrans" cxnId="{435AC012-6355-413B-B7EA-AC30E6B3D2D4}">
      <dgm:prSet/>
      <dgm:spPr/>
      <dgm:t>
        <a:bodyPr/>
        <a:lstStyle/>
        <a:p>
          <a:endParaRPr lang="nb-NO"/>
        </a:p>
      </dgm:t>
    </dgm:pt>
    <dgm:pt modelId="{C8013C23-ED2E-4C1B-8A9A-A14615635357}" type="sibTrans" cxnId="{435AC012-6355-413B-B7EA-AC30E6B3D2D4}">
      <dgm:prSet/>
      <dgm:spPr/>
      <dgm:t>
        <a:bodyPr/>
        <a:lstStyle/>
        <a:p>
          <a:endParaRPr lang="nb-NO"/>
        </a:p>
      </dgm:t>
    </dgm:pt>
    <dgm:pt modelId="{A40D1AED-A408-407B-8C39-FDBB3F9702A2}">
      <dgm:prSet phldrT="[Text]"/>
      <dgm:spPr/>
      <dgm:t>
        <a:bodyPr/>
        <a:lstStyle/>
        <a:p>
          <a:r>
            <a:rPr lang="nb-NO" dirty="0" smtClean="0"/>
            <a:t>Action</a:t>
          </a:r>
          <a:endParaRPr lang="nb-NO" dirty="0"/>
        </a:p>
      </dgm:t>
    </dgm:pt>
    <dgm:pt modelId="{6C4D6E8E-5391-4CDE-95EC-74798506B753}" type="parTrans" cxnId="{4C744D80-DF7C-43D8-AAD5-2C9C06F6D644}">
      <dgm:prSet/>
      <dgm:spPr/>
      <dgm:t>
        <a:bodyPr/>
        <a:lstStyle/>
        <a:p>
          <a:endParaRPr lang="nb-NO"/>
        </a:p>
      </dgm:t>
    </dgm:pt>
    <dgm:pt modelId="{B93DC3C6-7927-4613-83A1-9692BF10A2C2}" type="sibTrans" cxnId="{4C744D80-DF7C-43D8-AAD5-2C9C06F6D644}">
      <dgm:prSet/>
      <dgm:spPr/>
      <dgm:t>
        <a:bodyPr/>
        <a:lstStyle/>
        <a:p>
          <a:endParaRPr lang="nb-NO"/>
        </a:p>
      </dgm:t>
    </dgm:pt>
    <dgm:pt modelId="{E45B13A2-AED2-4A35-A963-A46F7620C218}" type="pres">
      <dgm:prSet presAssocID="{A1CC3A14-96AB-47D0-821A-701990CADE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4680383C-BDCE-4D5A-B9E3-2788506B19E2}" type="pres">
      <dgm:prSet presAssocID="{7F272389-940A-4F5E-838F-F287D4466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9CE6920-90DC-4C2C-83B0-CFCAF456BD2B}" type="pres">
      <dgm:prSet presAssocID="{7F272389-940A-4F5E-838F-F287D4466891}" presName="spNode" presStyleCnt="0"/>
      <dgm:spPr/>
    </dgm:pt>
    <dgm:pt modelId="{F363991B-5554-46AC-9332-803783E51502}" type="pres">
      <dgm:prSet presAssocID="{98011E98-BE3D-4203-BDB6-56BDF9947554}" presName="sibTrans" presStyleLbl="sibTrans1D1" presStyleIdx="0" presStyleCnt="4"/>
      <dgm:spPr/>
      <dgm:t>
        <a:bodyPr/>
        <a:lstStyle/>
        <a:p>
          <a:endParaRPr lang="nb-NO"/>
        </a:p>
      </dgm:t>
    </dgm:pt>
    <dgm:pt modelId="{B166B968-467F-41B1-BDFB-1C8D3819640F}" type="pres">
      <dgm:prSet presAssocID="{0831628B-6C4A-4749-A4F8-6B0CD7F7BF6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851CEEC-4A1A-4328-AE37-4F02686D0439}" type="pres">
      <dgm:prSet presAssocID="{0831628B-6C4A-4749-A4F8-6B0CD7F7BF68}" presName="spNode" presStyleCnt="0"/>
      <dgm:spPr/>
    </dgm:pt>
    <dgm:pt modelId="{68107994-2452-4493-9942-165A0012DF5A}" type="pres">
      <dgm:prSet presAssocID="{59F122CF-4D3E-499D-A2A5-DD30F1C95C62}" presName="sibTrans" presStyleLbl="sibTrans1D1" presStyleIdx="1" presStyleCnt="4"/>
      <dgm:spPr/>
      <dgm:t>
        <a:bodyPr/>
        <a:lstStyle/>
        <a:p>
          <a:endParaRPr lang="nb-NO"/>
        </a:p>
      </dgm:t>
    </dgm:pt>
    <dgm:pt modelId="{3A1D8F5A-9D28-45A8-A5FF-B2BCFA6E39D4}" type="pres">
      <dgm:prSet presAssocID="{34081FF7-99AA-4F3C-A33B-71B6143FC06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40C46A1-A87B-4827-8DA0-E6EDEFA3686D}" type="pres">
      <dgm:prSet presAssocID="{34081FF7-99AA-4F3C-A33B-71B6143FC062}" presName="spNode" presStyleCnt="0"/>
      <dgm:spPr/>
    </dgm:pt>
    <dgm:pt modelId="{E3DA463D-0B0E-4188-9160-427804C4BC81}" type="pres">
      <dgm:prSet presAssocID="{C8013C23-ED2E-4C1B-8A9A-A14615635357}" presName="sibTrans" presStyleLbl="sibTrans1D1" presStyleIdx="2" presStyleCnt="4"/>
      <dgm:spPr/>
      <dgm:t>
        <a:bodyPr/>
        <a:lstStyle/>
        <a:p>
          <a:endParaRPr lang="nb-NO"/>
        </a:p>
      </dgm:t>
    </dgm:pt>
    <dgm:pt modelId="{830135FF-9755-4B98-8A0A-530688FD23CF}" type="pres">
      <dgm:prSet presAssocID="{A40D1AED-A408-407B-8C39-FDBB3F9702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1E208A2-E2EB-4CE7-8157-2BF14508C911}" type="pres">
      <dgm:prSet presAssocID="{A40D1AED-A408-407B-8C39-FDBB3F9702A2}" presName="spNode" presStyleCnt="0"/>
      <dgm:spPr/>
    </dgm:pt>
    <dgm:pt modelId="{7FD71012-F772-45D4-8C4D-3A96CC6A28D8}" type="pres">
      <dgm:prSet presAssocID="{B93DC3C6-7927-4613-83A1-9692BF10A2C2}" presName="sibTrans" presStyleLbl="sibTrans1D1" presStyleIdx="3" presStyleCnt="4"/>
      <dgm:spPr/>
      <dgm:t>
        <a:bodyPr/>
        <a:lstStyle/>
        <a:p>
          <a:endParaRPr lang="nb-NO"/>
        </a:p>
      </dgm:t>
    </dgm:pt>
  </dgm:ptLst>
  <dgm:cxnLst>
    <dgm:cxn modelId="{5447CC41-C7F0-49E1-A104-CE8CF97346BC}" type="presOf" srcId="{34081FF7-99AA-4F3C-A33B-71B6143FC062}" destId="{3A1D8F5A-9D28-45A8-A5FF-B2BCFA6E39D4}" srcOrd="0" destOrd="0" presId="urn:microsoft.com/office/officeart/2005/8/layout/cycle5"/>
    <dgm:cxn modelId="{4B2797E6-80D1-414D-A70A-7A6491A6D879}" srcId="{A1CC3A14-96AB-47D0-821A-701990CADE98}" destId="{0831628B-6C4A-4749-A4F8-6B0CD7F7BF68}" srcOrd="1" destOrd="0" parTransId="{FE996DC8-0DEB-40EC-A090-24DDBE36558A}" sibTransId="{59F122CF-4D3E-499D-A2A5-DD30F1C95C62}"/>
    <dgm:cxn modelId="{4C744D80-DF7C-43D8-AAD5-2C9C06F6D644}" srcId="{A1CC3A14-96AB-47D0-821A-701990CADE98}" destId="{A40D1AED-A408-407B-8C39-FDBB3F9702A2}" srcOrd="3" destOrd="0" parTransId="{6C4D6E8E-5391-4CDE-95EC-74798506B753}" sibTransId="{B93DC3C6-7927-4613-83A1-9692BF10A2C2}"/>
    <dgm:cxn modelId="{2116E829-E10B-48F0-A6D7-0C9F0046710B}" type="presOf" srcId="{A40D1AED-A408-407B-8C39-FDBB3F9702A2}" destId="{830135FF-9755-4B98-8A0A-530688FD23CF}" srcOrd="0" destOrd="0" presId="urn:microsoft.com/office/officeart/2005/8/layout/cycle5"/>
    <dgm:cxn modelId="{30C27A1F-B482-473F-92F8-4576DDF463CB}" srcId="{A1CC3A14-96AB-47D0-821A-701990CADE98}" destId="{7F272389-940A-4F5E-838F-F287D4466891}" srcOrd="0" destOrd="0" parTransId="{417D271D-FEC5-454B-8272-3B9C25443F3B}" sibTransId="{98011E98-BE3D-4203-BDB6-56BDF9947554}"/>
    <dgm:cxn modelId="{AAB43269-6B5E-4A96-97C1-0929ABE09C4C}" type="presOf" srcId="{0831628B-6C4A-4749-A4F8-6B0CD7F7BF68}" destId="{B166B968-467F-41B1-BDFB-1C8D3819640F}" srcOrd="0" destOrd="0" presId="urn:microsoft.com/office/officeart/2005/8/layout/cycle5"/>
    <dgm:cxn modelId="{DE96E007-04A6-4B1F-A101-78455AAE4EAA}" type="presOf" srcId="{C8013C23-ED2E-4C1B-8A9A-A14615635357}" destId="{E3DA463D-0B0E-4188-9160-427804C4BC81}" srcOrd="0" destOrd="0" presId="urn:microsoft.com/office/officeart/2005/8/layout/cycle5"/>
    <dgm:cxn modelId="{435AC012-6355-413B-B7EA-AC30E6B3D2D4}" srcId="{A1CC3A14-96AB-47D0-821A-701990CADE98}" destId="{34081FF7-99AA-4F3C-A33B-71B6143FC062}" srcOrd="2" destOrd="0" parTransId="{9CB6B6D3-6197-4010-9424-F3A0ED7B40F8}" sibTransId="{C8013C23-ED2E-4C1B-8A9A-A14615635357}"/>
    <dgm:cxn modelId="{070EE0D3-1D77-4F8B-BAE0-9F6AD1AA5CB6}" type="presOf" srcId="{98011E98-BE3D-4203-BDB6-56BDF9947554}" destId="{F363991B-5554-46AC-9332-803783E51502}" srcOrd="0" destOrd="0" presId="urn:microsoft.com/office/officeart/2005/8/layout/cycle5"/>
    <dgm:cxn modelId="{D0FDBE16-78D4-474A-837C-13FB63EDBD3B}" type="presOf" srcId="{B93DC3C6-7927-4613-83A1-9692BF10A2C2}" destId="{7FD71012-F772-45D4-8C4D-3A96CC6A28D8}" srcOrd="0" destOrd="0" presId="urn:microsoft.com/office/officeart/2005/8/layout/cycle5"/>
    <dgm:cxn modelId="{48F52B3B-C1BD-4E1F-B862-3E43E1DE8461}" type="presOf" srcId="{7F272389-940A-4F5E-838F-F287D4466891}" destId="{4680383C-BDCE-4D5A-B9E3-2788506B19E2}" srcOrd="0" destOrd="0" presId="urn:microsoft.com/office/officeart/2005/8/layout/cycle5"/>
    <dgm:cxn modelId="{E0E70CC7-096B-4BE0-8098-DC79826C085A}" type="presOf" srcId="{A1CC3A14-96AB-47D0-821A-701990CADE98}" destId="{E45B13A2-AED2-4A35-A963-A46F7620C218}" srcOrd="0" destOrd="0" presId="urn:microsoft.com/office/officeart/2005/8/layout/cycle5"/>
    <dgm:cxn modelId="{96C005E0-408E-44D2-B9EF-7FFA8ED12586}" type="presOf" srcId="{59F122CF-4D3E-499D-A2A5-DD30F1C95C62}" destId="{68107994-2452-4493-9942-165A0012DF5A}" srcOrd="0" destOrd="0" presId="urn:microsoft.com/office/officeart/2005/8/layout/cycle5"/>
    <dgm:cxn modelId="{54719401-3726-443B-8B84-995A5AC7495D}" type="presParOf" srcId="{E45B13A2-AED2-4A35-A963-A46F7620C218}" destId="{4680383C-BDCE-4D5A-B9E3-2788506B19E2}" srcOrd="0" destOrd="0" presId="urn:microsoft.com/office/officeart/2005/8/layout/cycle5"/>
    <dgm:cxn modelId="{DD3DDC2D-F7E6-4AFC-AE3F-D6EA0FBFF282}" type="presParOf" srcId="{E45B13A2-AED2-4A35-A963-A46F7620C218}" destId="{29CE6920-90DC-4C2C-83B0-CFCAF456BD2B}" srcOrd="1" destOrd="0" presId="urn:microsoft.com/office/officeart/2005/8/layout/cycle5"/>
    <dgm:cxn modelId="{1E811828-B92C-41F0-BB6C-07FABFF094CD}" type="presParOf" srcId="{E45B13A2-AED2-4A35-A963-A46F7620C218}" destId="{F363991B-5554-46AC-9332-803783E51502}" srcOrd="2" destOrd="0" presId="urn:microsoft.com/office/officeart/2005/8/layout/cycle5"/>
    <dgm:cxn modelId="{CB488AF4-EBE3-4768-BEB3-8BD74599EF7A}" type="presParOf" srcId="{E45B13A2-AED2-4A35-A963-A46F7620C218}" destId="{B166B968-467F-41B1-BDFB-1C8D3819640F}" srcOrd="3" destOrd="0" presId="urn:microsoft.com/office/officeart/2005/8/layout/cycle5"/>
    <dgm:cxn modelId="{F32A3772-3AD5-4BCD-8094-17DA64B99DBF}" type="presParOf" srcId="{E45B13A2-AED2-4A35-A963-A46F7620C218}" destId="{E851CEEC-4A1A-4328-AE37-4F02686D0439}" srcOrd="4" destOrd="0" presId="urn:microsoft.com/office/officeart/2005/8/layout/cycle5"/>
    <dgm:cxn modelId="{AC6DAF90-2870-4244-99EC-95E37F556F02}" type="presParOf" srcId="{E45B13A2-AED2-4A35-A963-A46F7620C218}" destId="{68107994-2452-4493-9942-165A0012DF5A}" srcOrd="5" destOrd="0" presId="urn:microsoft.com/office/officeart/2005/8/layout/cycle5"/>
    <dgm:cxn modelId="{EB7895F6-EA10-4F8C-87CB-6937053732B3}" type="presParOf" srcId="{E45B13A2-AED2-4A35-A963-A46F7620C218}" destId="{3A1D8F5A-9D28-45A8-A5FF-B2BCFA6E39D4}" srcOrd="6" destOrd="0" presId="urn:microsoft.com/office/officeart/2005/8/layout/cycle5"/>
    <dgm:cxn modelId="{198383F5-2D95-4EA7-8F31-B36682428A25}" type="presParOf" srcId="{E45B13A2-AED2-4A35-A963-A46F7620C218}" destId="{D40C46A1-A87B-4827-8DA0-E6EDEFA3686D}" srcOrd="7" destOrd="0" presId="urn:microsoft.com/office/officeart/2005/8/layout/cycle5"/>
    <dgm:cxn modelId="{38C8E9AE-2848-4BE7-B4AC-98EC72C581BF}" type="presParOf" srcId="{E45B13A2-AED2-4A35-A963-A46F7620C218}" destId="{E3DA463D-0B0E-4188-9160-427804C4BC81}" srcOrd="8" destOrd="0" presId="urn:microsoft.com/office/officeart/2005/8/layout/cycle5"/>
    <dgm:cxn modelId="{5ECF93AF-7662-4782-AF73-EA1D814C6611}" type="presParOf" srcId="{E45B13A2-AED2-4A35-A963-A46F7620C218}" destId="{830135FF-9755-4B98-8A0A-530688FD23CF}" srcOrd="9" destOrd="0" presId="urn:microsoft.com/office/officeart/2005/8/layout/cycle5"/>
    <dgm:cxn modelId="{8AC0A88F-3B71-4764-86DF-0DD28AC94F93}" type="presParOf" srcId="{E45B13A2-AED2-4A35-A963-A46F7620C218}" destId="{E1E208A2-E2EB-4CE7-8157-2BF14508C911}" srcOrd="10" destOrd="0" presId="urn:microsoft.com/office/officeart/2005/8/layout/cycle5"/>
    <dgm:cxn modelId="{404627F4-C01F-4341-9DA6-900F3B398C07}" type="presParOf" srcId="{E45B13A2-AED2-4A35-A963-A46F7620C218}" destId="{7FD71012-F772-45D4-8C4D-3A96CC6A28D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CC3A14-96AB-47D0-821A-701990CADE98}" type="doc">
      <dgm:prSet loTypeId="urn:microsoft.com/office/officeart/2005/8/layout/cycle5" loCatId="cycl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7F272389-940A-4F5E-838F-F287D4466891}">
      <dgm:prSet phldrT="[Text]"/>
      <dgm:spPr>
        <a:solidFill>
          <a:srgbClr val="FFC000"/>
        </a:solidFill>
      </dgm:spPr>
      <dgm:t>
        <a:bodyPr/>
        <a:lstStyle/>
        <a:p>
          <a:r>
            <a:rPr lang="nb-NO" dirty="0" err="1" smtClean="0"/>
            <a:t>Collection</a:t>
          </a:r>
          <a:endParaRPr lang="nb-NO" dirty="0"/>
        </a:p>
      </dgm:t>
    </dgm:pt>
    <dgm:pt modelId="{417D271D-FEC5-454B-8272-3B9C25443F3B}" type="parTrans" cxnId="{30C27A1F-B482-473F-92F8-4576DDF463CB}">
      <dgm:prSet/>
      <dgm:spPr/>
      <dgm:t>
        <a:bodyPr/>
        <a:lstStyle/>
        <a:p>
          <a:endParaRPr lang="nb-NO"/>
        </a:p>
      </dgm:t>
    </dgm:pt>
    <dgm:pt modelId="{98011E98-BE3D-4203-BDB6-56BDF9947554}" type="sibTrans" cxnId="{30C27A1F-B482-473F-92F8-4576DDF463CB}">
      <dgm:prSet/>
      <dgm:spPr/>
      <dgm:t>
        <a:bodyPr/>
        <a:lstStyle/>
        <a:p>
          <a:endParaRPr lang="nb-NO"/>
        </a:p>
      </dgm:t>
    </dgm:pt>
    <dgm:pt modelId="{0831628B-6C4A-4749-A4F8-6B0CD7F7BF68}">
      <dgm:prSet phldrT="[Text]"/>
      <dgm:spPr/>
      <dgm:t>
        <a:bodyPr/>
        <a:lstStyle/>
        <a:p>
          <a:r>
            <a:rPr lang="nb-NO" dirty="0" err="1" smtClean="0"/>
            <a:t>Processing</a:t>
          </a:r>
          <a:endParaRPr lang="nb-NO" dirty="0"/>
        </a:p>
      </dgm:t>
    </dgm:pt>
    <dgm:pt modelId="{FE996DC8-0DEB-40EC-A090-24DDBE36558A}" type="parTrans" cxnId="{4B2797E6-80D1-414D-A70A-7A6491A6D879}">
      <dgm:prSet/>
      <dgm:spPr/>
      <dgm:t>
        <a:bodyPr/>
        <a:lstStyle/>
        <a:p>
          <a:endParaRPr lang="nb-NO"/>
        </a:p>
      </dgm:t>
    </dgm:pt>
    <dgm:pt modelId="{59F122CF-4D3E-499D-A2A5-DD30F1C95C62}" type="sibTrans" cxnId="{4B2797E6-80D1-414D-A70A-7A6491A6D879}">
      <dgm:prSet/>
      <dgm:spPr/>
      <dgm:t>
        <a:bodyPr/>
        <a:lstStyle/>
        <a:p>
          <a:endParaRPr lang="nb-NO"/>
        </a:p>
      </dgm:t>
    </dgm:pt>
    <dgm:pt modelId="{34081FF7-99AA-4F3C-A33B-71B6143FC062}">
      <dgm:prSet phldrT="[Text]"/>
      <dgm:spPr/>
      <dgm:t>
        <a:bodyPr/>
        <a:lstStyle/>
        <a:p>
          <a:r>
            <a:rPr lang="nb-NO" dirty="0" err="1" smtClean="0"/>
            <a:t>Presentation</a:t>
          </a:r>
          <a:endParaRPr lang="nb-NO" dirty="0"/>
        </a:p>
      </dgm:t>
    </dgm:pt>
    <dgm:pt modelId="{9CB6B6D3-6197-4010-9424-F3A0ED7B40F8}" type="parTrans" cxnId="{435AC012-6355-413B-B7EA-AC30E6B3D2D4}">
      <dgm:prSet/>
      <dgm:spPr/>
      <dgm:t>
        <a:bodyPr/>
        <a:lstStyle/>
        <a:p>
          <a:endParaRPr lang="nb-NO"/>
        </a:p>
      </dgm:t>
    </dgm:pt>
    <dgm:pt modelId="{C8013C23-ED2E-4C1B-8A9A-A14615635357}" type="sibTrans" cxnId="{435AC012-6355-413B-B7EA-AC30E6B3D2D4}">
      <dgm:prSet/>
      <dgm:spPr/>
      <dgm:t>
        <a:bodyPr/>
        <a:lstStyle/>
        <a:p>
          <a:endParaRPr lang="nb-NO"/>
        </a:p>
      </dgm:t>
    </dgm:pt>
    <dgm:pt modelId="{A40D1AED-A408-407B-8C39-FDBB3F9702A2}">
      <dgm:prSet phldrT="[Text]"/>
      <dgm:spPr/>
      <dgm:t>
        <a:bodyPr/>
        <a:lstStyle/>
        <a:p>
          <a:r>
            <a:rPr lang="nb-NO" dirty="0" smtClean="0"/>
            <a:t>Action</a:t>
          </a:r>
          <a:endParaRPr lang="nb-NO" dirty="0"/>
        </a:p>
      </dgm:t>
    </dgm:pt>
    <dgm:pt modelId="{6C4D6E8E-5391-4CDE-95EC-74798506B753}" type="parTrans" cxnId="{4C744D80-DF7C-43D8-AAD5-2C9C06F6D644}">
      <dgm:prSet/>
      <dgm:spPr/>
      <dgm:t>
        <a:bodyPr/>
        <a:lstStyle/>
        <a:p>
          <a:endParaRPr lang="nb-NO"/>
        </a:p>
      </dgm:t>
    </dgm:pt>
    <dgm:pt modelId="{B93DC3C6-7927-4613-83A1-9692BF10A2C2}" type="sibTrans" cxnId="{4C744D80-DF7C-43D8-AAD5-2C9C06F6D644}">
      <dgm:prSet/>
      <dgm:spPr/>
      <dgm:t>
        <a:bodyPr/>
        <a:lstStyle/>
        <a:p>
          <a:endParaRPr lang="nb-NO"/>
        </a:p>
      </dgm:t>
    </dgm:pt>
    <dgm:pt modelId="{E45B13A2-AED2-4A35-A963-A46F7620C218}" type="pres">
      <dgm:prSet presAssocID="{A1CC3A14-96AB-47D0-821A-701990CADE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4680383C-BDCE-4D5A-B9E3-2788506B19E2}" type="pres">
      <dgm:prSet presAssocID="{7F272389-940A-4F5E-838F-F287D4466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9CE6920-90DC-4C2C-83B0-CFCAF456BD2B}" type="pres">
      <dgm:prSet presAssocID="{7F272389-940A-4F5E-838F-F287D4466891}" presName="spNode" presStyleCnt="0"/>
      <dgm:spPr/>
    </dgm:pt>
    <dgm:pt modelId="{F363991B-5554-46AC-9332-803783E51502}" type="pres">
      <dgm:prSet presAssocID="{98011E98-BE3D-4203-BDB6-56BDF9947554}" presName="sibTrans" presStyleLbl="sibTrans1D1" presStyleIdx="0" presStyleCnt="4"/>
      <dgm:spPr/>
      <dgm:t>
        <a:bodyPr/>
        <a:lstStyle/>
        <a:p>
          <a:endParaRPr lang="nb-NO"/>
        </a:p>
      </dgm:t>
    </dgm:pt>
    <dgm:pt modelId="{B166B968-467F-41B1-BDFB-1C8D3819640F}" type="pres">
      <dgm:prSet presAssocID="{0831628B-6C4A-4749-A4F8-6B0CD7F7BF6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851CEEC-4A1A-4328-AE37-4F02686D0439}" type="pres">
      <dgm:prSet presAssocID="{0831628B-6C4A-4749-A4F8-6B0CD7F7BF68}" presName="spNode" presStyleCnt="0"/>
      <dgm:spPr/>
    </dgm:pt>
    <dgm:pt modelId="{68107994-2452-4493-9942-165A0012DF5A}" type="pres">
      <dgm:prSet presAssocID="{59F122CF-4D3E-499D-A2A5-DD30F1C95C62}" presName="sibTrans" presStyleLbl="sibTrans1D1" presStyleIdx="1" presStyleCnt="4"/>
      <dgm:spPr/>
      <dgm:t>
        <a:bodyPr/>
        <a:lstStyle/>
        <a:p>
          <a:endParaRPr lang="nb-NO"/>
        </a:p>
      </dgm:t>
    </dgm:pt>
    <dgm:pt modelId="{3A1D8F5A-9D28-45A8-A5FF-B2BCFA6E39D4}" type="pres">
      <dgm:prSet presAssocID="{34081FF7-99AA-4F3C-A33B-71B6143FC06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40C46A1-A87B-4827-8DA0-E6EDEFA3686D}" type="pres">
      <dgm:prSet presAssocID="{34081FF7-99AA-4F3C-A33B-71B6143FC062}" presName="spNode" presStyleCnt="0"/>
      <dgm:spPr/>
    </dgm:pt>
    <dgm:pt modelId="{E3DA463D-0B0E-4188-9160-427804C4BC81}" type="pres">
      <dgm:prSet presAssocID="{C8013C23-ED2E-4C1B-8A9A-A14615635357}" presName="sibTrans" presStyleLbl="sibTrans1D1" presStyleIdx="2" presStyleCnt="4"/>
      <dgm:spPr/>
      <dgm:t>
        <a:bodyPr/>
        <a:lstStyle/>
        <a:p>
          <a:endParaRPr lang="nb-NO"/>
        </a:p>
      </dgm:t>
    </dgm:pt>
    <dgm:pt modelId="{830135FF-9755-4B98-8A0A-530688FD23CF}" type="pres">
      <dgm:prSet presAssocID="{A40D1AED-A408-407B-8C39-FDBB3F9702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1E208A2-E2EB-4CE7-8157-2BF14508C911}" type="pres">
      <dgm:prSet presAssocID="{A40D1AED-A408-407B-8C39-FDBB3F9702A2}" presName="spNode" presStyleCnt="0"/>
      <dgm:spPr/>
    </dgm:pt>
    <dgm:pt modelId="{7FD71012-F772-45D4-8C4D-3A96CC6A28D8}" type="pres">
      <dgm:prSet presAssocID="{B93DC3C6-7927-4613-83A1-9692BF10A2C2}" presName="sibTrans" presStyleLbl="sibTrans1D1" presStyleIdx="3" presStyleCnt="4"/>
      <dgm:spPr/>
      <dgm:t>
        <a:bodyPr/>
        <a:lstStyle/>
        <a:p>
          <a:endParaRPr lang="nb-NO"/>
        </a:p>
      </dgm:t>
    </dgm:pt>
  </dgm:ptLst>
  <dgm:cxnLst>
    <dgm:cxn modelId="{4B2797E6-80D1-414D-A70A-7A6491A6D879}" srcId="{A1CC3A14-96AB-47D0-821A-701990CADE98}" destId="{0831628B-6C4A-4749-A4F8-6B0CD7F7BF68}" srcOrd="1" destOrd="0" parTransId="{FE996DC8-0DEB-40EC-A090-24DDBE36558A}" sibTransId="{59F122CF-4D3E-499D-A2A5-DD30F1C95C62}"/>
    <dgm:cxn modelId="{AB452760-9DE9-448E-A6DF-9F0F36ACA7B4}" type="presOf" srcId="{34081FF7-99AA-4F3C-A33B-71B6143FC062}" destId="{3A1D8F5A-9D28-45A8-A5FF-B2BCFA6E39D4}" srcOrd="0" destOrd="0" presId="urn:microsoft.com/office/officeart/2005/8/layout/cycle5"/>
    <dgm:cxn modelId="{4C744D80-DF7C-43D8-AAD5-2C9C06F6D644}" srcId="{A1CC3A14-96AB-47D0-821A-701990CADE98}" destId="{A40D1AED-A408-407B-8C39-FDBB3F9702A2}" srcOrd="3" destOrd="0" parTransId="{6C4D6E8E-5391-4CDE-95EC-74798506B753}" sibTransId="{B93DC3C6-7927-4613-83A1-9692BF10A2C2}"/>
    <dgm:cxn modelId="{30C27A1F-B482-473F-92F8-4576DDF463CB}" srcId="{A1CC3A14-96AB-47D0-821A-701990CADE98}" destId="{7F272389-940A-4F5E-838F-F287D4466891}" srcOrd="0" destOrd="0" parTransId="{417D271D-FEC5-454B-8272-3B9C25443F3B}" sibTransId="{98011E98-BE3D-4203-BDB6-56BDF9947554}"/>
    <dgm:cxn modelId="{A4FB4FB0-293B-4064-AE2C-8F31ACFE76FE}" type="presOf" srcId="{7F272389-940A-4F5E-838F-F287D4466891}" destId="{4680383C-BDCE-4D5A-B9E3-2788506B19E2}" srcOrd="0" destOrd="0" presId="urn:microsoft.com/office/officeart/2005/8/layout/cycle5"/>
    <dgm:cxn modelId="{9C7821A1-1371-4B7F-AD54-CB360ED3B390}" type="presOf" srcId="{A1CC3A14-96AB-47D0-821A-701990CADE98}" destId="{E45B13A2-AED2-4A35-A963-A46F7620C218}" srcOrd="0" destOrd="0" presId="urn:microsoft.com/office/officeart/2005/8/layout/cycle5"/>
    <dgm:cxn modelId="{435AC012-6355-413B-B7EA-AC30E6B3D2D4}" srcId="{A1CC3A14-96AB-47D0-821A-701990CADE98}" destId="{34081FF7-99AA-4F3C-A33B-71B6143FC062}" srcOrd="2" destOrd="0" parTransId="{9CB6B6D3-6197-4010-9424-F3A0ED7B40F8}" sibTransId="{C8013C23-ED2E-4C1B-8A9A-A14615635357}"/>
    <dgm:cxn modelId="{6DE0C429-9DB1-4E31-8308-CC757B47B2AD}" type="presOf" srcId="{59F122CF-4D3E-499D-A2A5-DD30F1C95C62}" destId="{68107994-2452-4493-9942-165A0012DF5A}" srcOrd="0" destOrd="0" presId="urn:microsoft.com/office/officeart/2005/8/layout/cycle5"/>
    <dgm:cxn modelId="{6BDDB895-4A37-4583-8590-39AE6E66E089}" type="presOf" srcId="{C8013C23-ED2E-4C1B-8A9A-A14615635357}" destId="{E3DA463D-0B0E-4188-9160-427804C4BC81}" srcOrd="0" destOrd="0" presId="urn:microsoft.com/office/officeart/2005/8/layout/cycle5"/>
    <dgm:cxn modelId="{08F42D47-A90E-4C76-B610-EE1180864430}" type="presOf" srcId="{B93DC3C6-7927-4613-83A1-9692BF10A2C2}" destId="{7FD71012-F772-45D4-8C4D-3A96CC6A28D8}" srcOrd="0" destOrd="0" presId="urn:microsoft.com/office/officeart/2005/8/layout/cycle5"/>
    <dgm:cxn modelId="{C3CE3108-4A12-46FD-B22C-0C12CFA6437F}" type="presOf" srcId="{98011E98-BE3D-4203-BDB6-56BDF9947554}" destId="{F363991B-5554-46AC-9332-803783E51502}" srcOrd="0" destOrd="0" presId="urn:microsoft.com/office/officeart/2005/8/layout/cycle5"/>
    <dgm:cxn modelId="{0ED7B524-918F-48BE-BC00-5C20A118447C}" type="presOf" srcId="{0831628B-6C4A-4749-A4F8-6B0CD7F7BF68}" destId="{B166B968-467F-41B1-BDFB-1C8D3819640F}" srcOrd="0" destOrd="0" presId="urn:microsoft.com/office/officeart/2005/8/layout/cycle5"/>
    <dgm:cxn modelId="{1F838572-D2D7-4820-923A-121FA5F241C4}" type="presOf" srcId="{A40D1AED-A408-407B-8C39-FDBB3F9702A2}" destId="{830135FF-9755-4B98-8A0A-530688FD23CF}" srcOrd="0" destOrd="0" presId="urn:microsoft.com/office/officeart/2005/8/layout/cycle5"/>
    <dgm:cxn modelId="{753048F2-3A5D-441F-A630-810A6961910D}" type="presParOf" srcId="{E45B13A2-AED2-4A35-A963-A46F7620C218}" destId="{4680383C-BDCE-4D5A-B9E3-2788506B19E2}" srcOrd="0" destOrd="0" presId="urn:microsoft.com/office/officeart/2005/8/layout/cycle5"/>
    <dgm:cxn modelId="{C33C1DBC-B598-4AEB-91DC-51C68DB5F1E9}" type="presParOf" srcId="{E45B13A2-AED2-4A35-A963-A46F7620C218}" destId="{29CE6920-90DC-4C2C-83B0-CFCAF456BD2B}" srcOrd="1" destOrd="0" presId="urn:microsoft.com/office/officeart/2005/8/layout/cycle5"/>
    <dgm:cxn modelId="{47E59D66-750D-469A-BE31-E4786F316698}" type="presParOf" srcId="{E45B13A2-AED2-4A35-A963-A46F7620C218}" destId="{F363991B-5554-46AC-9332-803783E51502}" srcOrd="2" destOrd="0" presId="urn:microsoft.com/office/officeart/2005/8/layout/cycle5"/>
    <dgm:cxn modelId="{876741A7-7363-484B-88A1-FA7F1EDE288A}" type="presParOf" srcId="{E45B13A2-AED2-4A35-A963-A46F7620C218}" destId="{B166B968-467F-41B1-BDFB-1C8D3819640F}" srcOrd="3" destOrd="0" presId="urn:microsoft.com/office/officeart/2005/8/layout/cycle5"/>
    <dgm:cxn modelId="{3D000686-1EBD-41E4-A0F1-45D75C1E1CE3}" type="presParOf" srcId="{E45B13A2-AED2-4A35-A963-A46F7620C218}" destId="{E851CEEC-4A1A-4328-AE37-4F02686D0439}" srcOrd="4" destOrd="0" presId="urn:microsoft.com/office/officeart/2005/8/layout/cycle5"/>
    <dgm:cxn modelId="{C5276CD4-FA93-4074-B459-75F6F63A7ADA}" type="presParOf" srcId="{E45B13A2-AED2-4A35-A963-A46F7620C218}" destId="{68107994-2452-4493-9942-165A0012DF5A}" srcOrd="5" destOrd="0" presId="urn:microsoft.com/office/officeart/2005/8/layout/cycle5"/>
    <dgm:cxn modelId="{AC6B09CE-5B61-4F7F-8E39-D9D59AFF3916}" type="presParOf" srcId="{E45B13A2-AED2-4A35-A963-A46F7620C218}" destId="{3A1D8F5A-9D28-45A8-A5FF-B2BCFA6E39D4}" srcOrd="6" destOrd="0" presId="urn:microsoft.com/office/officeart/2005/8/layout/cycle5"/>
    <dgm:cxn modelId="{E861E09B-7382-48AF-8DF0-061C219BA59D}" type="presParOf" srcId="{E45B13A2-AED2-4A35-A963-A46F7620C218}" destId="{D40C46A1-A87B-4827-8DA0-E6EDEFA3686D}" srcOrd="7" destOrd="0" presId="urn:microsoft.com/office/officeart/2005/8/layout/cycle5"/>
    <dgm:cxn modelId="{EA8DAAAB-EE34-41C9-8D80-33275B1DC2FA}" type="presParOf" srcId="{E45B13A2-AED2-4A35-A963-A46F7620C218}" destId="{E3DA463D-0B0E-4188-9160-427804C4BC81}" srcOrd="8" destOrd="0" presId="urn:microsoft.com/office/officeart/2005/8/layout/cycle5"/>
    <dgm:cxn modelId="{2EB26249-2FF1-44F9-BC42-68395A24976A}" type="presParOf" srcId="{E45B13A2-AED2-4A35-A963-A46F7620C218}" destId="{830135FF-9755-4B98-8A0A-530688FD23CF}" srcOrd="9" destOrd="0" presId="urn:microsoft.com/office/officeart/2005/8/layout/cycle5"/>
    <dgm:cxn modelId="{806B91B2-A082-445D-ADF6-C27F2653E572}" type="presParOf" srcId="{E45B13A2-AED2-4A35-A963-A46F7620C218}" destId="{E1E208A2-E2EB-4CE7-8157-2BF14508C911}" srcOrd="10" destOrd="0" presId="urn:microsoft.com/office/officeart/2005/8/layout/cycle5"/>
    <dgm:cxn modelId="{E94479B2-5224-4133-BA37-A10DAF16A9D6}" type="presParOf" srcId="{E45B13A2-AED2-4A35-A963-A46F7620C218}" destId="{7FD71012-F772-45D4-8C4D-3A96CC6A28D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CC3A14-96AB-47D0-821A-701990CADE98}" type="doc">
      <dgm:prSet loTypeId="urn:microsoft.com/office/officeart/2005/8/layout/cycle5" loCatId="cycl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7F272389-940A-4F5E-838F-F287D4466891}">
      <dgm:prSet phldrT="[Text]"/>
      <dgm:spPr/>
      <dgm:t>
        <a:bodyPr/>
        <a:lstStyle/>
        <a:p>
          <a:r>
            <a:rPr lang="nb-NO" dirty="0" err="1" smtClean="0"/>
            <a:t>Collection</a:t>
          </a:r>
          <a:endParaRPr lang="nb-NO" dirty="0"/>
        </a:p>
      </dgm:t>
    </dgm:pt>
    <dgm:pt modelId="{417D271D-FEC5-454B-8272-3B9C25443F3B}" type="parTrans" cxnId="{30C27A1F-B482-473F-92F8-4576DDF463CB}">
      <dgm:prSet/>
      <dgm:spPr/>
      <dgm:t>
        <a:bodyPr/>
        <a:lstStyle/>
        <a:p>
          <a:endParaRPr lang="nb-NO"/>
        </a:p>
      </dgm:t>
    </dgm:pt>
    <dgm:pt modelId="{98011E98-BE3D-4203-BDB6-56BDF9947554}" type="sibTrans" cxnId="{30C27A1F-B482-473F-92F8-4576DDF463CB}">
      <dgm:prSet/>
      <dgm:spPr/>
      <dgm:t>
        <a:bodyPr/>
        <a:lstStyle/>
        <a:p>
          <a:endParaRPr lang="nb-NO"/>
        </a:p>
      </dgm:t>
    </dgm:pt>
    <dgm:pt modelId="{0831628B-6C4A-4749-A4F8-6B0CD7F7BF68}">
      <dgm:prSet phldrT="[Text]"/>
      <dgm:spPr>
        <a:solidFill>
          <a:srgbClr val="FFC000"/>
        </a:solidFill>
      </dgm:spPr>
      <dgm:t>
        <a:bodyPr/>
        <a:lstStyle/>
        <a:p>
          <a:r>
            <a:rPr lang="nb-NO" dirty="0" err="1" smtClean="0"/>
            <a:t>Processing</a:t>
          </a:r>
          <a:endParaRPr lang="nb-NO" dirty="0"/>
        </a:p>
      </dgm:t>
    </dgm:pt>
    <dgm:pt modelId="{FE996DC8-0DEB-40EC-A090-24DDBE36558A}" type="parTrans" cxnId="{4B2797E6-80D1-414D-A70A-7A6491A6D879}">
      <dgm:prSet/>
      <dgm:spPr/>
      <dgm:t>
        <a:bodyPr/>
        <a:lstStyle/>
        <a:p>
          <a:endParaRPr lang="nb-NO"/>
        </a:p>
      </dgm:t>
    </dgm:pt>
    <dgm:pt modelId="{59F122CF-4D3E-499D-A2A5-DD30F1C95C62}" type="sibTrans" cxnId="{4B2797E6-80D1-414D-A70A-7A6491A6D879}">
      <dgm:prSet/>
      <dgm:spPr/>
      <dgm:t>
        <a:bodyPr/>
        <a:lstStyle/>
        <a:p>
          <a:endParaRPr lang="nb-NO"/>
        </a:p>
      </dgm:t>
    </dgm:pt>
    <dgm:pt modelId="{34081FF7-99AA-4F3C-A33B-71B6143FC062}">
      <dgm:prSet phldrT="[Text]"/>
      <dgm:spPr/>
      <dgm:t>
        <a:bodyPr/>
        <a:lstStyle/>
        <a:p>
          <a:r>
            <a:rPr lang="nb-NO" dirty="0" err="1" smtClean="0"/>
            <a:t>Presentation</a:t>
          </a:r>
          <a:endParaRPr lang="nb-NO" dirty="0"/>
        </a:p>
      </dgm:t>
    </dgm:pt>
    <dgm:pt modelId="{9CB6B6D3-6197-4010-9424-F3A0ED7B40F8}" type="parTrans" cxnId="{435AC012-6355-413B-B7EA-AC30E6B3D2D4}">
      <dgm:prSet/>
      <dgm:spPr/>
      <dgm:t>
        <a:bodyPr/>
        <a:lstStyle/>
        <a:p>
          <a:endParaRPr lang="nb-NO"/>
        </a:p>
      </dgm:t>
    </dgm:pt>
    <dgm:pt modelId="{C8013C23-ED2E-4C1B-8A9A-A14615635357}" type="sibTrans" cxnId="{435AC012-6355-413B-B7EA-AC30E6B3D2D4}">
      <dgm:prSet/>
      <dgm:spPr/>
      <dgm:t>
        <a:bodyPr/>
        <a:lstStyle/>
        <a:p>
          <a:endParaRPr lang="nb-NO"/>
        </a:p>
      </dgm:t>
    </dgm:pt>
    <dgm:pt modelId="{A40D1AED-A408-407B-8C39-FDBB3F9702A2}">
      <dgm:prSet phldrT="[Text]"/>
      <dgm:spPr/>
      <dgm:t>
        <a:bodyPr/>
        <a:lstStyle/>
        <a:p>
          <a:r>
            <a:rPr lang="nb-NO" dirty="0" smtClean="0"/>
            <a:t>Action</a:t>
          </a:r>
          <a:endParaRPr lang="nb-NO" dirty="0"/>
        </a:p>
      </dgm:t>
    </dgm:pt>
    <dgm:pt modelId="{6C4D6E8E-5391-4CDE-95EC-74798506B753}" type="parTrans" cxnId="{4C744D80-DF7C-43D8-AAD5-2C9C06F6D644}">
      <dgm:prSet/>
      <dgm:spPr/>
      <dgm:t>
        <a:bodyPr/>
        <a:lstStyle/>
        <a:p>
          <a:endParaRPr lang="nb-NO"/>
        </a:p>
      </dgm:t>
    </dgm:pt>
    <dgm:pt modelId="{B93DC3C6-7927-4613-83A1-9692BF10A2C2}" type="sibTrans" cxnId="{4C744D80-DF7C-43D8-AAD5-2C9C06F6D644}">
      <dgm:prSet/>
      <dgm:spPr/>
      <dgm:t>
        <a:bodyPr/>
        <a:lstStyle/>
        <a:p>
          <a:endParaRPr lang="nb-NO"/>
        </a:p>
      </dgm:t>
    </dgm:pt>
    <dgm:pt modelId="{E45B13A2-AED2-4A35-A963-A46F7620C218}" type="pres">
      <dgm:prSet presAssocID="{A1CC3A14-96AB-47D0-821A-701990CADE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4680383C-BDCE-4D5A-B9E3-2788506B19E2}" type="pres">
      <dgm:prSet presAssocID="{7F272389-940A-4F5E-838F-F287D4466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9CE6920-90DC-4C2C-83B0-CFCAF456BD2B}" type="pres">
      <dgm:prSet presAssocID="{7F272389-940A-4F5E-838F-F287D4466891}" presName="spNode" presStyleCnt="0"/>
      <dgm:spPr/>
    </dgm:pt>
    <dgm:pt modelId="{F363991B-5554-46AC-9332-803783E51502}" type="pres">
      <dgm:prSet presAssocID="{98011E98-BE3D-4203-BDB6-56BDF9947554}" presName="sibTrans" presStyleLbl="sibTrans1D1" presStyleIdx="0" presStyleCnt="4"/>
      <dgm:spPr/>
      <dgm:t>
        <a:bodyPr/>
        <a:lstStyle/>
        <a:p>
          <a:endParaRPr lang="nb-NO"/>
        </a:p>
      </dgm:t>
    </dgm:pt>
    <dgm:pt modelId="{B166B968-467F-41B1-BDFB-1C8D3819640F}" type="pres">
      <dgm:prSet presAssocID="{0831628B-6C4A-4749-A4F8-6B0CD7F7BF6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851CEEC-4A1A-4328-AE37-4F02686D0439}" type="pres">
      <dgm:prSet presAssocID="{0831628B-6C4A-4749-A4F8-6B0CD7F7BF68}" presName="spNode" presStyleCnt="0"/>
      <dgm:spPr/>
    </dgm:pt>
    <dgm:pt modelId="{68107994-2452-4493-9942-165A0012DF5A}" type="pres">
      <dgm:prSet presAssocID="{59F122CF-4D3E-499D-A2A5-DD30F1C95C62}" presName="sibTrans" presStyleLbl="sibTrans1D1" presStyleIdx="1" presStyleCnt="4"/>
      <dgm:spPr/>
      <dgm:t>
        <a:bodyPr/>
        <a:lstStyle/>
        <a:p>
          <a:endParaRPr lang="nb-NO"/>
        </a:p>
      </dgm:t>
    </dgm:pt>
    <dgm:pt modelId="{3A1D8F5A-9D28-45A8-A5FF-B2BCFA6E39D4}" type="pres">
      <dgm:prSet presAssocID="{34081FF7-99AA-4F3C-A33B-71B6143FC06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40C46A1-A87B-4827-8DA0-E6EDEFA3686D}" type="pres">
      <dgm:prSet presAssocID="{34081FF7-99AA-4F3C-A33B-71B6143FC062}" presName="spNode" presStyleCnt="0"/>
      <dgm:spPr/>
    </dgm:pt>
    <dgm:pt modelId="{E3DA463D-0B0E-4188-9160-427804C4BC81}" type="pres">
      <dgm:prSet presAssocID="{C8013C23-ED2E-4C1B-8A9A-A14615635357}" presName="sibTrans" presStyleLbl="sibTrans1D1" presStyleIdx="2" presStyleCnt="4"/>
      <dgm:spPr/>
      <dgm:t>
        <a:bodyPr/>
        <a:lstStyle/>
        <a:p>
          <a:endParaRPr lang="nb-NO"/>
        </a:p>
      </dgm:t>
    </dgm:pt>
    <dgm:pt modelId="{830135FF-9755-4B98-8A0A-530688FD23CF}" type="pres">
      <dgm:prSet presAssocID="{A40D1AED-A408-407B-8C39-FDBB3F9702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1E208A2-E2EB-4CE7-8157-2BF14508C911}" type="pres">
      <dgm:prSet presAssocID="{A40D1AED-A408-407B-8C39-FDBB3F9702A2}" presName="spNode" presStyleCnt="0"/>
      <dgm:spPr/>
    </dgm:pt>
    <dgm:pt modelId="{7FD71012-F772-45D4-8C4D-3A96CC6A28D8}" type="pres">
      <dgm:prSet presAssocID="{B93DC3C6-7927-4613-83A1-9692BF10A2C2}" presName="sibTrans" presStyleLbl="sibTrans1D1" presStyleIdx="3" presStyleCnt="4"/>
      <dgm:spPr/>
      <dgm:t>
        <a:bodyPr/>
        <a:lstStyle/>
        <a:p>
          <a:endParaRPr lang="nb-NO"/>
        </a:p>
      </dgm:t>
    </dgm:pt>
  </dgm:ptLst>
  <dgm:cxnLst>
    <dgm:cxn modelId="{4B2797E6-80D1-414D-A70A-7A6491A6D879}" srcId="{A1CC3A14-96AB-47D0-821A-701990CADE98}" destId="{0831628B-6C4A-4749-A4F8-6B0CD7F7BF68}" srcOrd="1" destOrd="0" parTransId="{FE996DC8-0DEB-40EC-A090-24DDBE36558A}" sibTransId="{59F122CF-4D3E-499D-A2A5-DD30F1C95C62}"/>
    <dgm:cxn modelId="{BD02914A-E590-4C7D-9282-0FF437DCD124}" type="presOf" srcId="{A40D1AED-A408-407B-8C39-FDBB3F9702A2}" destId="{830135FF-9755-4B98-8A0A-530688FD23CF}" srcOrd="0" destOrd="0" presId="urn:microsoft.com/office/officeart/2005/8/layout/cycle5"/>
    <dgm:cxn modelId="{4C744D80-DF7C-43D8-AAD5-2C9C06F6D644}" srcId="{A1CC3A14-96AB-47D0-821A-701990CADE98}" destId="{A40D1AED-A408-407B-8C39-FDBB3F9702A2}" srcOrd="3" destOrd="0" parTransId="{6C4D6E8E-5391-4CDE-95EC-74798506B753}" sibTransId="{B93DC3C6-7927-4613-83A1-9692BF10A2C2}"/>
    <dgm:cxn modelId="{39B0B141-B44D-4675-A6FD-4B06B81EDB9D}" type="presOf" srcId="{59F122CF-4D3E-499D-A2A5-DD30F1C95C62}" destId="{68107994-2452-4493-9942-165A0012DF5A}" srcOrd="0" destOrd="0" presId="urn:microsoft.com/office/officeart/2005/8/layout/cycle5"/>
    <dgm:cxn modelId="{30C27A1F-B482-473F-92F8-4576DDF463CB}" srcId="{A1CC3A14-96AB-47D0-821A-701990CADE98}" destId="{7F272389-940A-4F5E-838F-F287D4466891}" srcOrd="0" destOrd="0" parTransId="{417D271D-FEC5-454B-8272-3B9C25443F3B}" sibTransId="{98011E98-BE3D-4203-BDB6-56BDF9947554}"/>
    <dgm:cxn modelId="{A952E3C4-5117-4A65-90E3-8AEEF23CF00C}" type="presOf" srcId="{B93DC3C6-7927-4613-83A1-9692BF10A2C2}" destId="{7FD71012-F772-45D4-8C4D-3A96CC6A28D8}" srcOrd="0" destOrd="0" presId="urn:microsoft.com/office/officeart/2005/8/layout/cycle5"/>
    <dgm:cxn modelId="{0A507C40-6518-490B-9965-33A3FE2390B1}" type="presOf" srcId="{C8013C23-ED2E-4C1B-8A9A-A14615635357}" destId="{E3DA463D-0B0E-4188-9160-427804C4BC81}" srcOrd="0" destOrd="0" presId="urn:microsoft.com/office/officeart/2005/8/layout/cycle5"/>
    <dgm:cxn modelId="{435AC012-6355-413B-B7EA-AC30E6B3D2D4}" srcId="{A1CC3A14-96AB-47D0-821A-701990CADE98}" destId="{34081FF7-99AA-4F3C-A33B-71B6143FC062}" srcOrd="2" destOrd="0" parTransId="{9CB6B6D3-6197-4010-9424-F3A0ED7B40F8}" sibTransId="{C8013C23-ED2E-4C1B-8A9A-A14615635357}"/>
    <dgm:cxn modelId="{B7AB7E16-05E5-489E-B171-CDBEE66B2574}" type="presOf" srcId="{98011E98-BE3D-4203-BDB6-56BDF9947554}" destId="{F363991B-5554-46AC-9332-803783E51502}" srcOrd="0" destOrd="0" presId="urn:microsoft.com/office/officeart/2005/8/layout/cycle5"/>
    <dgm:cxn modelId="{70A27D33-0C9A-4F7C-AFE4-DC6B74A196F3}" type="presOf" srcId="{A1CC3A14-96AB-47D0-821A-701990CADE98}" destId="{E45B13A2-AED2-4A35-A963-A46F7620C218}" srcOrd="0" destOrd="0" presId="urn:microsoft.com/office/officeart/2005/8/layout/cycle5"/>
    <dgm:cxn modelId="{EB463CF6-16C8-45DD-9C4C-497465B23950}" type="presOf" srcId="{0831628B-6C4A-4749-A4F8-6B0CD7F7BF68}" destId="{B166B968-467F-41B1-BDFB-1C8D3819640F}" srcOrd="0" destOrd="0" presId="urn:microsoft.com/office/officeart/2005/8/layout/cycle5"/>
    <dgm:cxn modelId="{0D8232ED-2AA5-47DD-B66B-557098BEEAA1}" type="presOf" srcId="{34081FF7-99AA-4F3C-A33B-71B6143FC062}" destId="{3A1D8F5A-9D28-45A8-A5FF-B2BCFA6E39D4}" srcOrd="0" destOrd="0" presId="urn:microsoft.com/office/officeart/2005/8/layout/cycle5"/>
    <dgm:cxn modelId="{BB53147D-016B-4285-90B3-70871BD34A98}" type="presOf" srcId="{7F272389-940A-4F5E-838F-F287D4466891}" destId="{4680383C-BDCE-4D5A-B9E3-2788506B19E2}" srcOrd="0" destOrd="0" presId="urn:microsoft.com/office/officeart/2005/8/layout/cycle5"/>
    <dgm:cxn modelId="{6A1528FA-826F-476B-9ADE-2B409C8EEABE}" type="presParOf" srcId="{E45B13A2-AED2-4A35-A963-A46F7620C218}" destId="{4680383C-BDCE-4D5A-B9E3-2788506B19E2}" srcOrd="0" destOrd="0" presId="urn:microsoft.com/office/officeart/2005/8/layout/cycle5"/>
    <dgm:cxn modelId="{DBB4ABF4-6EBF-4A51-A0D2-5C4B2E446727}" type="presParOf" srcId="{E45B13A2-AED2-4A35-A963-A46F7620C218}" destId="{29CE6920-90DC-4C2C-83B0-CFCAF456BD2B}" srcOrd="1" destOrd="0" presId="urn:microsoft.com/office/officeart/2005/8/layout/cycle5"/>
    <dgm:cxn modelId="{0455C6F0-27A3-4986-A5F5-45E1FDB91765}" type="presParOf" srcId="{E45B13A2-AED2-4A35-A963-A46F7620C218}" destId="{F363991B-5554-46AC-9332-803783E51502}" srcOrd="2" destOrd="0" presId="urn:microsoft.com/office/officeart/2005/8/layout/cycle5"/>
    <dgm:cxn modelId="{7588FB3C-85C0-4FCF-84A1-82516EFAAB53}" type="presParOf" srcId="{E45B13A2-AED2-4A35-A963-A46F7620C218}" destId="{B166B968-467F-41B1-BDFB-1C8D3819640F}" srcOrd="3" destOrd="0" presId="urn:microsoft.com/office/officeart/2005/8/layout/cycle5"/>
    <dgm:cxn modelId="{5CEB242C-E41D-4E97-AA70-2E45F5407F46}" type="presParOf" srcId="{E45B13A2-AED2-4A35-A963-A46F7620C218}" destId="{E851CEEC-4A1A-4328-AE37-4F02686D0439}" srcOrd="4" destOrd="0" presId="urn:microsoft.com/office/officeart/2005/8/layout/cycle5"/>
    <dgm:cxn modelId="{E05669C4-D718-49B0-8A5D-2DE5BD36E0FC}" type="presParOf" srcId="{E45B13A2-AED2-4A35-A963-A46F7620C218}" destId="{68107994-2452-4493-9942-165A0012DF5A}" srcOrd="5" destOrd="0" presId="urn:microsoft.com/office/officeart/2005/8/layout/cycle5"/>
    <dgm:cxn modelId="{B7C61070-F98E-4E96-8C4B-5B19CA31427A}" type="presParOf" srcId="{E45B13A2-AED2-4A35-A963-A46F7620C218}" destId="{3A1D8F5A-9D28-45A8-A5FF-B2BCFA6E39D4}" srcOrd="6" destOrd="0" presId="urn:microsoft.com/office/officeart/2005/8/layout/cycle5"/>
    <dgm:cxn modelId="{7F3D3511-A328-480F-8AE1-3D49936B6AA9}" type="presParOf" srcId="{E45B13A2-AED2-4A35-A963-A46F7620C218}" destId="{D40C46A1-A87B-4827-8DA0-E6EDEFA3686D}" srcOrd="7" destOrd="0" presId="urn:microsoft.com/office/officeart/2005/8/layout/cycle5"/>
    <dgm:cxn modelId="{0F9E6CCA-A884-4025-BF8E-CB528993BFC8}" type="presParOf" srcId="{E45B13A2-AED2-4A35-A963-A46F7620C218}" destId="{E3DA463D-0B0E-4188-9160-427804C4BC81}" srcOrd="8" destOrd="0" presId="urn:microsoft.com/office/officeart/2005/8/layout/cycle5"/>
    <dgm:cxn modelId="{406EC70D-1B45-44FD-B91D-3772EE2C5A05}" type="presParOf" srcId="{E45B13A2-AED2-4A35-A963-A46F7620C218}" destId="{830135FF-9755-4B98-8A0A-530688FD23CF}" srcOrd="9" destOrd="0" presId="urn:microsoft.com/office/officeart/2005/8/layout/cycle5"/>
    <dgm:cxn modelId="{5735D2E3-79DB-4E81-A23B-2F06D3DE74DA}" type="presParOf" srcId="{E45B13A2-AED2-4A35-A963-A46F7620C218}" destId="{E1E208A2-E2EB-4CE7-8157-2BF14508C911}" srcOrd="10" destOrd="0" presId="urn:microsoft.com/office/officeart/2005/8/layout/cycle5"/>
    <dgm:cxn modelId="{6F50E463-FD38-49C6-BFBA-D38C2CC70A6C}" type="presParOf" srcId="{E45B13A2-AED2-4A35-A963-A46F7620C218}" destId="{7FD71012-F772-45D4-8C4D-3A96CC6A28D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CC3A14-96AB-47D0-821A-701990CADE98}" type="doc">
      <dgm:prSet loTypeId="urn:microsoft.com/office/officeart/2005/8/layout/cycle5" loCatId="cycl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7F272389-940A-4F5E-838F-F287D4466891}">
      <dgm:prSet phldrT="[Text]"/>
      <dgm:spPr/>
      <dgm:t>
        <a:bodyPr/>
        <a:lstStyle/>
        <a:p>
          <a:r>
            <a:rPr lang="nb-NO" dirty="0" err="1" smtClean="0"/>
            <a:t>Collection</a:t>
          </a:r>
          <a:endParaRPr lang="nb-NO" dirty="0"/>
        </a:p>
      </dgm:t>
    </dgm:pt>
    <dgm:pt modelId="{417D271D-FEC5-454B-8272-3B9C25443F3B}" type="parTrans" cxnId="{30C27A1F-B482-473F-92F8-4576DDF463CB}">
      <dgm:prSet/>
      <dgm:spPr/>
      <dgm:t>
        <a:bodyPr/>
        <a:lstStyle/>
        <a:p>
          <a:endParaRPr lang="nb-NO"/>
        </a:p>
      </dgm:t>
    </dgm:pt>
    <dgm:pt modelId="{98011E98-BE3D-4203-BDB6-56BDF9947554}" type="sibTrans" cxnId="{30C27A1F-B482-473F-92F8-4576DDF463CB}">
      <dgm:prSet/>
      <dgm:spPr/>
      <dgm:t>
        <a:bodyPr/>
        <a:lstStyle/>
        <a:p>
          <a:endParaRPr lang="nb-NO"/>
        </a:p>
      </dgm:t>
    </dgm:pt>
    <dgm:pt modelId="{0831628B-6C4A-4749-A4F8-6B0CD7F7BF68}">
      <dgm:prSet phldrT="[Text]"/>
      <dgm:spPr/>
      <dgm:t>
        <a:bodyPr/>
        <a:lstStyle/>
        <a:p>
          <a:r>
            <a:rPr lang="nb-NO" dirty="0" err="1" smtClean="0"/>
            <a:t>Processing</a:t>
          </a:r>
          <a:endParaRPr lang="nb-NO" dirty="0"/>
        </a:p>
      </dgm:t>
    </dgm:pt>
    <dgm:pt modelId="{FE996DC8-0DEB-40EC-A090-24DDBE36558A}" type="parTrans" cxnId="{4B2797E6-80D1-414D-A70A-7A6491A6D879}">
      <dgm:prSet/>
      <dgm:spPr/>
      <dgm:t>
        <a:bodyPr/>
        <a:lstStyle/>
        <a:p>
          <a:endParaRPr lang="nb-NO"/>
        </a:p>
      </dgm:t>
    </dgm:pt>
    <dgm:pt modelId="{59F122CF-4D3E-499D-A2A5-DD30F1C95C62}" type="sibTrans" cxnId="{4B2797E6-80D1-414D-A70A-7A6491A6D879}">
      <dgm:prSet/>
      <dgm:spPr/>
      <dgm:t>
        <a:bodyPr/>
        <a:lstStyle/>
        <a:p>
          <a:endParaRPr lang="nb-NO"/>
        </a:p>
      </dgm:t>
    </dgm:pt>
    <dgm:pt modelId="{34081FF7-99AA-4F3C-A33B-71B6143FC062}">
      <dgm:prSet phldrT="[Text]"/>
      <dgm:spPr>
        <a:solidFill>
          <a:srgbClr val="FFC000"/>
        </a:solidFill>
      </dgm:spPr>
      <dgm:t>
        <a:bodyPr/>
        <a:lstStyle/>
        <a:p>
          <a:r>
            <a:rPr lang="nb-NO" dirty="0" err="1" smtClean="0"/>
            <a:t>Presentation</a:t>
          </a:r>
          <a:endParaRPr lang="nb-NO" dirty="0"/>
        </a:p>
      </dgm:t>
    </dgm:pt>
    <dgm:pt modelId="{9CB6B6D3-6197-4010-9424-F3A0ED7B40F8}" type="parTrans" cxnId="{435AC012-6355-413B-B7EA-AC30E6B3D2D4}">
      <dgm:prSet/>
      <dgm:spPr/>
      <dgm:t>
        <a:bodyPr/>
        <a:lstStyle/>
        <a:p>
          <a:endParaRPr lang="nb-NO"/>
        </a:p>
      </dgm:t>
    </dgm:pt>
    <dgm:pt modelId="{C8013C23-ED2E-4C1B-8A9A-A14615635357}" type="sibTrans" cxnId="{435AC012-6355-413B-B7EA-AC30E6B3D2D4}">
      <dgm:prSet/>
      <dgm:spPr/>
      <dgm:t>
        <a:bodyPr/>
        <a:lstStyle/>
        <a:p>
          <a:endParaRPr lang="nb-NO"/>
        </a:p>
      </dgm:t>
    </dgm:pt>
    <dgm:pt modelId="{A40D1AED-A408-407B-8C39-FDBB3F9702A2}">
      <dgm:prSet phldrT="[Text]"/>
      <dgm:spPr/>
      <dgm:t>
        <a:bodyPr/>
        <a:lstStyle/>
        <a:p>
          <a:r>
            <a:rPr lang="nb-NO" dirty="0" smtClean="0"/>
            <a:t>Action</a:t>
          </a:r>
          <a:endParaRPr lang="nb-NO" dirty="0"/>
        </a:p>
      </dgm:t>
    </dgm:pt>
    <dgm:pt modelId="{6C4D6E8E-5391-4CDE-95EC-74798506B753}" type="parTrans" cxnId="{4C744D80-DF7C-43D8-AAD5-2C9C06F6D644}">
      <dgm:prSet/>
      <dgm:spPr/>
      <dgm:t>
        <a:bodyPr/>
        <a:lstStyle/>
        <a:p>
          <a:endParaRPr lang="nb-NO"/>
        </a:p>
      </dgm:t>
    </dgm:pt>
    <dgm:pt modelId="{B93DC3C6-7927-4613-83A1-9692BF10A2C2}" type="sibTrans" cxnId="{4C744D80-DF7C-43D8-AAD5-2C9C06F6D644}">
      <dgm:prSet/>
      <dgm:spPr/>
      <dgm:t>
        <a:bodyPr/>
        <a:lstStyle/>
        <a:p>
          <a:endParaRPr lang="nb-NO"/>
        </a:p>
      </dgm:t>
    </dgm:pt>
    <dgm:pt modelId="{E45B13A2-AED2-4A35-A963-A46F7620C218}" type="pres">
      <dgm:prSet presAssocID="{A1CC3A14-96AB-47D0-821A-701990CADE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4680383C-BDCE-4D5A-B9E3-2788506B19E2}" type="pres">
      <dgm:prSet presAssocID="{7F272389-940A-4F5E-838F-F287D4466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9CE6920-90DC-4C2C-83B0-CFCAF456BD2B}" type="pres">
      <dgm:prSet presAssocID="{7F272389-940A-4F5E-838F-F287D4466891}" presName="spNode" presStyleCnt="0"/>
      <dgm:spPr/>
    </dgm:pt>
    <dgm:pt modelId="{F363991B-5554-46AC-9332-803783E51502}" type="pres">
      <dgm:prSet presAssocID="{98011E98-BE3D-4203-BDB6-56BDF9947554}" presName="sibTrans" presStyleLbl="sibTrans1D1" presStyleIdx="0" presStyleCnt="4"/>
      <dgm:spPr/>
      <dgm:t>
        <a:bodyPr/>
        <a:lstStyle/>
        <a:p>
          <a:endParaRPr lang="nb-NO"/>
        </a:p>
      </dgm:t>
    </dgm:pt>
    <dgm:pt modelId="{B166B968-467F-41B1-BDFB-1C8D3819640F}" type="pres">
      <dgm:prSet presAssocID="{0831628B-6C4A-4749-A4F8-6B0CD7F7BF6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851CEEC-4A1A-4328-AE37-4F02686D0439}" type="pres">
      <dgm:prSet presAssocID="{0831628B-6C4A-4749-A4F8-6B0CD7F7BF68}" presName="spNode" presStyleCnt="0"/>
      <dgm:spPr/>
    </dgm:pt>
    <dgm:pt modelId="{68107994-2452-4493-9942-165A0012DF5A}" type="pres">
      <dgm:prSet presAssocID="{59F122CF-4D3E-499D-A2A5-DD30F1C95C62}" presName="sibTrans" presStyleLbl="sibTrans1D1" presStyleIdx="1" presStyleCnt="4"/>
      <dgm:spPr/>
      <dgm:t>
        <a:bodyPr/>
        <a:lstStyle/>
        <a:p>
          <a:endParaRPr lang="nb-NO"/>
        </a:p>
      </dgm:t>
    </dgm:pt>
    <dgm:pt modelId="{3A1D8F5A-9D28-45A8-A5FF-B2BCFA6E39D4}" type="pres">
      <dgm:prSet presAssocID="{34081FF7-99AA-4F3C-A33B-71B6143FC06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40C46A1-A87B-4827-8DA0-E6EDEFA3686D}" type="pres">
      <dgm:prSet presAssocID="{34081FF7-99AA-4F3C-A33B-71B6143FC062}" presName="spNode" presStyleCnt="0"/>
      <dgm:spPr/>
    </dgm:pt>
    <dgm:pt modelId="{E3DA463D-0B0E-4188-9160-427804C4BC81}" type="pres">
      <dgm:prSet presAssocID="{C8013C23-ED2E-4C1B-8A9A-A14615635357}" presName="sibTrans" presStyleLbl="sibTrans1D1" presStyleIdx="2" presStyleCnt="4"/>
      <dgm:spPr/>
      <dgm:t>
        <a:bodyPr/>
        <a:lstStyle/>
        <a:p>
          <a:endParaRPr lang="nb-NO"/>
        </a:p>
      </dgm:t>
    </dgm:pt>
    <dgm:pt modelId="{830135FF-9755-4B98-8A0A-530688FD23CF}" type="pres">
      <dgm:prSet presAssocID="{A40D1AED-A408-407B-8C39-FDBB3F9702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1E208A2-E2EB-4CE7-8157-2BF14508C911}" type="pres">
      <dgm:prSet presAssocID="{A40D1AED-A408-407B-8C39-FDBB3F9702A2}" presName="spNode" presStyleCnt="0"/>
      <dgm:spPr/>
    </dgm:pt>
    <dgm:pt modelId="{7FD71012-F772-45D4-8C4D-3A96CC6A28D8}" type="pres">
      <dgm:prSet presAssocID="{B93DC3C6-7927-4613-83A1-9692BF10A2C2}" presName="sibTrans" presStyleLbl="sibTrans1D1" presStyleIdx="3" presStyleCnt="4"/>
      <dgm:spPr/>
      <dgm:t>
        <a:bodyPr/>
        <a:lstStyle/>
        <a:p>
          <a:endParaRPr lang="nb-NO"/>
        </a:p>
      </dgm:t>
    </dgm:pt>
  </dgm:ptLst>
  <dgm:cxnLst>
    <dgm:cxn modelId="{4B2797E6-80D1-414D-A70A-7A6491A6D879}" srcId="{A1CC3A14-96AB-47D0-821A-701990CADE98}" destId="{0831628B-6C4A-4749-A4F8-6B0CD7F7BF68}" srcOrd="1" destOrd="0" parTransId="{FE996DC8-0DEB-40EC-A090-24DDBE36558A}" sibTransId="{59F122CF-4D3E-499D-A2A5-DD30F1C95C62}"/>
    <dgm:cxn modelId="{4C744D80-DF7C-43D8-AAD5-2C9C06F6D644}" srcId="{A1CC3A14-96AB-47D0-821A-701990CADE98}" destId="{A40D1AED-A408-407B-8C39-FDBB3F9702A2}" srcOrd="3" destOrd="0" parTransId="{6C4D6E8E-5391-4CDE-95EC-74798506B753}" sibTransId="{B93DC3C6-7927-4613-83A1-9692BF10A2C2}"/>
    <dgm:cxn modelId="{D1279637-94CC-41CC-8D8C-8D9C1F6304E5}" type="presOf" srcId="{59F122CF-4D3E-499D-A2A5-DD30F1C95C62}" destId="{68107994-2452-4493-9942-165A0012DF5A}" srcOrd="0" destOrd="0" presId="urn:microsoft.com/office/officeart/2005/8/layout/cycle5"/>
    <dgm:cxn modelId="{30C27A1F-B482-473F-92F8-4576DDF463CB}" srcId="{A1CC3A14-96AB-47D0-821A-701990CADE98}" destId="{7F272389-940A-4F5E-838F-F287D4466891}" srcOrd="0" destOrd="0" parTransId="{417D271D-FEC5-454B-8272-3B9C25443F3B}" sibTransId="{98011E98-BE3D-4203-BDB6-56BDF9947554}"/>
    <dgm:cxn modelId="{B435A0BC-ACE7-4AF8-B8CD-D82D6F9DF552}" type="presOf" srcId="{98011E98-BE3D-4203-BDB6-56BDF9947554}" destId="{F363991B-5554-46AC-9332-803783E51502}" srcOrd="0" destOrd="0" presId="urn:microsoft.com/office/officeart/2005/8/layout/cycle5"/>
    <dgm:cxn modelId="{435AC012-6355-413B-B7EA-AC30E6B3D2D4}" srcId="{A1CC3A14-96AB-47D0-821A-701990CADE98}" destId="{34081FF7-99AA-4F3C-A33B-71B6143FC062}" srcOrd="2" destOrd="0" parTransId="{9CB6B6D3-6197-4010-9424-F3A0ED7B40F8}" sibTransId="{C8013C23-ED2E-4C1B-8A9A-A14615635357}"/>
    <dgm:cxn modelId="{B45D28B3-7809-4AFC-84B6-229621999700}" type="presOf" srcId="{34081FF7-99AA-4F3C-A33B-71B6143FC062}" destId="{3A1D8F5A-9D28-45A8-A5FF-B2BCFA6E39D4}" srcOrd="0" destOrd="0" presId="urn:microsoft.com/office/officeart/2005/8/layout/cycle5"/>
    <dgm:cxn modelId="{9005B9E9-4312-4F18-A24E-414758C8B5C7}" type="presOf" srcId="{A1CC3A14-96AB-47D0-821A-701990CADE98}" destId="{E45B13A2-AED2-4A35-A963-A46F7620C218}" srcOrd="0" destOrd="0" presId="urn:microsoft.com/office/officeart/2005/8/layout/cycle5"/>
    <dgm:cxn modelId="{D529BA57-4CCD-41EE-9EB8-D5BE2B4C76C4}" type="presOf" srcId="{A40D1AED-A408-407B-8C39-FDBB3F9702A2}" destId="{830135FF-9755-4B98-8A0A-530688FD23CF}" srcOrd="0" destOrd="0" presId="urn:microsoft.com/office/officeart/2005/8/layout/cycle5"/>
    <dgm:cxn modelId="{0EFF53C0-B7BF-41E6-BAD2-B3C9F31F1AB9}" type="presOf" srcId="{C8013C23-ED2E-4C1B-8A9A-A14615635357}" destId="{E3DA463D-0B0E-4188-9160-427804C4BC81}" srcOrd="0" destOrd="0" presId="urn:microsoft.com/office/officeart/2005/8/layout/cycle5"/>
    <dgm:cxn modelId="{963DCB11-AF13-4602-87FD-017D58402312}" type="presOf" srcId="{7F272389-940A-4F5E-838F-F287D4466891}" destId="{4680383C-BDCE-4D5A-B9E3-2788506B19E2}" srcOrd="0" destOrd="0" presId="urn:microsoft.com/office/officeart/2005/8/layout/cycle5"/>
    <dgm:cxn modelId="{80042C5F-F79D-4425-8052-885F2B0C11E5}" type="presOf" srcId="{B93DC3C6-7927-4613-83A1-9692BF10A2C2}" destId="{7FD71012-F772-45D4-8C4D-3A96CC6A28D8}" srcOrd="0" destOrd="0" presId="urn:microsoft.com/office/officeart/2005/8/layout/cycle5"/>
    <dgm:cxn modelId="{F3710720-1510-46D5-BA79-B573CBCF8C9B}" type="presOf" srcId="{0831628B-6C4A-4749-A4F8-6B0CD7F7BF68}" destId="{B166B968-467F-41B1-BDFB-1C8D3819640F}" srcOrd="0" destOrd="0" presId="urn:microsoft.com/office/officeart/2005/8/layout/cycle5"/>
    <dgm:cxn modelId="{5661F140-741A-4828-8A16-D487E8C0B26E}" type="presParOf" srcId="{E45B13A2-AED2-4A35-A963-A46F7620C218}" destId="{4680383C-BDCE-4D5A-B9E3-2788506B19E2}" srcOrd="0" destOrd="0" presId="urn:microsoft.com/office/officeart/2005/8/layout/cycle5"/>
    <dgm:cxn modelId="{FC6475BA-BFE2-4432-8927-662450B5C813}" type="presParOf" srcId="{E45B13A2-AED2-4A35-A963-A46F7620C218}" destId="{29CE6920-90DC-4C2C-83B0-CFCAF456BD2B}" srcOrd="1" destOrd="0" presId="urn:microsoft.com/office/officeart/2005/8/layout/cycle5"/>
    <dgm:cxn modelId="{05E27994-EA80-4740-8EE9-8AC315AB0F0A}" type="presParOf" srcId="{E45B13A2-AED2-4A35-A963-A46F7620C218}" destId="{F363991B-5554-46AC-9332-803783E51502}" srcOrd="2" destOrd="0" presId="urn:microsoft.com/office/officeart/2005/8/layout/cycle5"/>
    <dgm:cxn modelId="{5CF3E697-EA52-4B6C-A0BA-87F29F2173BE}" type="presParOf" srcId="{E45B13A2-AED2-4A35-A963-A46F7620C218}" destId="{B166B968-467F-41B1-BDFB-1C8D3819640F}" srcOrd="3" destOrd="0" presId="urn:microsoft.com/office/officeart/2005/8/layout/cycle5"/>
    <dgm:cxn modelId="{D68E4A1B-98AA-40AA-9BB5-EFBCEB349E71}" type="presParOf" srcId="{E45B13A2-AED2-4A35-A963-A46F7620C218}" destId="{E851CEEC-4A1A-4328-AE37-4F02686D0439}" srcOrd="4" destOrd="0" presId="urn:microsoft.com/office/officeart/2005/8/layout/cycle5"/>
    <dgm:cxn modelId="{539D540A-CC4E-4898-B626-1FDA030FB80C}" type="presParOf" srcId="{E45B13A2-AED2-4A35-A963-A46F7620C218}" destId="{68107994-2452-4493-9942-165A0012DF5A}" srcOrd="5" destOrd="0" presId="urn:microsoft.com/office/officeart/2005/8/layout/cycle5"/>
    <dgm:cxn modelId="{D82B9531-0C60-4C6D-A51B-9DA975194F0D}" type="presParOf" srcId="{E45B13A2-AED2-4A35-A963-A46F7620C218}" destId="{3A1D8F5A-9D28-45A8-A5FF-B2BCFA6E39D4}" srcOrd="6" destOrd="0" presId="urn:microsoft.com/office/officeart/2005/8/layout/cycle5"/>
    <dgm:cxn modelId="{50758040-5B40-46B5-A7CE-79B3FFD8B854}" type="presParOf" srcId="{E45B13A2-AED2-4A35-A963-A46F7620C218}" destId="{D40C46A1-A87B-4827-8DA0-E6EDEFA3686D}" srcOrd="7" destOrd="0" presId="urn:microsoft.com/office/officeart/2005/8/layout/cycle5"/>
    <dgm:cxn modelId="{82A23CD3-17E7-431F-9038-3B180DF23CB6}" type="presParOf" srcId="{E45B13A2-AED2-4A35-A963-A46F7620C218}" destId="{E3DA463D-0B0E-4188-9160-427804C4BC81}" srcOrd="8" destOrd="0" presId="urn:microsoft.com/office/officeart/2005/8/layout/cycle5"/>
    <dgm:cxn modelId="{6F40E265-6608-4BF5-A256-D157FA94D2E2}" type="presParOf" srcId="{E45B13A2-AED2-4A35-A963-A46F7620C218}" destId="{830135FF-9755-4B98-8A0A-530688FD23CF}" srcOrd="9" destOrd="0" presId="urn:microsoft.com/office/officeart/2005/8/layout/cycle5"/>
    <dgm:cxn modelId="{B9B5000F-B248-4F2C-B760-0A1FBBB4A2A4}" type="presParOf" srcId="{E45B13A2-AED2-4A35-A963-A46F7620C218}" destId="{E1E208A2-E2EB-4CE7-8157-2BF14508C911}" srcOrd="10" destOrd="0" presId="urn:microsoft.com/office/officeart/2005/8/layout/cycle5"/>
    <dgm:cxn modelId="{32068D7B-E1F1-4763-9501-DD24D0EB582D}" type="presParOf" srcId="{E45B13A2-AED2-4A35-A963-A46F7620C218}" destId="{7FD71012-F772-45D4-8C4D-3A96CC6A28D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CC3A14-96AB-47D0-821A-701990CADE98}" type="doc">
      <dgm:prSet loTypeId="urn:microsoft.com/office/officeart/2005/8/layout/cycle5" loCatId="cycl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7F272389-940A-4F5E-838F-F287D4466891}">
      <dgm:prSet phldrT="[Text]"/>
      <dgm:spPr/>
      <dgm:t>
        <a:bodyPr/>
        <a:lstStyle/>
        <a:p>
          <a:r>
            <a:rPr lang="nb-NO" dirty="0" err="1" smtClean="0"/>
            <a:t>Collection</a:t>
          </a:r>
          <a:endParaRPr lang="nb-NO" dirty="0"/>
        </a:p>
      </dgm:t>
    </dgm:pt>
    <dgm:pt modelId="{417D271D-FEC5-454B-8272-3B9C25443F3B}" type="parTrans" cxnId="{30C27A1F-B482-473F-92F8-4576DDF463CB}">
      <dgm:prSet/>
      <dgm:spPr/>
      <dgm:t>
        <a:bodyPr/>
        <a:lstStyle/>
        <a:p>
          <a:endParaRPr lang="nb-NO"/>
        </a:p>
      </dgm:t>
    </dgm:pt>
    <dgm:pt modelId="{98011E98-BE3D-4203-BDB6-56BDF9947554}" type="sibTrans" cxnId="{30C27A1F-B482-473F-92F8-4576DDF463CB}">
      <dgm:prSet/>
      <dgm:spPr/>
      <dgm:t>
        <a:bodyPr/>
        <a:lstStyle/>
        <a:p>
          <a:endParaRPr lang="nb-NO"/>
        </a:p>
      </dgm:t>
    </dgm:pt>
    <dgm:pt modelId="{0831628B-6C4A-4749-A4F8-6B0CD7F7BF68}">
      <dgm:prSet phldrT="[Text]"/>
      <dgm:spPr/>
      <dgm:t>
        <a:bodyPr/>
        <a:lstStyle/>
        <a:p>
          <a:r>
            <a:rPr lang="nb-NO" dirty="0" err="1" smtClean="0"/>
            <a:t>Processing</a:t>
          </a:r>
          <a:endParaRPr lang="nb-NO" dirty="0"/>
        </a:p>
      </dgm:t>
    </dgm:pt>
    <dgm:pt modelId="{FE996DC8-0DEB-40EC-A090-24DDBE36558A}" type="parTrans" cxnId="{4B2797E6-80D1-414D-A70A-7A6491A6D879}">
      <dgm:prSet/>
      <dgm:spPr/>
      <dgm:t>
        <a:bodyPr/>
        <a:lstStyle/>
        <a:p>
          <a:endParaRPr lang="nb-NO"/>
        </a:p>
      </dgm:t>
    </dgm:pt>
    <dgm:pt modelId="{59F122CF-4D3E-499D-A2A5-DD30F1C95C62}" type="sibTrans" cxnId="{4B2797E6-80D1-414D-A70A-7A6491A6D879}">
      <dgm:prSet/>
      <dgm:spPr/>
      <dgm:t>
        <a:bodyPr/>
        <a:lstStyle/>
        <a:p>
          <a:endParaRPr lang="nb-NO"/>
        </a:p>
      </dgm:t>
    </dgm:pt>
    <dgm:pt modelId="{34081FF7-99AA-4F3C-A33B-71B6143FC062}">
      <dgm:prSet phldrT="[Text]"/>
      <dgm:spPr/>
      <dgm:t>
        <a:bodyPr/>
        <a:lstStyle/>
        <a:p>
          <a:r>
            <a:rPr lang="nb-NO" dirty="0" err="1" smtClean="0"/>
            <a:t>Presentation</a:t>
          </a:r>
          <a:endParaRPr lang="nb-NO" dirty="0"/>
        </a:p>
      </dgm:t>
    </dgm:pt>
    <dgm:pt modelId="{9CB6B6D3-6197-4010-9424-F3A0ED7B40F8}" type="parTrans" cxnId="{435AC012-6355-413B-B7EA-AC30E6B3D2D4}">
      <dgm:prSet/>
      <dgm:spPr/>
      <dgm:t>
        <a:bodyPr/>
        <a:lstStyle/>
        <a:p>
          <a:endParaRPr lang="nb-NO"/>
        </a:p>
      </dgm:t>
    </dgm:pt>
    <dgm:pt modelId="{C8013C23-ED2E-4C1B-8A9A-A14615635357}" type="sibTrans" cxnId="{435AC012-6355-413B-B7EA-AC30E6B3D2D4}">
      <dgm:prSet/>
      <dgm:spPr/>
      <dgm:t>
        <a:bodyPr/>
        <a:lstStyle/>
        <a:p>
          <a:endParaRPr lang="nb-NO"/>
        </a:p>
      </dgm:t>
    </dgm:pt>
    <dgm:pt modelId="{A40D1AED-A408-407B-8C39-FDBB3F9702A2}">
      <dgm:prSet phldrT="[Text]"/>
      <dgm:spPr>
        <a:solidFill>
          <a:srgbClr val="FFC000"/>
        </a:solidFill>
      </dgm:spPr>
      <dgm:t>
        <a:bodyPr/>
        <a:lstStyle/>
        <a:p>
          <a:r>
            <a:rPr lang="nb-NO" dirty="0" smtClean="0"/>
            <a:t>Action</a:t>
          </a:r>
          <a:endParaRPr lang="nb-NO" dirty="0"/>
        </a:p>
      </dgm:t>
    </dgm:pt>
    <dgm:pt modelId="{6C4D6E8E-5391-4CDE-95EC-74798506B753}" type="parTrans" cxnId="{4C744D80-DF7C-43D8-AAD5-2C9C06F6D644}">
      <dgm:prSet/>
      <dgm:spPr/>
      <dgm:t>
        <a:bodyPr/>
        <a:lstStyle/>
        <a:p>
          <a:endParaRPr lang="nb-NO"/>
        </a:p>
      </dgm:t>
    </dgm:pt>
    <dgm:pt modelId="{B93DC3C6-7927-4613-83A1-9692BF10A2C2}" type="sibTrans" cxnId="{4C744D80-DF7C-43D8-AAD5-2C9C06F6D644}">
      <dgm:prSet/>
      <dgm:spPr/>
      <dgm:t>
        <a:bodyPr/>
        <a:lstStyle/>
        <a:p>
          <a:endParaRPr lang="nb-NO"/>
        </a:p>
      </dgm:t>
    </dgm:pt>
    <dgm:pt modelId="{E45B13A2-AED2-4A35-A963-A46F7620C218}" type="pres">
      <dgm:prSet presAssocID="{A1CC3A14-96AB-47D0-821A-701990CADE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4680383C-BDCE-4D5A-B9E3-2788506B19E2}" type="pres">
      <dgm:prSet presAssocID="{7F272389-940A-4F5E-838F-F287D4466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9CE6920-90DC-4C2C-83B0-CFCAF456BD2B}" type="pres">
      <dgm:prSet presAssocID="{7F272389-940A-4F5E-838F-F287D4466891}" presName="spNode" presStyleCnt="0"/>
      <dgm:spPr/>
    </dgm:pt>
    <dgm:pt modelId="{F363991B-5554-46AC-9332-803783E51502}" type="pres">
      <dgm:prSet presAssocID="{98011E98-BE3D-4203-BDB6-56BDF9947554}" presName="sibTrans" presStyleLbl="sibTrans1D1" presStyleIdx="0" presStyleCnt="4"/>
      <dgm:spPr/>
      <dgm:t>
        <a:bodyPr/>
        <a:lstStyle/>
        <a:p>
          <a:endParaRPr lang="nb-NO"/>
        </a:p>
      </dgm:t>
    </dgm:pt>
    <dgm:pt modelId="{B166B968-467F-41B1-BDFB-1C8D3819640F}" type="pres">
      <dgm:prSet presAssocID="{0831628B-6C4A-4749-A4F8-6B0CD7F7BF6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851CEEC-4A1A-4328-AE37-4F02686D0439}" type="pres">
      <dgm:prSet presAssocID="{0831628B-6C4A-4749-A4F8-6B0CD7F7BF68}" presName="spNode" presStyleCnt="0"/>
      <dgm:spPr/>
    </dgm:pt>
    <dgm:pt modelId="{68107994-2452-4493-9942-165A0012DF5A}" type="pres">
      <dgm:prSet presAssocID="{59F122CF-4D3E-499D-A2A5-DD30F1C95C62}" presName="sibTrans" presStyleLbl="sibTrans1D1" presStyleIdx="1" presStyleCnt="4"/>
      <dgm:spPr/>
      <dgm:t>
        <a:bodyPr/>
        <a:lstStyle/>
        <a:p>
          <a:endParaRPr lang="nb-NO"/>
        </a:p>
      </dgm:t>
    </dgm:pt>
    <dgm:pt modelId="{3A1D8F5A-9D28-45A8-A5FF-B2BCFA6E39D4}" type="pres">
      <dgm:prSet presAssocID="{34081FF7-99AA-4F3C-A33B-71B6143FC06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40C46A1-A87B-4827-8DA0-E6EDEFA3686D}" type="pres">
      <dgm:prSet presAssocID="{34081FF7-99AA-4F3C-A33B-71B6143FC062}" presName="spNode" presStyleCnt="0"/>
      <dgm:spPr/>
    </dgm:pt>
    <dgm:pt modelId="{E3DA463D-0B0E-4188-9160-427804C4BC81}" type="pres">
      <dgm:prSet presAssocID="{C8013C23-ED2E-4C1B-8A9A-A14615635357}" presName="sibTrans" presStyleLbl="sibTrans1D1" presStyleIdx="2" presStyleCnt="4"/>
      <dgm:spPr/>
      <dgm:t>
        <a:bodyPr/>
        <a:lstStyle/>
        <a:p>
          <a:endParaRPr lang="nb-NO"/>
        </a:p>
      </dgm:t>
    </dgm:pt>
    <dgm:pt modelId="{830135FF-9755-4B98-8A0A-530688FD23CF}" type="pres">
      <dgm:prSet presAssocID="{A40D1AED-A408-407B-8C39-FDBB3F9702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1E208A2-E2EB-4CE7-8157-2BF14508C911}" type="pres">
      <dgm:prSet presAssocID="{A40D1AED-A408-407B-8C39-FDBB3F9702A2}" presName="spNode" presStyleCnt="0"/>
      <dgm:spPr/>
    </dgm:pt>
    <dgm:pt modelId="{7FD71012-F772-45D4-8C4D-3A96CC6A28D8}" type="pres">
      <dgm:prSet presAssocID="{B93DC3C6-7927-4613-83A1-9692BF10A2C2}" presName="sibTrans" presStyleLbl="sibTrans1D1" presStyleIdx="3" presStyleCnt="4"/>
      <dgm:spPr/>
      <dgm:t>
        <a:bodyPr/>
        <a:lstStyle/>
        <a:p>
          <a:endParaRPr lang="nb-NO"/>
        </a:p>
      </dgm:t>
    </dgm:pt>
  </dgm:ptLst>
  <dgm:cxnLst>
    <dgm:cxn modelId="{4B2797E6-80D1-414D-A70A-7A6491A6D879}" srcId="{A1CC3A14-96AB-47D0-821A-701990CADE98}" destId="{0831628B-6C4A-4749-A4F8-6B0CD7F7BF68}" srcOrd="1" destOrd="0" parTransId="{FE996DC8-0DEB-40EC-A090-24DDBE36558A}" sibTransId="{59F122CF-4D3E-499D-A2A5-DD30F1C95C62}"/>
    <dgm:cxn modelId="{9779F1DA-DF90-44AB-A7E0-C707B137B5AE}" type="presOf" srcId="{34081FF7-99AA-4F3C-A33B-71B6143FC062}" destId="{3A1D8F5A-9D28-45A8-A5FF-B2BCFA6E39D4}" srcOrd="0" destOrd="0" presId="urn:microsoft.com/office/officeart/2005/8/layout/cycle5"/>
    <dgm:cxn modelId="{4C744D80-DF7C-43D8-AAD5-2C9C06F6D644}" srcId="{A1CC3A14-96AB-47D0-821A-701990CADE98}" destId="{A40D1AED-A408-407B-8C39-FDBB3F9702A2}" srcOrd="3" destOrd="0" parTransId="{6C4D6E8E-5391-4CDE-95EC-74798506B753}" sibTransId="{B93DC3C6-7927-4613-83A1-9692BF10A2C2}"/>
    <dgm:cxn modelId="{30C27A1F-B482-473F-92F8-4576DDF463CB}" srcId="{A1CC3A14-96AB-47D0-821A-701990CADE98}" destId="{7F272389-940A-4F5E-838F-F287D4466891}" srcOrd="0" destOrd="0" parTransId="{417D271D-FEC5-454B-8272-3B9C25443F3B}" sibTransId="{98011E98-BE3D-4203-BDB6-56BDF9947554}"/>
    <dgm:cxn modelId="{435AC012-6355-413B-B7EA-AC30E6B3D2D4}" srcId="{A1CC3A14-96AB-47D0-821A-701990CADE98}" destId="{34081FF7-99AA-4F3C-A33B-71B6143FC062}" srcOrd="2" destOrd="0" parTransId="{9CB6B6D3-6197-4010-9424-F3A0ED7B40F8}" sibTransId="{C8013C23-ED2E-4C1B-8A9A-A14615635357}"/>
    <dgm:cxn modelId="{D580815C-CBC8-42FA-9F35-1712D718A91A}" type="presOf" srcId="{7F272389-940A-4F5E-838F-F287D4466891}" destId="{4680383C-BDCE-4D5A-B9E3-2788506B19E2}" srcOrd="0" destOrd="0" presId="urn:microsoft.com/office/officeart/2005/8/layout/cycle5"/>
    <dgm:cxn modelId="{74CE032B-63E5-4FC3-BDA6-5BB6A51E3F1A}" type="presOf" srcId="{C8013C23-ED2E-4C1B-8A9A-A14615635357}" destId="{E3DA463D-0B0E-4188-9160-427804C4BC81}" srcOrd="0" destOrd="0" presId="urn:microsoft.com/office/officeart/2005/8/layout/cycle5"/>
    <dgm:cxn modelId="{D20B3C13-F4D2-447A-AA64-584F1E1056CD}" type="presOf" srcId="{98011E98-BE3D-4203-BDB6-56BDF9947554}" destId="{F363991B-5554-46AC-9332-803783E51502}" srcOrd="0" destOrd="0" presId="urn:microsoft.com/office/officeart/2005/8/layout/cycle5"/>
    <dgm:cxn modelId="{645D3DE8-6580-467D-8D5D-39C410DA365E}" type="presOf" srcId="{0831628B-6C4A-4749-A4F8-6B0CD7F7BF68}" destId="{B166B968-467F-41B1-BDFB-1C8D3819640F}" srcOrd="0" destOrd="0" presId="urn:microsoft.com/office/officeart/2005/8/layout/cycle5"/>
    <dgm:cxn modelId="{E7FB6D65-A3F7-4A7E-9CD6-D96E33AFC9F6}" type="presOf" srcId="{A1CC3A14-96AB-47D0-821A-701990CADE98}" destId="{E45B13A2-AED2-4A35-A963-A46F7620C218}" srcOrd="0" destOrd="0" presId="urn:microsoft.com/office/officeart/2005/8/layout/cycle5"/>
    <dgm:cxn modelId="{5DC8B099-A9C3-4F93-960A-BE034B2387B3}" type="presOf" srcId="{59F122CF-4D3E-499D-A2A5-DD30F1C95C62}" destId="{68107994-2452-4493-9942-165A0012DF5A}" srcOrd="0" destOrd="0" presId="urn:microsoft.com/office/officeart/2005/8/layout/cycle5"/>
    <dgm:cxn modelId="{478D1F0E-7A2B-45BD-A26E-DBCEBDD8E1C6}" type="presOf" srcId="{B93DC3C6-7927-4613-83A1-9692BF10A2C2}" destId="{7FD71012-F772-45D4-8C4D-3A96CC6A28D8}" srcOrd="0" destOrd="0" presId="urn:microsoft.com/office/officeart/2005/8/layout/cycle5"/>
    <dgm:cxn modelId="{854D4852-59C0-4B9D-9992-5370645B63AF}" type="presOf" srcId="{A40D1AED-A408-407B-8C39-FDBB3F9702A2}" destId="{830135FF-9755-4B98-8A0A-530688FD23CF}" srcOrd="0" destOrd="0" presId="urn:microsoft.com/office/officeart/2005/8/layout/cycle5"/>
    <dgm:cxn modelId="{F707C03E-D8CB-4099-8143-27EAAD80E22D}" type="presParOf" srcId="{E45B13A2-AED2-4A35-A963-A46F7620C218}" destId="{4680383C-BDCE-4D5A-B9E3-2788506B19E2}" srcOrd="0" destOrd="0" presId="urn:microsoft.com/office/officeart/2005/8/layout/cycle5"/>
    <dgm:cxn modelId="{1F96C40A-5624-4D94-A45E-1C3241E3A441}" type="presParOf" srcId="{E45B13A2-AED2-4A35-A963-A46F7620C218}" destId="{29CE6920-90DC-4C2C-83B0-CFCAF456BD2B}" srcOrd="1" destOrd="0" presId="urn:microsoft.com/office/officeart/2005/8/layout/cycle5"/>
    <dgm:cxn modelId="{2AFC0142-D5ED-491A-9C2B-FD92301D2A8E}" type="presParOf" srcId="{E45B13A2-AED2-4A35-A963-A46F7620C218}" destId="{F363991B-5554-46AC-9332-803783E51502}" srcOrd="2" destOrd="0" presId="urn:microsoft.com/office/officeart/2005/8/layout/cycle5"/>
    <dgm:cxn modelId="{9CA424BA-5BED-4994-801C-5CB1561B3456}" type="presParOf" srcId="{E45B13A2-AED2-4A35-A963-A46F7620C218}" destId="{B166B968-467F-41B1-BDFB-1C8D3819640F}" srcOrd="3" destOrd="0" presId="urn:microsoft.com/office/officeart/2005/8/layout/cycle5"/>
    <dgm:cxn modelId="{158FE15C-98B8-4947-98E4-44BA597FE33D}" type="presParOf" srcId="{E45B13A2-AED2-4A35-A963-A46F7620C218}" destId="{E851CEEC-4A1A-4328-AE37-4F02686D0439}" srcOrd="4" destOrd="0" presId="urn:microsoft.com/office/officeart/2005/8/layout/cycle5"/>
    <dgm:cxn modelId="{C3FB896D-437D-4655-8DC5-D4A04B3677E9}" type="presParOf" srcId="{E45B13A2-AED2-4A35-A963-A46F7620C218}" destId="{68107994-2452-4493-9942-165A0012DF5A}" srcOrd="5" destOrd="0" presId="urn:microsoft.com/office/officeart/2005/8/layout/cycle5"/>
    <dgm:cxn modelId="{E7F5C4E1-F357-4EBC-94AC-0614E8FCA803}" type="presParOf" srcId="{E45B13A2-AED2-4A35-A963-A46F7620C218}" destId="{3A1D8F5A-9D28-45A8-A5FF-B2BCFA6E39D4}" srcOrd="6" destOrd="0" presId="urn:microsoft.com/office/officeart/2005/8/layout/cycle5"/>
    <dgm:cxn modelId="{2E6FF572-768B-4A63-9829-BA94A8A095A7}" type="presParOf" srcId="{E45B13A2-AED2-4A35-A963-A46F7620C218}" destId="{D40C46A1-A87B-4827-8DA0-E6EDEFA3686D}" srcOrd="7" destOrd="0" presId="urn:microsoft.com/office/officeart/2005/8/layout/cycle5"/>
    <dgm:cxn modelId="{494B8785-7F3E-4B4A-937C-5F17A3D30FCD}" type="presParOf" srcId="{E45B13A2-AED2-4A35-A963-A46F7620C218}" destId="{E3DA463D-0B0E-4188-9160-427804C4BC81}" srcOrd="8" destOrd="0" presId="urn:microsoft.com/office/officeart/2005/8/layout/cycle5"/>
    <dgm:cxn modelId="{B7AA7B81-C711-40E9-8F70-A049037A78B0}" type="presParOf" srcId="{E45B13A2-AED2-4A35-A963-A46F7620C218}" destId="{830135FF-9755-4B98-8A0A-530688FD23CF}" srcOrd="9" destOrd="0" presId="urn:microsoft.com/office/officeart/2005/8/layout/cycle5"/>
    <dgm:cxn modelId="{AB74BF0D-9797-4BFC-A028-39AB02BF323D}" type="presParOf" srcId="{E45B13A2-AED2-4A35-A963-A46F7620C218}" destId="{E1E208A2-E2EB-4CE7-8157-2BF14508C911}" srcOrd="10" destOrd="0" presId="urn:microsoft.com/office/officeart/2005/8/layout/cycle5"/>
    <dgm:cxn modelId="{34CC8D66-2FDB-4887-999A-C24415737B03}" type="presParOf" srcId="{E45B13A2-AED2-4A35-A963-A46F7620C218}" destId="{7FD71012-F772-45D4-8C4D-3A96CC6A28D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0383C-BDCE-4D5A-B9E3-2788506B19E2}">
      <dsp:nvSpPr>
        <dsp:cNvPr id="0" name=""/>
        <dsp:cNvSpPr/>
      </dsp:nvSpPr>
      <dsp:spPr>
        <a:xfrm>
          <a:off x="1588052" y="827"/>
          <a:ext cx="964355" cy="6268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Collection</a:t>
          </a:r>
          <a:endParaRPr lang="nb-NO" sz="1200" kern="1200" dirty="0"/>
        </a:p>
      </dsp:txBody>
      <dsp:txXfrm>
        <a:off x="1618651" y="31426"/>
        <a:ext cx="903157" cy="565632"/>
      </dsp:txXfrm>
    </dsp:sp>
    <dsp:sp modelId="{F363991B-5554-46AC-9332-803783E51502}">
      <dsp:nvSpPr>
        <dsp:cNvPr id="0" name=""/>
        <dsp:cNvSpPr/>
      </dsp:nvSpPr>
      <dsp:spPr>
        <a:xfrm>
          <a:off x="1034323" y="314243"/>
          <a:ext cx="2071813" cy="2071813"/>
        </a:xfrm>
        <a:custGeom>
          <a:avLst/>
          <a:gdLst/>
          <a:ahLst/>
          <a:cxnLst/>
          <a:rect l="0" t="0" r="0" b="0"/>
          <a:pathLst>
            <a:path>
              <a:moveTo>
                <a:pt x="1651299" y="202603"/>
              </a:moveTo>
              <a:arcTo wR="1035906" hR="1035906" stAng="18386748" swAng="163426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6B968-467F-41B1-BDFB-1C8D3819640F}">
      <dsp:nvSpPr>
        <dsp:cNvPr id="0" name=""/>
        <dsp:cNvSpPr/>
      </dsp:nvSpPr>
      <dsp:spPr>
        <a:xfrm>
          <a:off x="2623958" y="1036734"/>
          <a:ext cx="964355" cy="6268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Processing</a:t>
          </a:r>
          <a:endParaRPr lang="nb-NO" sz="1200" kern="1200" dirty="0"/>
        </a:p>
      </dsp:txBody>
      <dsp:txXfrm>
        <a:off x="2654557" y="1067333"/>
        <a:ext cx="903157" cy="565632"/>
      </dsp:txXfrm>
    </dsp:sp>
    <dsp:sp modelId="{68107994-2452-4493-9942-165A0012DF5A}">
      <dsp:nvSpPr>
        <dsp:cNvPr id="0" name=""/>
        <dsp:cNvSpPr/>
      </dsp:nvSpPr>
      <dsp:spPr>
        <a:xfrm>
          <a:off x="1034323" y="314243"/>
          <a:ext cx="2071813" cy="2071813"/>
        </a:xfrm>
        <a:custGeom>
          <a:avLst/>
          <a:gdLst/>
          <a:ahLst/>
          <a:cxnLst/>
          <a:rect l="0" t="0" r="0" b="0"/>
          <a:pathLst>
            <a:path>
              <a:moveTo>
                <a:pt x="1964450" y="1495153"/>
              </a:moveTo>
              <a:arcTo wR="1035906" hR="1035906" stAng="1578987" swAng="163426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D8F5A-9D28-45A8-A5FF-B2BCFA6E39D4}">
      <dsp:nvSpPr>
        <dsp:cNvPr id="0" name=""/>
        <dsp:cNvSpPr/>
      </dsp:nvSpPr>
      <dsp:spPr>
        <a:xfrm>
          <a:off x="1588052" y="2072641"/>
          <a:ext cx="964355" cy="6268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err="1" smtClean="0"/>
            <a:t>Presentation</a:t>
          </a:r>
          <a:endParaRPr lang="nb-NO" sz="1200" kern="1200" dirty="0"/>
        </a:p>
      </dsp:txBody>
      <dsp:txXfrm>
        <a:off x="1618651" y="2103240"/>
        <a:ext cx="903157" cy="565632"/>
      </dsp:txXfrm>
    </dsp:sp>
    <dsp:sp modelId="{E3DA463D-0B0E-4188-9160-427804C4BC81}">
      <dsp:nvSpPr>
        <dsp:cNvPr id="0" name=""/>
        <dsp:cNvSpPr/>
      </dsp:nvSpPr>
      <dsp:spPr>
        <a:xfrm>
          <a:off x="1034323" y="314243"/>
          <a:ext cx="2071813" cy="2071813"/>
        </a:xfrm>
        <a:custGeom>
          <a:avLst/>
          <a:gdLst/>
          <a:ahLst/>
          <a:cxnLst/>
          <a:rect l="0" t="0" r="0" b="0"/>
          <a:pathLst>
            <a:path>
              <a:moveTo>
                <a:pt x="420513" y="1869209"/>
              </a:moveTo>
              <a:arcTo wR="1035906" hR="1035906" stAng="7586748" swAng="163426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135FF-9755-4B98-8A0A-530688FD23CF}">
      <dsp:nvSpPr>
        <dsp:cNvPr id="0" name=""/>
        <dsp:cNvSpPr/>
      </dsp:nvSpPr>
      <dsp:spPr>
        <a:xfrm>
          <a:off x="552145" y="1036734"/>
          <a:ext cx="964355" cy="6268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Action</a:t>
          </a:r>
          <a:endParaRPr lang="nb-NO" sz="1200" kern="1200" dirty="0"/>
        </a:p>
      </dsp:txBody>
      <dsp:txXfrm>
        <a:off x="582744" y="1067333"/>
        <a:ext cx="903157" cy="565632"/>
      </dsp:txXfrm>
    </dsp:sp>
    <dsp:sp modelId="{7FD71012-F772-45D4-8C4D-3A96CC6A28D8}">
      <dsp:nvSpPr>
        <dsp:cNvPr id="0" name=""/>
        <dsp:cNvSpPr/>
      </dsp:nvSpPr>
      <dsp:spPr>
        <a:xfrm>
          <a:off x="1034323" y="314243"/>
          <a:ext cx="2071813" cy="2071813"/>
        </a:xfrm>
        <a:custGeom>
          <a:avLst/>
          <a:gdLst/>
          <a:ahLst/>
          <a:cxnLst/>
          <a:rect l="0" t="0" r="0" b="0"/>
          <a:pathLst>
            <a:path>
              <a:moveTo>
                <a:pt x="107362" y="576659"/>
              </a:moveTo>
              <a:arcTo wR="1035906" hR="1035906" stAng="12378987" swAng="163426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0383C-BDCE-4D5A-B9E3-2788506B19E2}">
      <dsp:nvSpPr>
        <dsp:cNvPr id="0" name=""/>
        <dsp:cNvSpPr/>
      </dsp:nvSpPr>
      <dsp:spPr>
        <a:xfrm>
          <a:off x="1257907" y="1623"/>
          <a:ext cx="1156593" cy="751785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err="1" smtClean="0"/>
            <a:t>Collection</a:t>
          </a:r>
          <a:endParaRPr lang="nb-NO" sz="1400" kern="1200" dirty="0"/>
        </a:p>
      </dsp:txBody>
      <dsp:txXfrm>
        <a:off x="1294606" y="38322"/>
        <a:ext cx="1083195" cy="678387"/>
      </dsp:txXfrm>
    </dsp:sp>
    <dsp:sp modelId="{F363991B-5554-46AC-9332-803783E51502}">
      <dsp:nvSpPr>
        <dsp:cNvPr id="0" name=""/>
        <dsp:cNvSpPr/>
      </dsp:nvSpPr>
      <dsp:spPr>
        <a:xfrm>
          <a:off x="593540" y="377516"/>
          <a:ext cx="2485327" cy="2485327"/>
        </a:xfrm>
        <a:custGeom>
          <a:avLst/>
          <a:gdLst/>
          <a:ahLst/>
          <a:cxnLst/>
          <a:rect l="0" t="0" r="0" b="0"/>
          <a:pathLst>
            <a:path>
              <a:moveTo>
                <a:pt x="1980806" y="242985"/>
              </a:moveTo>
              <a:arcTo wR="1242663" hR="1242663" stAng="18386487" swAng="16346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6B968-467F-41B1-BDFB-1C8D3819640F}">
      <dsp:nvSpPr>
        <dsp:cNvPr id="0" name=""/>
        <dsp:cNvSpPr/>
      </dsp:nvSpPr>
      <dsp:spPr>
        <a:xfrm>
          <a:off x="2500570" y="1244287"/>
          <a:ext cx="1156593" cy="7517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err="1" smtClean="0"/>
            <a:t>Processing</a:t>
          </a:r>
          <a:endParaRPr lang="nb-NO" sz="1400" kern="1200" dirty="0"/>
        </a:p>
      </dsp:txBody>
      <dsp:txXfrm>
        <a:off x="2537269" y="1280986"/>
        <a:ext cx="1083195" cy="678387"/>
      </dsp:txXfrm>
    </dsp:sp>
    <dsp:sp modelId="{68107994-2452-4493-9942-165A0012DF5A}">
      <dsp:nvSpPr>
        <dsp:cNvPr id="0" name=""/>
        <dsp:cNvSpPr/>
      </dsp:nvSpPr>
      <dsp:spPr>
        <a:xfrm>
          <a:off x="593540" y="377516"/>
          <a:ext cx="2485327" cy="2485327"/>
        </a:xfrm>
        <a:custGeom>
          <a:avLst/>
          <a:gdLst/>
          <a:ahLst/>
          <a:cxnLst/>
          <a:rect l="0" t="0" r="0" b="0"/>
          <a:pathLst>
            <a:path>
              <a:moveTo>
                <a:pt x="2356554" y="1793535"/>
              </a:moveTo>
              <a:arcTo wR="1242663" hR="1242663" stAng="1578873" swAng="16346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D8F5A-9D28-45A8-A5FF-B2BCFA6E39D4}">
      <dsp:nvSpPr>
        <dsp:cNvPr id="0" name=""/>
        <dsp:cNvSpPr/>
      </dsp:nvSpPr>
      <dsp:spPr>
        <a:xfrm>
          <a:off x="1257907" y="2486950"/>
          <a:ext cx="1156593" cy="7517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err="1" smtClean="0"/>
            <a:t>Presentation</a:t>
          </a:r>
          <a:endParaRPr lang="nb-NO" sz="1400" kern="1200" dirty="0"/>
        </a:p>
      </dsp:txBody>
      <dsp:txXfrm>
        <a:off x="1294606" y="2523649"/>
        <a:ext cx="1083195" cy="678387"/>
      </dsp:txXfrm>
    </dsp:sp>
    <dsp:sp modelId="{E3DA463D-0B0E-4188-9160-427804C4BC81}">
      <dsp:nvSpPr>
        <dsp:cNvPr id="0" name=""/>
        <dsp:cNvSpPr/>
      </dsp:nvSpPr>
      <dsp:spPr>
        <a:xfrm>
          <a:off x="593540" y="377516"/>
          <a:ext cx="2485327" cy="2485327"/>
        </a:xfrm>
        <a:custGeom>
          <a:avLst/>
          <a:gdLst/>
          <a:ahLst/>
          <a:cxnLst/>
          <a:rect l="0" t="0" r="0" b="0"/>
          <a:pathLst>
            <a:path>
              <a:moveTo>
                <a:pt x="504520" y="2242342"/>
              </a:moveTo>
              <a:arcTo wR="1242663" hR="1242663" stAng="7586487" swAng="16346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135FF-9755-4B98-8A0A-530688FD23CF}">
      <dsp:nvSpPr>
        <dsp:cNvPr id="0" name=""/>
        <dsp:cNvSpPr/>
      </dsp:nvSpPr>
      <dsp:spPr>
        <a:xfrm>
          <a:off x="15243" y="1244287"/>
          <a:ext cx="1156593" cy="7517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Action</a:t>
          </a:r>
          <a:endParaRPr lang="nb-NO" sz="1400" kern="1200" dirty="0"/>
        </a:p>
      </dsp:txBody>
      <dsp:txXfrm>
        <a:off x="51942" y="1280986"/>
        <a:ext cx="1083195" cy="678387"/>
      </dsp:txXfrm>
    </dsp:sp>
    <dsp:sp modelId="{7FD71012-F772-45D4-8C4D-3A96CC6A28D8}">
      <dsp:nvSpPr>
        <dsp:cNvPr id="0" name=""/>
        <dsp:cNvSpPr/>
      </dsp:nvSpPr>
      <dsp:spPr>
        <a:xfrm>
          <a:off x="593540" y="377516"/>
          <a:ext cx="2485327" cy="2485327"/>
        </a:xfrm>
        <a:custGeom>
          <a:avLst/>
          <a:gdLst/>
          <a:ahLst/>
          <a:cxnLst/>
          <a:rect l="0" t="0" r="0" b="0"/>
          <a:pathLst>
            <a:path>
              <a:moveTo>
                <a:pt x="128772" y="691792"/>
              </a:moveTo>
              <a:arcTo wR="1242663" hR="1242663" stAng="12378873" swAng="16346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0383C-BDCE-4D5A-B9E3-2788506B19E2}">
      <dsp:nvSpPr>
        <dsp:cNvPr id="0" name=""/>
        <dsp:cNvSpPr/>
      </dsp:nvSpPr>
      <dsp:spPr>
        <a:xfrm>
          <a:off x="1257907" y="1623"/>
          <a:ext cx="1156593" cy="7517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err="1" smtClean="0"/>
            <a:t>Collection</a:t>
          </a:r>
          <a:endParaRPr lang="nb-NO" sz="1400" kern="1200" dirty="0"/>
        </a:p>
      </dsp:txBody>
      <dsp:txXfrm>
        <a:off x="1294606" y="38322"/>
        <a:ext cx="1083195" cy="678387"/>
      </dsp:txXfrm>
    </dsp:sp>
    <dsp:sp modelId="{F363991B-5554-46AC-9332-803783E51502}">
      <dsp:nvSpPr>
        <dsp:cNvPr id="0" name=""/>
        <dsp:cNvSpPr/>
      </dsp:nvSpPr>
      <dsp:spPr>
        <a:xfrm>
          <a:off x="593540" y="377516"/>
          <a:ext cx="2485327" cy="2485327"/>
        </a:xfrm>
        <a:custGeom>
          <a:avLst/>
          <a:gdLst/>
          <a:ahLst/>
          <a:cxnLst/>
          <a:rect l="0" t="0" r="0" b="0"/>
          <a:pathLst>
            <a:path>
              <a:moveTo>
                <a:pt x="1980806" y="242985"/>
              </a:moveTo>
              <a:arcTo wR="1242663" hR="1242663" stAng="18386487" swAng="16346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6B968-467F-41B1-BDFB-1C8D3819640F}">
      <dsp:nvSpPr>
        <dsp:cNvPr id="0" name=""/>
        <dsp:cNvSpPr/>
      </dsp:nvSpPr>
      <dsp:spPr>
        <a:xfrm>
          <a:off x="2500570" y="1244287"/>
          <a:ext cx="1156593" cy="751785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err="1" smtClean="0"/>
            <a:t>Processing</a:t>
          </a:r>
          <a:endParaRPr lang="nb-NO" sz="1400" kern="1200" dirty="0"/>
        </a:p>
      </dsp:txBody>
      <dsp:txXfrm>
        <a:off x="2537269" y="1280986"/>
        <a:ext cx="1083195" cy="678387"/>
      </dsp:txXfrm>
    </dsp:sp>
    <dsp:sp modelId="{68107994-2452-4493-9942-165A0012DF5A}">
      <dsp:nvSpPr>
        <dsp:cNvPr id="0" name=""/>
        <dsp:cNvSpPr/>
      </dsp:nvSpPr>
      <dsp:spPr>
        <a:xfrm>
          <a:off x="593540" y="377516"/>
          <a:ext cx="2485327" cy="2485327"/>
        </a:xfrm>
        <a:custGeom>
          <a:avLst/>
          <a:gdLst/>
          <a:ahLst/>
          <a:cxnLst/>
          <a:rect l="0" t="0" r="0" b="0"/>
          <a:pathLst>
            <a:path>
              <a:moveTo>
                <a:pt x="2356554" y="1793535"/>
              </a:moveTo>
              <a:arcTo wR="1242663" hR="1242663" stAng="1578873" swAng="16346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D8F5A-9D28-45A8-A5FF-B2BCFA6E39D4}">
      <dsp:nvSpPr>
        <dsp:cNvPr id="0" name=""/>
        <dsp:cNvSpPr/>
      </dsp:nvSpPr>
      <dsp:spPr>
        <a:xfrm>
          <a:off x="1257907" y="2486950"/>
          <a:ext cx="1156593" cy="7517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err="1" smtClean="0"/>
            <a:t>Presentation</a:t>
          </a:r>
          <a:endParaRPr lang="nb-NO" sz="1400" kern="1200" dirty="0"/>
        </a:p>
      </dsp:txBody>
      <dsp:txXfrm>
        <a:off x="1294606" y="2523649"/>
        <a:ext cx="1083195" cy="678387"/>
      </dsp:txXfrm>
    </dsp:sp>
    <dsp:sp modelId="{E3DA463D-0B0E-4188-9160-427804C4BC81}">
      <dsp:nvSpPr>
        <dsp:cNvPr id="0" name=""/>
        <dsp:cNvSpPr/>
      </dsp:nvSpPr>
      <dsp:spPr>
        <a:xfrm>
          <a:off x="593540" y="377516"/>
          <a:ext cx="2485327" cy="2485327"/>
        </a:xfrm>
        <a:custGeom>
          <a:avLst/>
          <a:gdLst/>
          <a:ahLst/>
          <a:cxnLst/>
          <a:rect l="0" t="0" r="0" b="0"/>
          <a:pathLst>
            <a:path>
              <a:moveTo>
                <a:pt x="504520" y="2242342"/>
              </a:moveTo>
              <a:arcTo wR="1242663" hR="1242663" stAng="7586487" swAng="16346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135FF-9755-4B98-8A0A-530688FD23CF}">
      <dsp:nvSpPr>
        <dsp:cNvPr id="0" name=""/>
        <dsp:cNvSpPr/>
      </dsp:nvSpPr>
      <dsp:spPr>
        <a:xfrm>
          <a:off x="15243" y="1244287"/>
          <a:ext cx="1156593" cy="7517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Action</a:t>
          </a:r>
          <a:endParaRPr lang="nb-NO" sz="1400" kern="1200" dirty="0"/>
        </a:p>
      </dsp:txBody>
      <dsp:txXfrm>
        <a:off x="51942" y="1280986"/>
        <a:ext cx="1083195" cy="678387"/>
      </dsp:txXfrm>
    </dsp:sp>
    <dsp:sp modelId="{7FD71012-F772-45D4-8C4D-3A96CC6A28D8}">
      <dsp:nvSpPr>
        <dsp:cNvPr id="0" name=""/>
        <dsp:cNvSpPr/>
      </dsp:nvSpPr>
      <dsp:spPr>
        <a:xfrm>
          <a:off x="593540" y="377516"/>
          <a:ext cx="2485327" cy="2485327"/>
        </a:xfrm>
        <a:custGeom>
          <a:avLst/>
          <a:gdLst/>
          <a:ahLst/>
          <a:cxnLst/>
          <a:rect l="0" t="0" r="0" b="0"/>
          <a:pathLst>
            <a:path>
              <a:moveTo>
                <a:pt x="128772" y="691792"/>
              </a:moveTo>
              <a:arcTo wR="1242663" hR="1242663" stAng="12378873" swAng="16346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0383C-BDCE-4D5A-B9E3-2788506B19E2}">
      <dsp:nvSpPr>
        <dsp:cNvPr id="0" name=""/>
        <dsp:cNvSpPr/>
      </dsp:nvSpPr>
      <dsp:spPr>
        <a:xfrm>
          <a:off x="1257907" y="1623"/>
          <a:ext cx="1156593" cy="7517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err="1" smtClean="0"/>
            <a:t>Collection</a:t>
          </a:r>
          <a:endParaRPr lang="nb-NO" sz="1400" kern="1200" dirty="0"/>
        </a:p>
      </dsp:txBody>
      <dsp:txXfrm>
        <a:off x="1294606" y="38322"/>
        <a:ext cx="1083195" cy="678387"/>
      </dsp:txXfrm>
    </dsp:sp>
    <dsp:sp modelId="{F363991B-5554-46AC-9332-803783E51502}">
      <dsp:nvSpPr>
        <dsp:cNvPr id="0" name=""/>
        <dsp:cNvSpPr/>
      </dsp:nvSpPr>
      <dsp:spPr>
        <a:xfrm>
          <a:off x="593540" y="377516"/>
          <a:ext cx="2485327" cy="2485327"/>
        </a:xfrm>
        <a:custGeom>
          <a:avLst/>
          <a:gdLst/>
          <a:ahLst/>
          <a:cxnLst/>
          <a:rect l="0" t="0" r="0" b="0"/>
          <a:pathLst>
            <a:path>
              <a:moveTo>
                <a:pt x="1980806" y="242985"/>
              </a:moveTo>
              <a:arcTo wR="1242663" hR="1242663" stAng="18386487" swAng="16346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6B968-467F-41B1-BDFB-1C8D3819640F}">
      <dsp:nvSpPr>
        <dsp:cNvPr id="0" name=""/>
        <dsp:cNvSpPr/>
      </dsp:nvSpPr>
      <dsp:spPr>
        <a:xfrm>
          <a:off x="2500570" y="1244287"/>
          <a:ext cx="1156593" cy="7517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err="1" smtClean="0"/>
            <a:t>Processing</a:t>
          </a:r>
          <a:endParaRPr lang="nb-NO" sz="1400" kern="1200" dirty="0"/>
        </a:p>
      </dsp:txBody>
      <dsp:txXfrm>
        <a:off x="2537269" y="1280986"/>
        <a:ext cx="1083195" cy="678387"/>
      </dsp:txXfrm>
    </dsp:sp>
    <dsp:sp modelId="{68107994-2452-4493-9942-165A0012DF5A}">
      <dsp:nvSpPr>
        <dsp:cNvPr id="0" name=""/>
        <dsp:cNvSpPr/>
      </dsp:nvSpPr>
      <dsp:spPr>
        <a:xfrm>
          <a:off x="593540" y="377516"/>
          <a:ext cx="2485327" cy="2485327"/>
        </a:xfrm>
        <a:custGeom>
          <a:avLst/>
          <a:gdLst/>
          <a:ahLst/>
          <a:cxnLst/>
          <a:rect l="0" t="0" r="0" b="0"/>
          <a:pathLst>
            <a:path>
              <a:moveTo>
                <a:pt x="2356554" y="1793535"/>
              </a:moveTo>
              <a:arcTo wR="1242663" hR="1242663" stAng="1578873" swAng="16346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D8F5A-9D28-45A8-A5FF-B2BCFA6E39D4}">
      <dsp:nvSpPr>
        <dsp:cNvPr id="0" name=""/>
        <dsp:cNvSpPr/>
      </dsp:nvSpPr>
      <dsp:spPr>
        <a:xfrm>
          <a:off x="1257907" y="2486950"/>
          <a:ext cx="1156593" cy="751785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err="1" smtClean="0"/>
            <a:t>Presentation</a:t>
          </a:r>
          <a:endParaRPr lang="nb-NO" sz="1400" kern="1200" dirty="0"/>
        </a:p>
      </dsp:txBody>
      <dsp:txXfrm>
        <a:off x="1294606" y="2523649"/>
        <a:ext cx="1083195" cy="678387"/>
      </dsp:txXfrm>
    </dsp:sp>
    <dsp:sp modelId="{E3DA463D-0B0E-4188-9160-427804C4BC81}">
      <dsp:nvSpPr>
        <dsp:cNvPr id="0" name=""/>
        <dsp:cNvSpPr/>
      </dsp:nvSpPr>
      <dsp:spPr>
        <a:xfrm>
          <a:off x="593540" y="377516"/>
          <a:ext cx="2485327" cy="2485327"/>
        </a:xfrm>
        <a:custGeom>
          <a:avLst/>
          <a:gdLst/>
          <a:ahLst/>
          <a:cxnLst/>
          <a:rect l="0" t="0" r="0" b="0"/>
          <a:pathLst>
            <a:path>
              <a:moveTo>
                <a:pt x="504520" y="2242342"/>
              </a:moveTo>
              <a:arcTo wR="1242663" hR="1242663" stAng="7586487" swAng="16346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135FF-9755-4B98-8A0A-530688FD23CF}">
      <dsp:nvSpPr>
        <dsp:cNvPr id="0" name=""/>
        <dsp:cNvSpPr/>
      </dsp:nvSpPr>
      <dsp:spPr>
        <a:xfrm>
          <a:off x="15243" y="1244287"/>
          <a:ext cx="1156593" cy="7517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Action</a:t>
          </a:r>
          <a:endParaRPr lang="nb-NO" sz="1400" kern="1200" dirty="0"/>
        </a:p>
      </dsp:txBody>
      <dsp:txXfrm>
        <a:off x="51942" y="1280986"/>
        <a:ext cx="1083195" cy="678387"/>
      </dsp:txXfrm>
    </dsp:sp>
    <dsp:sp modelId="{7FD71012-F772-45D4-8C4D-3A96CC6A28D8}">
      <dsp:nvSpPr>
        <dsp:cNvPr id="0" name=""/>
        <dsp:cNvSpPr/>
      </dsp:nvSpPr>
      <dsp:spPr>
        <a:xfrm>
          <a:off x="593540" y="377516"/>
          <a:ext cx="2485327" cy="2485327"/>
        </a:xfrm>
        <a:custGeom>
          <a:avLst/>
          <a:gdLst/>
          <a:ahLst/>
          <a:cxnLst/>
          <a:rect l="0" t="0" r="0" b="0"/>
          <a:pathLst>
            <a:path>
              <a:moveTo>
                <a:pt x="128772" y="691792"/>
              </a:moveTo>
              <a:arcTo wR="1242663" hR="1242663" stAng="12378873" swAng="16346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0383C-BDCE-4D5A-B9E3-2788506B19E2}">
      <dsp:nvSpPr>
        <dsp:cNvPr id="0" name=""/>
        <dsp:cNvSpPr/>
      </dsp:nvSpPr>
      <dsp:spPr>
        <a:xfrm>
          <a:off x="1257907" y="1623"/>
          <a:ext cx="1156593" cy="7517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err="1" smtClean="0"/>
            <a:t>Collection</a:t>
          </a:r>
          <a:endParaRPr lang="nb-NO" sz="1400" kern="1200" dirty="0"/>
        </a:p>
      </dsp:txBody>
      <dsp:txXfrm>
        <a:off x="1294606" y="38322"/>
        <a:ext cx="1083195" cy="678387"/>
      </dsp:txXfrm>
    </dsp:sp>
    <dsp:sp modelId="{F363991B-5554-46AC-9332-803783E51502}">
      <dsp:nvSpPr>
        <dsp:cNvPr id="0" name=""/>
        <dsp:cNvSpPr/>
      </dsp:nvSpPr>
      <dsp:spPr>
        <a:xfrm>
          <a:off x="593540" y="377516"/>
          <a:ext cx="2485327" cy="2485327"/>
        </a:xfrm>
        <a:custGeom>
          <a:avLst/>
          <a:gdLst/>
          <a:ahLst/>
          <a:cxnLst/>
          <a:rect l="0" t="0" r="0" b="0"/>
          <a:pathLst>
            <a:path>
              <a:moveTo>
                <a:pt x="1980806" y="242985"/>
              </a:moveTo>
              <a:arcTo wR="1242663" hR="1242663" stAng="18386487" swAng="16346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6B968-467F-41B1-BDFB-1C8D3819640F}">
      <dsp:nvSpPr>
        <dsp:cNvPr id="0" name=""/>
        <dsp:cNvSpPr/>
      </dsp:nvSpPr>
      <dsp:spPr>
        <a:xfrm>
          <a:off x="2500570" y="1244287"/>
          <a:ext cx="1156593" cy="7517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err="1" smtClean="0"/>
            <a:t>Processing</a:t>
          </a:r>
          <a:endParaRPr lang="nb-NO" sz="1400" kern="1200" dirty="0"/>
        </a:p>
      </dsp:txBody>
      <dsp:txXfrm>
        <a:off x="2537269" y="1280986"/>
        <a:ext cx="1083195" cy="678387"/>
      </dsp:txXfrm>
    </dsp:sp>
    <dsp:sp modelId="{68107994-2452-4493-9942-165A0012DF5A}">
      <dsp:nvSpPr>
        <dsp:cNvPr id="0" name=""/>
        <dsp:cNvSpPr/>
      </dsp:nvSpPr>
      <dsp:spPr>
        <a:xfrm>
          <a:off x="593540" y="377516"/>
          <a:ext cx="2485327" cy="2485327"/>
        </a:xfrm>
        <a:custGeom>
          <a:avLst/>
          <a:gdLst/>
          <a:ahLst/>
          <a:cxnLst/>
          <a:rect l="0" t="0" r="0" b="0"/>
          <a:pathLst>
            <a:path>
              <a:moveTo>
                <a:pt x="2356554" y="1793535"/>
              </a:moveTo>
              <a:arcTo wR="1242663" hR="1242663" stAng="1578873" swAng="16346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D8F5A-9D28-45A8-A5FF-B2BCFA6E39D4}">
      <dsp:nvSpPr>
        <dsp:cNvPr id="0" name=""/>
        <dsp:cNvSpPr/>
      </dsp:nvSpPr>
      <dsp:spPr>
        <a:xfrm>
          <a:off x="1257907" y="2486950"/>
          <a:ext cx="1156593" cy="7517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err="1" smtClean="0"/>
            <a:t>Presentation</a:t>
          </a:r>
          <a:endParaRPr lang="nb-NO" sz="1400" kern="1200" dirty="0"/>
        </a:p>
      </dsp:txBody>
      <dsp:txXfrm>
        <a:off x="1294606" y="2523649"/>
        <a:ext cx="1083195" cy="678387"/>
      </dsp:txXfrm>
    </dsp:sp>
    <dsp:sp modelId="{E3DA463D-0B0E-4188-9160-427804C4BC81}">
      <dsp:nvSpPr>
        <dsp:cNvPr id="0" name=""/>
        <dsp:cNvSpPr/>
      </dsp:nvSpPr>
      <dsp:spPr>
        <a:xfrm>
          <a:off x="593540" y="377516"/>
          <a:ext cx="2485327" cy="2485327"/>
        </a:xfrm>
        <a:custGeom>
          <a:avLst/>
          <a:gdLst/>
          <a:ahLst/>
          <a:cxnLst/>
          <a:rect l="0" t="0" r="0" b="0"/>
          <a:pathLst>
            <a:path>
              <a:moveTo>
                <a:pt x="504520" y="2242342"/>
              </a:moveTo>
              <a:arcTo wR="1242663" hR="1242663" stAng="7586487" swAng="16346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135FF-9755-4B98-8A0A-530688FD23CF}">
      <dsp:nvSpPr>
        <dsp:cNvPr id="0" name=""/>
        <dsp:cNvSpPr/>
      </dsp:nvSpPr>
      <dsp:spPr>
        <a:xfrm>
          <a:off x="15243" y="1244287"/>
          <a:ext cx="1156593" cy="751785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Action</a:t>
          </a:r>
          <a:endParaRPr lang="nb-NO" sz="1400" kern="1200" dirty="0"/>
        </a:p>
      </dsp:txBody>
      <dsp:txXfrm>
        <a:off x="51942" y="1280986"/>
        <a:ext cx="1083195" cy="678387"/>
      </dsp:txXfrm>
    </dsp:sp>
    <dsp:sp modelId="{7FD71012-F772-45D4-8C4D-3A96CC6A28D8}">
      <dsp:nvSpPr>
        <dsp:cNvPr id="0" name=""/>
        <dsp:cNvSpPr/>
      </dsp:nvSpPr>
      <dsp:spPr>
        <a:xfrm>
          <a:off x="593540" y="377516"/>
          <a:ext cx="2485327" cy="2485327"/>
        </a:xfrm>
        <a:custGeom>
          <a:avLst/>
          <a:gdLst/>
          <a:ahLst/>
          <a:cxnLst/>
          <a:rect l="0" t="0" r="0" b="0"/>
          <a:pathLst>
            <a:path>
              <a:moveTo>
                <a:pt x="128772" y="691792"/>
              </a:moveTo>
              <a:arcTo wR="1242663" hR="1242663" stAng="12378873" swAng="16346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77DB6-AE84-4B31-9D1A-3FEABCCD0790}" type="datetimeFigureOut">
              <a:rPr lang="nb-NO" smtClean="0"/>
              <a:t>23.10.2017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5073B-B38F-42E6-8AE7-220E8EF894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27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 smtClean="0">
              <a:latin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1396616-94EB-4A73-9438-FC484BE0AB36}" type="slidenum">
              <a:rPr lang="en-US" altLang="nb-NO" smtClean="0"/>
              <a:pPr eaLnBrk="1" hangingPunct="1"/>
              <a:t>10</a:t>
            </a:fld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11322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DDDB-C2E5-4229-9714-F09C89C2B9FA}" type="datetimeFigureOut">
              <a:rPr lang="nb-NO" smtClean="0"/>
              <a:t>23.10.2017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C6-36C8-4A3F-9AD1-23FC83CEE4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520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DDDB-C2E5-4229-9714-F09C89C2B9FA}" type="datetimeFigureOut">
              <a:rPr lang="nb-NO" smtClean="0"/>
              <a:t>23.10.2017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C6-36C8-4A3F-9AD1-23FC83CEE4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923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DDDB-C2E5-4229-9714-F09C89C2B9FA}" type="datetimeFigureOut">
              <a:rPr lang="nb-NO" smtClean="0"/>
              <a:t>23.10.2017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C6-36C8-4A3F-9AD1-23FC83CEE4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3713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D078-BC4C-4399-8327-1375A381A59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7195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DDDB-C2E5-4229-9714-F09C89C2B9FA}" type="datetimeFigureOut">
              <a:rPr lang="nb-NO" smtClean="0"/>
              <a:t>23.10.2017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C6-36C8-4A3F-9AD1-23FC83CEE4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391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DDDB-C2E5-4229-9714-F09C89C2B9FA}" type="datetimeFigureOut">
              <a:rPr lang="nb-NO" smtClean="0"/>
              <a:t>23.10.2017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C6-36C8-4A3F-9AD1-23FC83CEE4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604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DDDB-C2E5-4229-9714-F09C89C2B9FA}" type="datetimeFigureOut">
              <a:rPr lang="nb-NO" smtClean="0"/>
              <a:t>23.10.2017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C6-36C8-4A3F-9AD1-23FC83CEE4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699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DDDB-C2E5-4229-9714-F09C89C2B9FA}" type="datetimeFigureOut">
              <a:rPr lang="nb-NO" smtClean="0"/>
              <a:t>23.10.2017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C6-36C8-4A3F-9AD1-23FC83CEE4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795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DDDB-C2E5-4229-9714-F09C89C2B9FA}" type="datetimeFigureOut">
              <a:rPr lang="nb-NO" smtClean="0"/>
              <a:t>23.10.2017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C6-36C8-4A3F-9AD1-23FC83CEE4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986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DDDB-C2E5-4229-9714-F09C89C2B9FA}" type="datetimeFigureOut">
              <a:rPr lang="nb-NO" smtClean="0"/>
              <a:t>23.10.2017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C6-36C8-4A3F-9AD1-23FC83CEE4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7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DDDB-C2E5-4229-9714-F09C89C2B9FA}" type="datetimeFigureOut">
              <a:rPr lang="nb-NO" smtClean="0"/>
              <a:t>23.10.2017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C6-36C8-4A3F-9AD1-23FC83CEE4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476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DDDB-C2E5-4229-9714-F09C89C2B9FA}" type="datetimeFigureOut">
              <a:rPr lang="nb-NO" smtClean="0"/>
              <a:t>23.10.2017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C5C6-36C8-4A3F-9AD1-23FC83CEE4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77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CDDDB-C2E5-4229-9714-F09C89C2B9FA}" type="datetimeFigureOut">
              <a:rPr lang="nb-NO" smtClean="0"/>
              <a:t>23.10.2017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C5C6-36C8-4A3F-9AD1-23FC83CEE4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70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Case: iterativ utvikling av global helse-informasjonsinfrastruktur</a:t>
            </a:r>
            <a:br>
              <a:rPr lang="nb-NO" dirty="0" smtClean="0"/>
            </a:br>
            <a:r>
              <a:rPr lang="nb-NO" dirty="0" smtClean="0"/>
              <a:t>HISP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Johan Sæbø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508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rjeasa\Dropbox\ACADEMIA\MyLectures\INF5761\4_Data_Collection\quarterly_re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22226"/>
            <a:ext cx="488315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9537" y="836712"/>
            <a:ext cx="39984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The ideal:</a:t>
            </a:r>
          </a:p>
          <a:p>
            <a:pPr marL="285750" indent="-285750">
              <a:buFontTx/>
              <a:buChar char="-"/>
            </a:pPr>
            <a:r>
              <a:rPr lang="nb-NO" dirty="0" err="1"/>
              <a:t>Collect</a:t>
            </a:r>
            <a:r>
              <a:rPr lang="nb-NO" dirty="0"/>
              <a:t> </a:t>
            </a: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need</a:t>
            </a: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Feedback at all </a:t>
            </a:r>
            <a:r>
              <a:rPr lang="nb-NO" dirty="0" err="1"/>
              <a:t>levels</a:t>
            </a: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One </a:t>
            </a:r>
            <a:r>
              <a:rPr lang="nb-NO" dirty="0" err="1"/>
              <a:t>place</a:t>
            </a:r>
            <a:r>
              <a:rPr lang="nb-NO" dirty="0"/>
              <a:t> </a:t>
            </a:r>
            <a:r>
              <a:rPr lang="nb-NO" dirty="0" err="1"/>
              <a:t>where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find</a:t>
            </a:r>
            <a:r>
              <a:rPr lang="nb-NO" dirty="0"/>
              <a:t> all data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1919536" y="3212976"/>
            <a:ext cx="33512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The </a:t>
            </a:r>
            <a:r>
              <a:rPr lang="nb-NO" dirty="0" err="1"/>
              <a:t>common</a:t>
            </a:r>
            <a:r>
              <a:rPr lang="nb-NO" dirty="0"/>
              <a:t> </a:t>
            </a:r>
            <a:r>
              <a:rPr lang="nb-NO" dirty="0" err="1"/>
              <a:t>situation</a:t>
            </a: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Too </a:t>
            </a:r>
            <a:r>
              <a:rPr lang="nb-NO" dirty="0" err="1"/>
              <a:t>much</a:t>
            </a:r>
            <a:r>
              <a:rPr lang="nb-NO" dirty="0"/>
              <a:t> is </a:t>
            </a:r>
            <a:r>
              <a:rPr lang="nb-NO" dirty="0" err="1"/>
              <a:t>collected</a:t>
            </a: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Little or </a:t>
            </a:r>
            <a:r>
              <a:rPr lang="nb-NO" dirty="0" err="1"/>
              <a:t>no</a:t>
            </a:r>
            <a:r>
              <a:rPr lang="nb-NO" dirty="0"/>
              <a:t> feedback</a:t>
            </a:r>
          </a:p>
          <a:p>
            <a:pPr marL="285750" indent="-285750">
              <a:buFontTx/>
              <a:buChar char="-"/>
            </a:pPr>
            <a:r>
              <a:rPr lang="nb-NO" dirty="0"/>
              <a:t>Data not </a:t>
            </a:r>
            <a:r>
              <a:rPr lang="nb-NO" dirty="0" err="1"/>
              <a:t>available</a:t>
            </a:r>
            <a:r>
              <a:rPr lang="nb-NO" dirty="0"/>
              <a:t> in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place</a:t>
            </a: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21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HISP </a:t>
            </a:r>
            <a:r>
              <a:rPr lang="nb-NO" dirty="0" smtClean="0"/>
              <a:t>general </a:t>
            </a:r>
            <a:r>
              <a:rPr lang="nb-NO" dirty="0" err="1" smtClean="0"/>
              <a:t>approach</a:t>
            </a:r>
            <a:r>
              <a:rPr lang="nb-NO" dirty="0" smtClean="0"/>
              <a:t> to HMIS </a:t>
            </a:r>
            <a:r>
              <a:rPr lang="nb-NO" dirty="0" err="1" smtClean="0"/>
              <a:t>strengthening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health</a:t>
            </a:r>
            <a:r>
              <a:rPr lang="nb-NO" dirty="0" smtClean="0"/>
              <a:t> </a:t>
            </a:r>
            <a:r>
              <a:rPr lang="nb-NO" dirty="0" err="1" smtClean="0"/>
              <a:t>district</a:t>
            </a:r>
            <a:r>
              <a:rPr lang="nb-NO" dirty="0" smtClean="0"/>
              <a:t> (</a:t>
            </a:r>
            <a:r>
              <a:rPr lang="nb-NO" dirty="0" err="1" smtClean="0"/>
              <a:t>decentralized</a:t>
            </a:r>
            <a:r>
              <a:rPr lang="nb-NO" dirty="0" smtClean="0"/>
              <a:t> </a:t>
            </a:r>
            <a:r>
              <a:rPr lang="nb-NO" dirty="0" err="1" smtClean="0"/>
              <a:t>primary</a:t>
            </a:r>
            <a:r>
              <a:rPr lang="nb-NO" dirty="0" smtClean="0"/>
              <a:t> </a:t>
            </a:r>
            <a:r>
              <a:rPr lang="nb-NO" dirty="0" err="1" smtClean="0"/>
              <a:t>health</a:t>
            </a:r>
            <a:r>
              <a:rPr lang="nb-NO" dirty="0" smtClean="0"/>
              <a:t> </a:t>
            </a:r>
            <a:r>
              <a:rPr lang="nb-NO" dirty="0" err="1" smtClean="0"/>
              <a:t>care</a:t>
            </a:r>
            <a:r>
              <a:rPr lang="nb-NO" dirty="0" smtClean="0"/>
              <a:t>)</a:t>
            </a:r>
          </a:p>
          <a:p>
            <a:r>
              <a:rPr lang="nb-NO" dirty="0" err="1" smtClean="0"/>
              <a:t>Routine</a:t>
            </a:r>
            <a:r>
              <a:rPr lang="nb-NO" dirty="0" smtClean="0"/>
              <a:t> </a:t>
            </a:r>
            <a:r>
              <a:rPr lang="nb-NO" dirty="0" err="1" smtClean="0"/>
              <a:t>reporting</a:t>
            </a:r>
            <a:r>
              <a:rPr lang="nb-NO" dirty="0" smtClean="0"/>
              <a:t> for management</a:t>
            </a:r>
          </a:p>
          <a:p>
            <a:r>
              <a:rPr lang="nb-NO" dirty="0" smtClean="0"/>
              <a:t>All </a:t>
            </a:r>
            <a:r>
              <a:rPr lang="nb-NO" dirty="0" err="1" smtClean="0"/>
              <a:t>aspects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Information </a:t>
            </a:r>
            <a:r>
              <a:rPr lang="nb-NO" dirty="0" err="1" smtClean="0"/>
              <a:t>cycle</a:t>
            </a:r>
            <a:endParaRPr lang="nb-NO" dirty="0" smtClean="0"/>
          </a:p>
          <a:p>
            <a:r>
              <a:rPr lang="nb-NO" dirty="0" smtClean="0"/>
              <a:t>DHIS2 </a:t>
            </a:r>
            <a:r>
              <a:rPr lang="nb-NO" dirty="0" err="1" smtClean="0"/>
              <a:t>software</a:t>
            </a:r>
            <a:endParaRPr lang="nb-NO" dirty="0" smtClean="0"/>
          </a:p>
          <a:p>
            <a:r>
              <a:rPr lang="nb-NO" dirty="0" err="1" smtClean="0"/>
              <a:t>Participation</a:t>
            </a:r>
            <a:endParaRPr lang="nb-NO" dirty="0" smtClean="0"/>
          </a:p>
          <a:p>
            <a:r>
              <a:rPr lang="nb-NO" dirty="0" smtClean="0"/>
              <a:t>Integration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096000" y="3717032"/>
          <a:ext cx="4140460" cy="27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53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351088" y="404813"/>
            <a:ext cx="7696200" cy="1143000"/>
          </a:xfrm>
        </p:spPr>
        <p:txBody>
          <a:bodyPr/>
          <a:lstStyle/>
          <a:p>
            <a:pPr eaLnBrk="1" hangingPunct="1"/>
            <a:r>
              <a:rPr lang="nb-NO" altLang="nb-NO" smtClean="0">
                <a:solidFill>
                  <a:schemeClr val="accent2"/>
                </a:solidFill>
              </a:rPr>
              <a:t>Data collection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756E0CEF-261A-4DA4-B961-5D3228971178}" type="slidenum">
              <a:rPr lang="en-US" altLang="nb-NO" sz="900"/>
              <a:pPr/>
              <a:t>12</a:t>
            </a:fld>
            <a:endParaRPr lang="en-US" altLang="nb-NO" sz="900"/>
          </a:p>
        </p:txBody>
      </p:sp>
      <p:graphicFrame>
        <p:nvGraphicFramePr>
          <p:cNvPr id="5" name="Diagram 4"/>
          <p:cNvGraphicFramePr/>
          <p:nvPr/>
        </p:nvGraphicFramePr>
        <p:xfrm>
          <a:off x="2063552" y="1556792"/>
          <a:ext cx="367240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6527800" y="1484313"/>
            <a:ext cx="38163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nb-NO" altLang="nb-NO"/>
              <a:t>Input: Using data sources and tools to collect quality data</a:t>
            </a:r>
          </a:p>
          <a:p>
            <a:endParaRPr lang="nb-NO" altLang="nb-NO"/>
          </a:p>
          <a:p>
            <a:r>
              <a:rPr lang="nb-NO" altLang="nb-NO"/>
              <a:t>Common problems:</a:t>
            </a:r>
          </a:p>
          <a:p>
            <a:pPr>
              <a:buFontTx/>
              <a:buChar char="-"/>
            </a:pPr>
            <a:r>
              <a:rPr lang="nb-NO" altLang="nb-NO"/>
              <a:t> Too much to collect</a:t>
            </a:r>
          </a:p>
          <a:p>
            <a:pPr>
              <a:buFontTx/>
              <a:buChar char="-"/>
            </a:pPr>
            <a:r>
              <a:rPr lang="nb-NO" altLang="nb-NO"/>
              <a:t> Poor understanding of data collection tools</a:t>
            </a:r>
          </a:p>
          <a:p>
            <a:pPr>
              <a:buFontTx/>
              <a:buChar char="-"/>
            </a:pPr>
            <a:r>
              <a:rPr lang="nb-NO" altLang="nb-NO"/>
              <a:t> Timeliness of reporting</a:t>
            </a:r>
          </a:p>
          <a:p>
            <a:pPr>
              <a:buFontTx/>
              <a:buChar char="-"/>
            </a:pPr>
            <a:r>
              <a:rPr lang="nb-NO" altLang="nb-NO"/>
              <a:t> Low data quality</a:t>
            </a:r>
          </a:p>
          <a:p>
            <a:pPr>
              <a:buFontTx/>
              <a:buChar char="-"/>
            </a:pPr>
            <a:endParaRPr lang="nb-NO" altLang="nb-NO"/>
          </a:p>
          <a:p>
            <a:r>
              <a:rPr lang="nb-NO" altLang="nb-NO"/>
              <a:t>Output: relevant data</a:t>
            </a:r>
          </a:p>
        </p:txBody>
      </p:sp>
    </p:spTree>
    <p:extLst>
      <p:ext uri="{BB962C8B-B14F-4D97-AF65-F5344CB8AC3E}">
        <p14:creationId xmlns:p14="http://schemas.microsoft.com/office/powerpoint/2010/main" val="14530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351088" y="404813"/>
            <a:ext cx="7696200" cy="1143000"/>
          </a:xfrm>
        </p:spPr>
        <p:txBody>
          <a:bodyPr/>
          <a:lstStyle/>
          <a:p>
            <a:pPr eaLnBrk="1" hangingPunct="1"/>
            <a:r>
              <a:rPr lang="nb-NO" altLang="nb-NO" smtClean="0">
                <a:solidFill>
                  <a:schemeClr val="accent2"/>
                </a:solidFill>
              </a:rPr>
              <a:t>Processing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EF8DF332-51EE-475B-8FBB-6114C49ECAC1}" type="slidenum">
              <a:rPr lang="en-US" altLang="nb-NO" sz="900"/>
              <a:pPr/>
              <a:t>13</a:t>
            </a:fld>
            <a:endParaRPr lang="en-US" altLang="nb-NO" sz="900"/>
          </a:p>
        </p:txBody>
      </p:sp>
      <p:graphicFrame>
        <p:nvGraphicFramePr>
          <p:cNvPr id="5" name="Diagram 4"/>
          <p:cNvGraphicFramePr/>
          <p:nvPr/>
        </p:nvGraphicFramePr>
        <p:xfrm>
          <a:off x="2063552" y="1556792"/>
          <a:ext cx="367240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6527800" y="1484314"/>
            <a:ext cx="38163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nb-NO" altLang="nb-NO"/>
              <a:t>Input: Relevant data</a:t>
            </a:r>
          </a:p>
          <a:p>
            <a:endParaRPr lang="nb-NO" altLang="nb-NO"/>
          </a:p>
          <a:p>
            <a:r>
              <a:rPr lang="nb-NO" altLang="nb-NO"/>
              <a:t>Processes:</a:t>
            </a:r>
          </a:p>
          <a:p>
            <a:pPr>
              <a:buFontTx/>
              <a:buChar char="-"/>
            </a:pPr>
            <a:r>
              <a:rPr lang="nb-NO" altLang="nb-NO"/>
              <a:t>Quality checks</a:t>
            </a:r>
          </a:p>
          <a:p>
            <a:pPr>
              <a:buFontTx/>
              <a:buChar char="-"/>
            </a:pPr>
            <a:r>
              <a:rPr lang="nb-NO" altLang="nb-NO"/>
              <a:t>Aggregation to relevant levels</a:t>
            </a:r>
          </a:p>
          <a:p>
            <a:pPr>
              <a:buFontTx/>
              <a:buChar char="-"/>
            </a:pPr>
            <a:r>
              <a:rPr lang="nb-NO" altLang="nb-NO"/>
              <a:t>Calculation of indicators</a:t>
            </a:r>
          </a:p>
          <a:p>
            <a:pPr>
              <a:buFontTx/>
              <a:buChar char="-"/>
            </a:pPr>
            <a:r>
              <a:rPr lang="nb-NO" altLang="nb-NO"/>
              <a:t> Analysis of data =&gt; information</a:t>
            </a:r>
          </a:p>
          <a:p>
            <a:endParaRPr lang="nb-NO" altLang="nb-NO"/>
          </a:p>
          <a:p>
            <a:r>
              <a:rPr lang="nb-NO" altLang="nb-NO"/>
              <a:t>Common problems:</a:t>
            </a:r>
          </a:p>
          <a:p>
            <a:pPr>
              <a:buFontTx/>
              <a:buChar char="-"/>
            </a:pPr>
            <a:r>
              <a:rPr lang="nb-NO" altLang="nb-NO"/>
              <a:t> Much irrelevant data</a:t>
            </a:r>
          </a:p>
          <a:p>
            <a:pPr>
              <a:buFontTx/>
              <a:buChar char="-"/>
            </a:pPr>
            <a:r>
              <a:rPr lang="nb-NO" altLang="nb-NO"/>
              <a:t> Low data quality</a:t>
            </a:r>
          </a:p>
          <a:p>
            <a:pPr>
              <a:buFontTx/>
              <a:buChar char="-"/>
            </a:pPr>
            <a:r>
              <a:rPr lang="nb-NO" altLang="nb-NO"/>
              <a:t> Limited knowledge of data needs and analysis</a:t>
            </a:r>
          </a:p>
          <a:p>
            <a:pPr>
              <a:buFontTx/>
              <a:buChar char="-"/>
            </a:pPr>
            <a:endParaRPr lang="nb-NO" altLang="nb-NO"/>
          </a:p>
          <a:p>
            <a:r>
              <a:rPr lang="nb-NO" altLang="nb-NO"/>
              <a:t>Output: data converted to information</a:t>
            </a:r>
          </a:p>
          <a:p>
            <a:pPr>
              <a:buFontTx/>
              <a:buChar char="-"/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573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351088" y="404813"/>
            <a:ext cx="7696200" cy="1143000"/>
          </a:xfrm>
        </p:spPr>
        <p:txBody>
          <a:bodyPr/>
          <a:lstStyle/>
          <a:p>
            <a:pPr eaLnBrk="1" hangingPunct="1"/>
            <a:r>
              <a:rPr lang="nb-NO" altLang="nb-NO" smtClean="0">
                <a:solidFill>
                  <a:schemeClr val="accent2"/>
                </a:solidFill>
              </a:rPr>
              <a:t>Presentation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A4160328-9F6D-4F94-A071-D3F3D7E100A0}" type="slidenum">
              <a:rPr lang="en-US" altLang="nb-NO" sz="900"/>
              <a:pPr/>
              <a:t>14</a:t>
            </a:fld>
            <a:endParaRPr lang="en-US" altLang="nb-NO" sz="900"/>
          </a:p>
        </p:txBody>
      </p:sp>
      <p:graphicFrame>
        <p:nvGraphicFramePr>
          <p:cNvPr id="5" name="Diagram 4"/>
          <p:cNvGraphicFramePr/>
          <p:nvPr/>
        </p:nvGraphicFramePr>
        <p:xfrm>
          <a:off x="2063552" y="1556792"/>
          <a:ext cx="367240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6527800" y="1484314"/>
            <a:ext cx="38163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nb-NO" altLang="nb-NO"/>
              <a:t>Input: Analysed </a:t>
            </a:r>
            <a:r>
              <a:rPr lang="nb-NO" altLang="nb-NO" b="1">
                <a:solidFill>
                  <a:schemeClr val="accent2"/>
                </a:solidFill>
              </a:rPr>
              <a:t>information</a:t>
            </a:r>
            <a:r>
              <a:rPr lang="nb-NO" altLang="nb-NO"/>
              <a:t>, to be presented to communicate meaning</a:t>
            </a:r>
          </a:p>
          <a:p>
            <a:endParaRPr lang="nb-NO" altLang="nb-NO"/>
          </a:p>
          <a:p>
            <a:r>
              <a:rPr lang="nb-NO" altLang="nb-NO"/>
              <a:t>Common problems:</a:t>
            </a:r>
          </a:p>
          <a:p>
            <a:pPr>
              <a:buFontTx/>
              <a:buChar char="-"/>
            </a:pPr>
            <a:r>
              <a:rPr lang="nb-NO" altLang="nb-NO"/>
              <a:t> Importance of information is lost through poor presentation</a:t>
            </a:r>
          </a:p>
          <a:p>
            <a:pPr>
              <a:buFontTx/>
              <a:buChar char="-"/>
            </a:pPr>
            <a:r>
              <a:rPr lang="nb-NO" altLang="nb-NO"/>
              <a:t> Data can be misrepresented or misinterpreted</a:t>
            </a:r>
          </a:p>
          <a:p>
            <a:pPr>
              <a:buFontTx/>
              <a:buChar char="-"/>
            </a:pPr>
            <a:endParaRPr lang="nb-NO" altLang="nb-NO"/>
          </a:p>
          <a:p>
            <a:r>
              <a:rPr lang="nb-NO" altLang="nb-NO"/>
              <a:t>Output: various information products</a:t>
            </a:r>
          </a:p>
          <a:p>
            <a:pPr>
              <a:buFontTx/>
              <a:buChar char="-"/>
            </a:pPr>
            <a:r>
              <a:rPr lang="nb-NO" altLang="nb-NO"/>
              <a:t> Charts</a:t>
            </a:r>
          </a:p>
          <a:p>
            <a:pPr>
              <a:buFontTx/>
              <a:buChar char="-"/>
            </a:pPr>
            <a:r>
              <a:rPr lang="nb-NO" altLang="nb-NO"/>
              <a:t> Tables</a:t>
            </a:r>
          </a:p>
          <a:p>
            <a:pPr>
              <a:buFontTx/>
              <a:buChar char="-"/>
            </a:pPr>
            <a:r>
              <a:rPr lang="nb-NO" altLang="nb-NO"/>
              <a:t> Maps </a:t>
            </a:r>
          </a:p>
        </p:txBody>
      </p:sp>
    </p:spTree>
    <p:extLst>
      <p:ext uri="{BB962C8B-B14F-4D97-AF65-F5344CB8AC3E}">
        <p14:creationId xmlns:p14="http://schemas.microsoft.com/office/powerpoint/2010/main" val="23307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351088" y="404813"/>
            <a:ext cx="7696200" cy="1143000"/>
          </a:xfrm>
        </p:spPr>
        <p:txBody>
          <a:bodyPr/>
          <a:lstStyle/>
          <a:p>
            <a:pPr eaLnBrk="1" hangingPunct="1"/>
            <a:r>
              <a:rPr lang="nb-NO" altLang="nb-NO" smtClean="0">
                <a:solidFill>
                  <a:schemeClr val="accent2"/>
                </a:solidFill>
              </a:rPr>
              <a:t>Action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226AEEF1-D2C5-422E-B8F8-251402846B0E}" type="slidenum">
              <a:rPr lang="en-US" altLang="nb-NO" sz="900"/>
              <a:pPr/>
              <a:t>15</a:t>
            </a:fld>
            <a:endParaRPr lang="en-US" altLang="nb-NO" sz="900"/>
          </a:p>
        </p:txBody>
      </p:sp>
      <p:graphicFrame>
        <p:nvGraphicFramePr>
          <p:cNvPr id="5" name="Diagram 4"/>
          <p:cNvGraphicFramePr/>
          <p:nvPr/>
        </p:nvGraphicFramePr>
        <p:xfrm>
          <a:off x="2063552" y="1556792"/>
          <a:ext cx="367240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6527800" y="1484313"/>
            <a:ext cx="38163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nb-NO" altLang="nb-NO"/>
              <a:t>Input: Information products</a:t>
            </a:r>
          </a:p>
          <a:p>
            <a:endParaRPr lang="nb-NO" altLang="nb-NO"/>
          </a:p>
          <a:p>
            <a:r>
              <a:rPr lang="nb-NO" altLang="nb-NO"/>
              <a:t>Process: Interpretation of information, prioritizing </a:t>
            </a:r>
            <a:r>
              <a:rPr lang="nb-NO" altLang="nb-NO" b="1">
                <a:solidFill>
                  <a:schemeClr val="accent2"/>
                </a:solidFill>
              </a:rPr>
              <a:t>action</a:t>
            </a:r>
            <a:r>
              <a:rPr lang="nb-NO" altLang="nb-NO"/>
              <a:t>, making action plan, and execute action through budgets and plans with </a:t>
            </a:r>
            <a:r>
              <a:rPr lang="nb-NO" altLang="nb-NO" b="1">
                <a:solidFill>
                  <a:schemeClr val="accent2"/>
                </a:solidFill>
              </a:rPr>
              <a:t>goals</a:t>
            </a:r>
            <a:r>
              <a:rPr lang="nb-NO" altLang="nb-NO"/>
              <a:t> and </a:t>
            </a:r>
            <a:r>
              <a:rPr lang="nb-NO" altLang="nb-NO" b="1">
                <a:solidFill>
                  <a:schemeClr val="accent2"/>
                </a:solidFill>
              </a:rPr>
              <a:t>targets </a:t>
            </a:r>
          </a:p>
          <a:p>
            <a:endParaRPr lang="nb-NO" altLang="nb-NO"/>
          </a:p>
          <a:p>
            <a:r>
              <a:rPr lang="nb-NO" altLang="nb-NO"/>
              <a:t>Common problems:</a:t>
            </a:r>
          </a:p>
          <a:p>
            <a:pPr>
              <a:buFontTx/>
              <a:buChar char="-"/>
            </a:pPr>
            <a:r>
              <a:rPr lang="nb-NO" altLang="nb-NO"/>
              <a:t>Incomplete information</a:t>
            </a:r>
          </a:p>
          <a:p>
            <a:pPr>
              <a:buFontTx/>
              <a:buChar char="-"/>
            </a:pPr>
            <a:r>
              <a:rPr lang="nb-NO" altLang="nb-NO"/>
              <a:t>Lack of good targets</a:t>
            </a:r>
          </a:p>
          <a:p>
            <a:pPr>
              <a:buFontTx/>
              <a:buChar char="-"/>
            </a:pPr>
            <a:r>
              <a:rPr lang="nb-NO" altLang="nb-NO"/>
              <a:t>No plan for evaluation</a:t>
            </a:r>
          </a:p>
          <a:p>
            <a:pPr>
              <a:buFontTx/>
              <a:buChar char="-"/>
            </a:pPr>
            <a:endParaRPr lang="nb-NO" altLang="nb-NO"/>
          </a:p>
          <a:p>
            <a:r>
              <a:rPr lang="nb-NO" altLang="nb-NO"/>
              <a:t>Output: Decision-making for health management</a:t>
            </a:r>
          </a:p>
        </p:txBody>
      </p:sp>
    </p:spTree>
    <p:extLst>
      <p:ext uri="{BB962C8B-B14F-4D97-AF65-F5344CB8AC3E}">
        <p14:creationId xmlns:p14="http://schemas.microsoft.com/office/powerpoint/2010/main" val="18560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to </a:t>
            </a:r>
            <a:r>
              <a:rPr lang="nb-NO" dirty="0" err="1" smtClean="0"/>
              <a:t>improve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situation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health</a:t>
            </a:r>
            <a:r>
              <a:rPr lang="nb-NO" dirty="0" smtClean="0"/>
              <a:t> </a:t>
            </a:r>
            <a:r>
              <a:rPr lang="nb-NO" dirty="0" err="1" smtClean="0"/>
              <a:t>sector</a:t>
            </a:r>
            <a:r>
              <a:rPr lang="nb-NO" dirty="0" smtClean="0"/>
              <a:t> is </a:t>
            </a:r>
            <a:r>
              <a:rPr lang="nb-NO" dirty="0" err="1" smtClean="0"/>
              <a:t>inherently</a:t>
            </a:r>
            <a:r>
              <a:rPr lang="nb-NO" dirty="0" smtClean="0"/>
              <a:t> </a:t>
            </a:r>
            <a:r>
              <a:rPr lang="nb-NO" dirty="0" err="1" smtClean="0"/>
              <a:t>complex</a:t>
            </a:r>
            <a:r>
              <a:rPr lang="nb-NO" dirty="0" smtClean="0"/>
              <a:t>.</a:t>
            </a:r>
          </a:p>
          <a:p>
            <a:pPr lvl="1"/>
            <a:r>
              <a:rPr lang="nb-NO" dirty="0" err="1" smtClean="0"/>
              <a:t>Specialized</a:t>
            </a:r>
            <a:r>
              <a:rPr lang="nb-NO" dirty="0" smtClean="0"/>
              <a:t> </a:t>
            </a:r>
            <a:r>
              <a:rPr lang="nb-NO" dirty="0" err="1" smtClean="0"/>
              <a:t>care</a:t>
            </a:r>
            <a:r>
              <a:rPr lang="nb-NO" dirty="0" smtClean="0"/>
              <a:t>,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agencies</a:t>
            </a:r>
            <a:r>
              <a:rPr lang="nb-NO" dirty="0" smtClean="0"/>
              <a:t>, </a:t>
            </a:r>
            <a:r>
              <a:rPr lang="nb-NO" dirty="0" err="1" smtClean="0"/>
              <a:t>historical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fragmented</a:t>
            </a:r>
            <a:r>
              <a:rPr lang="nb-NO" dirty="0" smtClean="0"/>
              <a:t> systems</a:t>
            </a:r>
          </a:p>
          <a:p>
            <a:r>
              <a:rPr lang="nb-NO" dirty="0" err="1" smtClean="0"/>
              <a:t>Existing</a:t>
            </a:r>
            <a:r>
              <a:rPr lang="nb-NO" dirty="0" smtClean="0"/>
              <a:t> «</a:t>
            </a:r>
            <a:r>
              <a:rPr lang="nb-NO" dirty="0" err="1" smtClean="0"/>
              <a:t>installed</a:t>
            </a:r>
            <a:r>
              <a:rPr lang="nb-NO" dirty="0" smtClean="0"/>
              <a:t> bases»</a:t>
            </a:r>
          </a:p>
          <a:p>
            <a:r>
              <a:rPr lang="nb-NO" dirty="0" err="1" smtClean="0"/>
              <a:t>Uneven</a:t>
            </a:r>
            <a:r>
              <a:rPr lang="nb-NO" dirty="0" smtClean="0"/>
              <a:t> </a:t>
            </a:r>
            <a:r>
              <a:rPr lang="nb-NO" dirty="0" err="1" smtClean="0"/>
              <a:t>needs</a:t>
            </a:r>
            <a:endParaRPr lang="nb-NO" dirty="0" smtClean="0"/>
          </a:p>
          <a:p>
            <a:r>
              <a:rPr lang="nb-NO" dirty="0" err="1" smtClean="0"/>
              <a:t>Uneven</a:t>
            </a:r>
            <a:r>
              <a:rPr lang="nb-NO" dirty="0" smtClean="0"/>
              <a:t> </a:t>
            </a:r>
            <a:r>
              <a:rPr lang="nb-NO" dirty="0" err="1" smtClean="0"/>
              <a:t>physical</a:t>
            </a:r>
            <a:r>
              <a:rPr lang="nb-NO" dirty="0" smtClean="0"/>
              <a:t> </a:t>
            </a:r>
            <a:r>
              <a:rPr lang="nb-NO" dirty="0" err="1" smtClean="0"/>
              <a:t>infrastructure</a:t>
            </a:r>
            <a:endParaRPr lang="nb-NO" dirty="0" smtClean="0"/>
          </a:p>
          <a:p>
            <a:endParaRPr lang="nb-NO" dirty="0"/>
          </a:p>
        </p:txBody>
      </p:sp>
      <p:pic>
        <p:nvPicPr>
          <p:cNvPr id="4" name="Picture 2" descr="http://www.who.int/sysmedia/images/topics/primary_health_c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39" y="2853963"/>
            <a:ext cx="252341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ronary artery bypass surgery Image 657B-P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616" y="2830700"/>
            <a:ext cx="21907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loggfiler.no/livetutenhaar.blogg.no/images/1386974-11-13276817043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050" y="4966800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res-2.cloudinary.com/simpleview/image/upload/v1/clients/norway/Barcode-Oslo-Norway-2-1_bd5d9b33-a6cf-4db3-b77d-ff8ca69f8ed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61" y="4641169"/>
            <a:ext cx="3834511" cy="19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23" y="4619471"/>
            <a:ext cx="2761805" cy="207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71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HISP </a:t>
            </a:r>
            <a:r>
              <a:rPr lang="nb-NO" dirty="0" err="1" smtClean="0"/>
              <a:t>approach</a:t>
            </a:r>
            <a:r>
              <a:rPr lang="nb-NO" dirty="0" smtClean="0"/>
              <a:t> (from </a:t>
            </a:r>
            <a:r>
              <a:rPr lang="nb-NO" dirty="0" err="1" smtClean="0"/>
              <a:t>flexible</a:t>
            </a:r>
            <a:r>
              <a:rPr lang="nb-NO" dirty="0" smtClean="0"/>
              <a:t> standards </a:t>
            </a:r>
            <a:r>
              <a:rPr lang="nb-NO" dirty="0" err="1" smtClean="0"/>
              <a:t>paper</a:t>
            </a:r>
            <a:r>
              <a:rPr lang="nb-NO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Creating</a:t>
            </a:r>
            <a:r>
              <a:rPr lang="nb-NO" dirty="0" smtClean="0"/>
              <a:t> </a:t>
            </a:r>
            <a:r>
              <a:rPr lang="nb-NO" dirty="0" err="1" smtClean="0"/>
              <a:t>attractors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principle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flexible</a:t>
            </a:r>
            <a:r>
              <a:rPr lang="nb-NO" dirty="0" smtClean="0"/>
              <a:t> standards</a:t>
            </a:r>
          </a:p>
          <a:p>
            <a:r>
              <a:rPr lang="nb-NO" dirty="0" smtClean="0"/>
              <a:t>Integrated </a:t>
            </a:r>
            <a:r>
              <a:rPr lang="nb-NO" dirty="0" err="1" smtClean="0"/>
              <a:t>independence</a:t>
            </a:r>
            <a:endParaRPr lang="nb-NO" dirty="0" smtClean="0"/>
          </a:p>
          <a:p>
            <a:pPr lvl="1"/>
            <a:r>
              <a:rPr lang="nb-NO" dirty="0" smtClean="0"/>
              <a:t>Rich </a:t>
            </a:r>
            <a:r>
              <a:rPr lang="nb-NO" dirty="0" err="1" smtClean="0"/>
              <a:t>information</a:t>
            </a:r>
            <a:r>
              <a:rPr lang="nb-NO" dirty="0" smtClean="0"/>
              <a:t> from minimal data</a:t>
            </a:r>
          </a:p>
          <a:p>
            <a:pPr lvl="1"/>
            <a:r>
              <a:rPr lang="nb-NO" dirty="0" err="1" smtClean="0"/>
              <a:t>Radical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</a:t>
            </a:r>
            <a:r>
              <a:rPr lang="nb-NO" dirty="0" err="1" smtClean="0"/>
              <a:t>through</a:t>
            </a:r>
            <a:r>
              <a:rPr lang="nb-NO" dirty="0" smtClean="0"/>
              <a:t> </a:t>
            </a:r>
            <a:r>
              <a:rPr lang="nb-NO" dirty="0" err="1" smtClean="0"/>
              <a:t>small</a:t>
            </a:r>
            <a:r>
              <a:rPr lang="nb-NO" dirty="0" smtClean="0"/>
              <a:t> </a:t>
            </a:r>
            <a:r>
              <a:rPr lang="nb-NO" dirty="0" err="1" smtClean="0"/>
              <a:t>steps</a:t>
            </a:r>
            <a:endParaRPr lang="nb-NO" dirty="0" smtClean="0"/>
          </a:p>
          <a:p>
            <a:pPr lvl="1"/>
            <a:r>
              <a:rPr lang="nb-NO" dirty="0" err="1" smtClean="0"/>
              <a:t>Scaling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systems in </a:t>
            </a:r>
            <a:r>
              <a:rPr lang="nb-NO" dirty="0" err="1" smtClean="0"/>
              <a:t>developing</a:t>
            </a:r>
            <a:r>
              <a:rPr lang="nb-NO" dirty="0" smtClean="0"/>
              <a:t> </a:t>
            </a:r>
            <a:r>
              <a:rPr lang="nb-NO" dirty="0" err="1" smtClean="0"/>
              <a:t>countries</a:t>
            </a:r>
            <a:endParaRPr lang="nb-NO" dirty="0" smtClean="0"/>
          </a:p>
          <a:p>
            <a:pPr lvl="1"/>
            <a:endParaRPr lang="nb-NO" dirty="0"/>
          </a:p>
          <a:p>
            <a:r>
              <a:rPr lang="nb-NO" dirty="0" smtClean="0"/>
              <a:t>Will show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each</a:t>
            </a:r>
            <a:r>
              <a:rPr lang="nb-NO" dirty="0" smtClean="0"/>
              <a:t>, from </a:t>
            </a:r>
            <a:r>
              <a:rPr lang="nb-NO" dirty="0" err="1" smtClean="0"/>
              <a:t>various</a:t>
            </a:r>
            <a:r>
              <a:rPr lang="nb-NO" dirty="0" smtClean="0"/>
              <a:t> </a:t>
            </a:r>
            <a:r>
              <a:rPr lang="nb-NO" dirty="0" err="1" smtClean="0"/>
              <a:t>countries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342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Creating</a:t>
            </a:r>
            <a:r>
              <a:rPr lang="nb-NO" dirty="0" smtClean="0"/>
              <a:t> </a:t>
            </a:r>
            <a:r>
              <a:rPr lang="nb-NO" dirty="0" err="1" smtClean="0"/>
              <a:t>attractors</a:t>
            </a:r>
            <a:r>
              <a:rPr lang="nb-NO" dirty="0" smtClean="0"/>
              <a:t> – an </a:t>
            </a:r>
            <a:r>
              <a:rPr lang="nb-NO" dirty="0" err="1" smtClean="0"/>
              <a:t>integrated</a:t>
            </a:r>
            <a:r>
              <a:rPr lang="nb-NO" dirty="0" smtClean="0"/>
              <a:t> data </a:t>
            </a:r>
            <a:r>
              <a:rPr lang="nb-NO" dirty="0" err="1" smtClean="0"/>
              <a:t>warehouse</a:t>
            </a:r>
            <a:endParaRPr lang="nb-NO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47" y="1782247"/>
            <a:ext cx="7104552" cy="42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575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How to </a:t>
            </a:r>
            <a:r>
              <a:rPr lang="nb-NO" dirty="0" err="1" smtClean="0"/>
              <a:t>integrate</a:t>
            </a:r>
            <a:r>
              <a:rPr lang="nb-NO" dirty="0" smtClean="0"/>
              <a:t> in a </a:t>
            </a:r>
            <a:r>
              <a:rPr lang="nb-NO" dirty="0" err="1" smtClean="0"/>
              <a:t>contested</a:t>
            </a:r>
            <a:r>
              <a:rPr lang="nb-NO" dirty="0" smtClean="0"/>
              <a:t> </a:t>
            </a:r>
            <a:r>
              <a:rPr lang="nb-NO" dirty="0" err="1" smtClean="0"/>
              <a:t>environment</a:t>
            </a:r>
            <a:r>
              <a:rPr lang="nb-NO" dirty="0" smtClean="0"/>
              <a:t>?</a:t>
            </a:r>
            <a:br>
              <a:rPr lang="nb-NO" dirty="0" smtClean="0"/>
            </a:br>
            <a:r>
              <a:rPr lang="nb-NO" sz="2400" dirty="0" smtClean="0"/>
              <a:t>(How to make </a:t>
            </a:r>
            <a:r>
              <a:rPr lang="nb-NO" sz="2400" dirty="0" err="1" smtClean="0"/>
              <a:t>integration</a:t>
            </a:r>
            <a:r>
              <a:rPr lang="nb-NO" sz="2400" dirty="0" smtClean="0"/>
              <a:t> </a:t>
            </a:r>
            <a:r>
              <a:rPr lang="nb-NO" sz="2400" dirty="0" err="1" smtClean="0"/>
              <a:t>attractive</a:t>
            </a:r>
            <a:r>
              <a:rPr lang="nb-NO" sz="2400" dirty="0" smtClean="0"/>
              <a:t>?)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260" y="2227385"/>
            <a:ext cx="5647977" cy="3532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61" y="2596172"/>
            <a:ext cx="4677189" cy="3249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9787" y="1781035"/>
            <a:ext cx="186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Previous</a:t>
            </a:r>
            <a:r>
              <a:rPr lang="nb-NO" dirty="0" smtClean="0"/>
              <a:t> </a:t>
            </a:r>
            <a:r>
              <a:rPr lang="nb-NO" dirty="0" err="1" smtClean="0"/>
              <a:t>situation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6940062" y="1771200"/>
            <a:ext cx="279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Integrate</a:t>
            </a:r>
            <a:r>
              <a:rPr lang="nb-NO" dirty="0" smtClean="0"/>
              <a:t> </a:t>
            </a:r>
            <a:r>
              <a:rPr lang="nb-NO" dirty="0" err="1" smtClean="0"/>
              <a:t>behind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scenes</a:t>
            </a:r>
            <a:endParaRPr lang="nb-NO" dirty="0"/>
          </a:p>
        </p:txBody>
      </p:sp>
      <p:sp>
        <p:nvSpPr>
          <p:cNvPr id="8" name="Right Arrow 7"/>
          <p:cNvSpPr/>
          <p:nvPr/>
        </p:nvSpPr>
        <p:spPr>
          <a:xfrm>
            <a:off x="5229150" y="373640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/>
          <p:cNvSpPr txBox="1"/>
          <p:nvPr/>
        </p:nvSpPr>
        <p:spPr>
          <a:xfrm>
            <a:off x="6314831" y="6056923"/>
            <a:ext cx="402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Outcome</a:t>
            </a:r>
            <a:r>
              <a:rPr lang="nb-NO" dirty="0" smtClean="0"/>
              <a:t>: </a:t>
            </a:r>
            <a:r>
              <a:rPr lang="nb-NO" dirty="0" err="1" smtClean="0"/>
              <a:t>everyone</a:t>
            </a:r>
            <a:r>
              <a:rPr lang="nb-NO" dirty="0" smtClean="0"/>
              <a:t> </a:t>
            </a:r>
            <a:r>
              <a:rPr lang="nb-NO" dirty="0" err="1" smtClean="0"/>
              <a:t>benefit</a:t>
            </a:r>
            <a:r>
              <a:rPr lang="nb-NO" dirty="0" smtClean="0"/>
              <a:t>, </a:t>
            </a:r>
            <a:r>
              <a:rPr lang="nb-NO" dirty="0" err="1" smtClean="0"/>
              <a:t>nobody</a:t>
            </a:r>
            <a:r>
              <a:rPr lang="nb-NO" dirty="0" smtClean="0"/>
              <a:t> lose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964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Overview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Health Information Systems </a:t>
            </a:r>
            <a:r>
              <a:rPr lang="nb-NO" dirty="0" err="1" smtClean="0"/>
              <a:t>Programme</a:t>
            </a:r>
            <a:r>
              <a:rPr lang="nb-NO" dirty="0" smtClean="0"/>
              <a:t> (HISP) </a:t>
            </a:r>
            <a:r>
              <a:rPr lang="nb-NO" dirty="0" err="1" smtClean="0"/>
              <a:t>overview</a:t>
            </a:r>
            <a:endParaRPr lang="nb-NO" dirty="0" smtClean="0"/>
          </a:p>
          <a:p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real </a:t>
            </a:r>
            <a:r>
              <a:rPr lang="nb-NO" dirty="0" err="1" smtClean="0"/>
              <a:t>life</a:t>
            </a:r>
            <a:r>
              <a:rPr lang="nb-NO" dirty="0" smtClean="0"/>
              <a:t> problem HISP is </a:t>
            </a:r>
            <a:r>
              <a:rPr lang="nb-NO" dirty="0" err="1" smtClean="0"/>
              <a:t>addressing</a:t>
            </a:r>
            <a:r>
              <a:rPr lang="nb-NO" dirty="0" smtClean="0"/>
              <a:t>?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approach</a:t>
            </a:r>
            <a:r>
              <a:rPr lang="nb-NO" dirty="0" smtClean="0"/>
              <a:t> </a:t>
            </a:r>
            <a:r>
              <a:rPr lang="nb-NO" dirty="0" err="1" smtClean="0"/>
              <a:t>outlined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paper</a:t>
            </a:r>
            <a:r>
              <a:rPr lang="nb-NO" dirty="0" smtClean="0"/>
              <a:t> «</a:t>
            </a:r>
            <a:r>
              <a:rPr lang="nb-NO" dirty="0" err="1" smtClean="0"/>
              <a:t>Developing</a:t>
            </a:r>
            <a:r>
              <a:rPr lang="nb-NO" dirty="0" smtClean="0"/>
              <a:t> </a:t>
            </a:r>
            <a:r>
              <a:rPr lang="nb-NO" dirty="0" err="1" smtClean="0"/>
              <a:t>health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systems in </a:t>
            </a:r>
            <a:r>
              <a:rPr lang="nb-NO" dirty="0" err="1" smtClean="0"/>
              <a:t>developing</a:t>
            </a:r>
            <a:r>
              <a:rPr lang="nb-NO" dirty="0" smtClean="0"/>
              <a:t> </a:t>
            </a:r>
            <a:r>
              <a:rPr lang="nb-NO" dirty="0" err="1" smtClean="0"/>
              <a:t>countries</a:t>
            </a:r>
            <a:r>
              <a:rPr lang="nb-NO" dirty="0" smtClean="0"/>
              <a:t>: The </a:t>
            </a:r>
            <a:r>
              <a:rPr lang="nb-NO" dirty="0" err="1" smtClean="0"/>
              <a:t>Flexible</a:t>
            </a:r>
            <a:r>
              <a:rPr lang="nb-NO" dirty="0" smtClean="0"/>
              <a:t> Standards </a:t>
            </a:r>
            <a:r>
              <a:rPr lang="nb-NO" dirty="0" err="1" smtClean="0"/>
              <a:t>Strategy</a:t>
            </a:r>
            <a:r>
              <a:rPr lang="nb-NO" dirty="0" smtClean="0"/>
              <a:t>», by Braa et al</a:t>
            </a:r>
          </a:p>
          <a:p>
            <a:r>
              <a:rPr lang="nb-NO" dirty="0" err="1" smtClean="0"/>
              <a:t>Various</a:t>
            </a:r>
            <a:r>
              <a:rPr lang="nb-NO" dirty="0" smtClean="0"/>
              <a:t> </a:t>
            </a:r>
            <a:r>
              <a:rPr lang="nb-NO" dirty="0" err="1" smtClean="0"/>
              <a:t>examples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how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approach</a:t>
            </a:r>
            <a:r>
              <a:rPr lang="nb-NO" dirty="0" smtClean="0"/>
              <a:t>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applied</a:t>
            </a:r>
            <a:r>
              <a:rPr lang="nb-NO" dirty="0" smtClean="0"/>
              <a:t>, 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endParaRPr lang="nb-NO" dirty="0" smtClean="0"/>
          </a:p>
          <a:p>
            <a:r>
              <a:rPr lang="nb-NO" dirty="0" smtClean="0"/>
              <a:t>Summing up </a:t>
            </a:r>
            <a:r>
              <a:rPr lang="nb-NO" dirty="0" err="1" smtClean="0"/>
              <a:t>key</a:t>
            </a:r>
            <a:r>
              <a:rPr lang="nb-NO" dirty="0" smtClean="0"/>
              <a:t> </a:t>
            </a:r>
            <a:r>
              <a:rPr lang="nb-NO" dirty="0" err="1" smtClean="0"/>
              <a:t>learnings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5541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principle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flexible</a:t>
            </a:r>
            <a:r>
              <a:rPr lang="nb-NO" dirty="0" smtClean="0"/>
              <a:t> standards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problem: All </a:t>
            </a:r>
            <a:r>
              <a:rPr lang="nb-NO" dirty="0" err="1" smtClean="0"/>
              <a:t>health</a:t>
            </a:r>
            <a:r>
              <a:rPr lang="nb-NO" dirty="0" smtClean="0"/>
              <a:t> </a:t>
            </a:r>
            <a:r>
              <a:rPr lang="nb-NO" dirty="0" err="1" smtClean="0"/>
              <a:t>levels</a:t>
            </a:r>
            <a:r>
              <a:rPr lang="nb-NO" dirty="0" smtClean="0"/>
              <a:t> have different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needs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(</a:t>
            </a:r>
            <a:r>
              <a:rPr lang="nb-NO" dirty="0" err="1" smtClean="0"/>
              <a:t>almost</a:t>
            </a:r>
            <a:r>
              <a:rPr lang="nb-NO" dirty="0" smtClean="0"/>
              <a:t>) all </a:t>
            </a:r>
            <a:r>
              <a:rPr lang="nb-NO" dirty="0" err="1" smtClean="0"/>
              <a:t>information</a:t>
            </a:r>
            <a:r>
              <a:rPr lang="nb-NO" dirty="0" smtClean="0"/>
              <a:t> is </a:t>
            </a:r>
            <a:r>
              <a:rPr lang="nb-NO" dirty="0" err="1" smtClean="0"/>
              <a:t>collected</a:t>
            </a:r>
            <a:r>
              <a:rPr lang="nb-NO" dirty="0" smtClean="0"/>
              <a:t>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nurses</a:t>
            </a:r>
            <a:r>
              <a:rPr lang="nb-NO" dirty="0" smtClean="0"/>
              <a:t> </a:t>
            </a:r>
            <a:r>
              <a:rPr lang="nb-NO" dirty="0" err="1" smtClean="0"/>
              <a:t>attend</a:t>
            </a:r>
            <a:r>
              <a:rPr lang="nb-NO" dirty="0" smtClean="0"/>
              <a:t> to </a:t>
            </a:r>
            <a:r>
              <a:rPr lang="nb-NO" dirty="0" err="1" smtClean="0"/>
              <a:t>patients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nurses</a:t>
            </a:r>
            <a:r>
              <a:rPr lang="nb-NO" dirty="0" smtClean="0"/>
              <a:t> </a:t>
            </a:r>
            <a:r>
              <a:rPr lang="nb-NO" dirty="0" err="1" smtClean="0"/>
              <a:t>cannot</a:t>
            </a:r>
            <a:r>
              <a:rPr lang="nb-NO" dirty="0" smtClean="0"/>
              <a:t> </a:t>
            </a:r>
            <a:r>
              <a:rPr lang="nb-NO" dirty="0" err="1" smtClean="0"/>
              <a:t>collect</a:t>
            </a:r>
            <a:r>
              <a:rPr lang="nb-NO" dirty="0" smtClean="0"/>
              <a:t> </a:t>
            </a:r>
            <a:r>
              <a:rPr lang="nb-NO" dirty="0" err="1" smtClean="0"/>
              <a:t>everything</a:t>
            </a:r>
            <a:r>
              <a:rPr lang="nb-NO" dirty="0" smtClean="0"/>
              <a:t> for </a:t>
            </a:r>
            <a:r>
              <a:rPr lang="nb-NO" dirty="0" err="1" smtClean="0"/>
              <a:t>everyone</a:t>
            </a:r>
            <a:r>
              <a:rPr lang="nb-NO" dirty="0" smtClean="0"/>
              <a:t>! Too </a:t>
            </a:r>
            <a:r>
              <a:rPr lang="nb-NO" dirty="0" err="1" smtClean="0"/>
              <a:t>much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endParaRPr lang="nb-NO" dirty="0" smtClean="0"/>
          </a:p>
          <a:p>
            <a:r>
              <a:rPr lang="nb-NO" dirty="0" smtClean="0"/>
              <a:t>How to </a:t>
            </a:r>
            <a:r>
              <a:rPr lang="nb-NO" dirty="0" err="1" smtClean="0"/>
              <a:t>agree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what</a:t>
            </a:r>
            <a:r>
              <a:rPr lang="nb-NO" dirty="0" smtClean="0"/>
              <a:t> to </a:t>
            </a:r>
            <a:r>
              <a:rPr lang="nb-NO" dirty="0" err="1" smtClean="0"/>
              <a:t>collect</a:t>
            </a:r>
            <a:r>
              <a:rPr lang="nb-NO" dirty="0" smtClean="0"/>
              <a:t>?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6062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Flexible</a:t>
            </a:r>
            <a:r>
              <a:rPr lang="nb-NO" dirty="0" smtClean="0"/>
              <a:t> standards: </a:t>
            </a:r>
            <a:r>
              <a:rPr lang="nb-NO" dirty="0" err="1" smtClean="0"/>
              <a:t>allowing</a:t>
            </a:r>
            <a:r>
              <a:rPr lang="nb-NO" dirty="0" smtClean="0"/>
              <a:t>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r>
              <a:rPr lang="nb-NO" dirty="0" smtClean="0"/>
              <a:t> to </a:t>
            </a:r>
            <a:r>
              <a:rPr lang="nb-NO" dirty="0" err="1" smtClean="0"/>
              <a:t>define</a:t>
            </a:r>
            <a:r>
              <a:rPr lang="nb-NO" dirty="0" smtClean="0"/>
              <a:t>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own</a:t>
            </a:r>
            <a:r>
              <a:rPr lang="nb-NO" dirty="0" smtClean="0"/>
              <a:t> </a:t>
            </a:r>
            <a:r>
              <a:rPr lang="nb-NO" dirty="0" err="1" smtClean="0"/>
              <a:t>needs</a:t>
            </a:r>
            <a:r>
              <a:rPr lang="nb-NO" dirty="0" smtClean="0"/>
              <a:t> as </a:t>
            </a:r>
            <a:r>
              <a:rPr lang="nb-NO" dirty="0" err="1" smtClean="0"/>
              <a:t>long</a:t>
            </a:r>
            <a:r>
              <a:rPr lang="nb-NO" dirty="0" smtClean="0"/>
              <a:t> as </a:t>
            </a:r>
            <a:r>
              <a:rPr lang="nb-NO" dirty="0" err="1" smtClean="0"/>
              <a:t>they</a:t>
            </a:r>
            <a:r>
              <a:rPr lang="nb-NO" dirty="0" smtClean="0"/>
              <a:t> </a:t>
            </a:r>
            <a:r>
              <a:rPr lang="nb-NO" dirty="0" err="1" smtClean="0"/>
              <a:t>comply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above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964" y="2083533"/>
            <a:ext cx="79820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92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029" y="206498"/>
            <a:ext cx="7696200" cy="1143000"/>
          </a:xfrm>
        </p:spPr>
        <p:txBody>
          <a:bodyPr/>
          <a:lstStyle/>
          <a:p>
            <a:r>
              <a:rPr lang="nb-NO" altLang="en-US" dirty="0" smtClean="0">
                <a:solidFill>
                  <a:schemeClr val="accent2"/>
                </a:solidFill>
              </a:rPr>
              <a:t>Example: vaccination data</a:t>
            </a:r>
            <a:endParaRPr lang="en-US" altLang="en-US" dirty="0" smtClean="0">
              <a:solidFill>
                <a:schemeClr val="accent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6705" y="1628800"/>
            <a:ext cx="8569523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nb-NO" altLang="nb-NO" dirty="0" smtClean="0"/>
              <a:t>	</a:t>
            </a:r>
            <a:r>
              <a:rPr lang="nb-NO" altLang="nb-NO" b="1" dirty="0" smtClean="0">
                <a:solidFill>
                  <a:schemeClr val="accent2"/>
                </a:solidFill>
              </a:rPr>
              <a:t> </a:t>
            </a:r>
            <a:r>
              <a:rPr lang="nb-NO" altLang="nb-NO" dirty="0" err="1" smtClean="0"/>
              <a:t>international</a:t>
            </a:r>
            <a:endParaRPr lang="nb-NO" altLang="nb-NO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nb-NO" altLang="nb-NO" sz="2000" dirty="0" err="1"/>
              <a:t>Decreased</a:t>
            </a:r>
            <a:r>
              <a:rPr lang="nb-NO" altLang="nb-NO" sz="2000" dirty="0"/>
              <a:t> </a:t>
            </a:r>
            <a:r>
              <a:rPr lang="nb-NO" altLang="nb-NO" sz="2000" dirty="0" err="1"/>
              <a:t>mortality</a:t>
            </a:r>
            <a:r>
              <a:rPr lang="nb-NO" altLang="nb-NO" sz="2000" dirty="0"/>
              <a:t>, </a:t>
            </a:r>
            <a:r>
              <a:rPr lang="nb-NO" altLang="nb-NO" sz="2000" dirty="0" err="1"/>
              <a:t>healthier</a:t>
            </a:r>
            <a:r>
              <a:rPr lang="nb-NO" altLang="nb-NO" sz="2000" dirty="0"/>
              <a:t> </a:t>
            </a:r>
            <a:r>
              <a:rPr lang="nb-NO" altLang="nb-NO" sz="2000" dirty="0" err="1"/>
              <a:t>children</a:t>
            </a:r>
            <a:endParaRPr lang="nb-NO" altLang="nb-NO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dirty="0"/>
              <a:t>	</a:t>
            </a:r>
            <a:r>
              <a:rPr lang="nb-NO" altLang="nb-NO" b="1" dirty="0">
                <a:solidFill>
                  <a:schemeClr val="accent2"/>
                </a:solidFill>
              </a:rPr>
              <a:t> </a:t>
            </a:r>
            <a:r>
              <a:rPr lang="nb-NO" altLang="nb-NO" dirty="0" err="1" smtClean="0"/>
              <a:t>national</a:t>
            </a:r>
            <a:endParaRPr lang="nb-NO" altLang="nb-NO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nb-NO" altLang="nb-NO" sz="2000" dirty="0" err="1"/>
              <a:t>Decreased</a:t>
            </a:r>
            <a:r>
              <a:rPr lang="nb-NO" altLang="nb-NO" sz="2000" dirty="0"/>
              <a:t> </a:t>
            </a:r>
            <a:r>
              <a:rPr lang="nb-NO" altLang="nb-NO" sz="2000" dirty="0" err="1"/>
              <a:t>incidence</a:t>
            </a:r>
            <a:r>
              <a:rPr lang="nb-NO" altLang="nb-NO" sz="2000" dirty="0"/>
              <a:t> </a:t>
            </a:r>
            <a:r>
              <a:rPr lang="nb-NO" altLang="nb-NO" sz="2000" dirty="0" err="1"/>
              <a:t>of</a:t>
            </a:r>
            <a:r>
              <a:rPr lang="nb-NO" altLang="nb-NO" sz="2000" dirty="0"/>
              <a:t> </a:t>
            </a:r>
            <a:r>
              <a:rPr lang="nb-NO" altLang="nb-NO" sz="2000" dirty="0" err="1"/>
              <a:t>vaccine</a:t>
            </a:r>
            <a:r>
              <a:rPr lang="nb-NO" altLang="nb-NO" sz="2000" dirty="0"/>
              <a:t> </a:t>
            </a:r>
            <a:r>
              <a:rPr lang="nb-NO" altLang="nb-NO" sz="2000" dirty="0" err="1"/>
              <a:t>preventable</a:t>
            </a:r>
            <a:r>
              <a:rPr lang="nb-NO" altLang="nb-NO" sz="2000" dirty="0"/>
              <a:t> </a:t>
            </a:r>
            <a:r>
              <a:rPr lang="nb-NO" altLang="nb-NO" sz="2000" dirty="0" err="1"/>
              <a:t>diseases</a:t>
            </a:r>
            <a:endParaRPr lang="nb-NO" altLang="nb-NO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dirty="0"/>
              <a:t>	</a:t>
            </a:r>
            <a:r>
              <a:rPr lang="nb-NO" altLang="nb-NO" b="1" dirty="0">
                <a:solidFill>
                  <a:schemeClr val="accent2"/>
                </a:solidFill>
              </a:rPr>
              <a:t> </a:t>
            </a:r>
            <a:r>
              <a:rPr lang="nb-NO" altLang="nb-NO" dirty="0" err="1" smtClean="0"/>
              <a:t>province</a:t>
            </a:r>
            <a:endParaRPr lang="nb-NO" altLang="nb-NO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nb-NO" altLang="nb-NO" sz="2000" dirty="0" err="1"/>
              <a:t>Coverage</a:t>
            </a:r>
            <a:r>
              <a:rPr lang="nb-NO" altLang="nb-NO" sz="2000" dirty="0"/>
              <a:t> </a:t>
            </a:r>
            <a:r>
              <a:rPr lang="nb-NO" altLang="nb-NO" sz="2000" dirty="0" err="1"/>
              <a:t>of</a:t>
            </a:r>
            <a:r>
              <a:rPr lang="nb-NO" altLang="nb-NO" sz="2000" dirty="0"/>
              <a:t> </a:t>
            </a:r>
            <a:r>
              <a:rPr lang="nb-NO" altLang="nb-NO" sz="2000" dirty="0" err="1"/>
              <a:t>child</a:t>
            </a:r>
            <a:r>
              <a:rPr lang="nb-NO" altLang="nb-NO" sz="2000" dirty="0"/>
              <a:t> </a:t>
            </a:r>
            <a:r>
              <a:rPr lang="nb-NO" altLang="nb-NO" sz="2000" dirty="0" err="1"/>
              <a:t>immunization</a:t>
            </a:r>
            <a:endParaRPr lang="nb-NO" altLang="nb-NO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dirty="0" smtClean="0"/>
              <a:t>	 </a:t>
            </a:r>
            <a:r>
              <a:rPr lang="nb-NO" altLang="nb-NO" dirty="0" err="1" smtClean="0"/>
              <a:t>district</a:t>
            </a:r>
            <a:endParaRPr lang="nb-NO" altLang="nb-NO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nb-NO" altLang="nb-NO" sz="2000" dirty="0"/>
              <a:t># </a:t>
            </a:r>
            <a:r>
              <a:rPr lang="nb-NO" altLang="nb-NO" sz="2000" dirty="0" err="1"/>
              <a:t>Children</a:t>
            </a:r>
            <a:r>
              <a:rPr lang="nb-NO" altLang="nb-NO" sz="2000" dirty="0"/>
              <a:t> </a:t>
            </a:r>
            <a:r>
              <a:rPr lang="nb-NO" altLang="nb-NO" sz="2000" dirty="0" err="1"/>
              <a:t>Vaccinated</a:t>
            </a:r>
            <a:endParaRPr lang="en-US" altLang="nb-NO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nb-NO" altLang="nb-NO" dirty="0" smtClean="0"/>
              <a:t>	</a:t>
            </a:r>
            <a:r>
              <a:rPr lang="nb-NO" altLang="nb-NO" dirty="0" err="1" smtClean="0"/>
              <a:t>community</a:t>
            </a:r>
            <a:r>
              <a:rPr lang="nb-NO" altLang="nb-NO" dirty="0" smtClean="0"/>
              <a:t> and </a:t>
            </a:r>
            <a:r>
              <a:rPr lang="nb-NO" altLang="nb-NO" dirty="0" err="1" smtClean="0"/>
              <a:t>facility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levels</a:t>
            </a:r>
            <a:endParaRPr lang="nb-NO" altLang="nb-NO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nb-NO" altLang="nb-NO" sz="2000" dirty="0"/>
              <a:t>Staff </a:t>
            </a:r>
            <a:r>
              <a:rPr lang="nb-NO" altLang="nb-NO" sz="2000" dirty="0" err="1"/>
              <a:t>attendence</a:t>
            </a:r>
            <a:r>
              <a:rPr lang="nb-NO" altLang="nb-NO" sz="2000" dirty="0"/>
              <a:t>, </a:t>
            </a:r>
            <a:r>
              <a:rPr lang="nb-NO" altLang="nb-NO" sz="2000" dirty="0" err="1"/>
              <a:t>vaccines</a:t>
            </a:r>
            <a:r>
              <a:rPr lang="nb-NO" altLang="nb-NO" sz="2000" dirty="0"/>
              <a:t>, to </a:t>
            </a:r>
            <a:r>
              <a:rPr lang="nb-NO" altLang="nb-NO" sz="2000" dirty="0" err="1"/>
              <a:t>whom</a:t>
            </a:r>
            <a:r>
              <a:rPr lang="nb-NO" altLang="nb-NO" sz="2000" dirty="0"/>
              <a:t>, </a:t>
            </a:r>
            <a:r>
              <a:rPr lang="nb-NO" altLang="nb-NO" sz="2000" dirty="0" err="1"/>
              <a:t>when</a:t>
            </a:r>
            <a:r>
              <a:rPr lang="nb-NO" altLang="nb-NO" sz="2000" dirty="0"/>
              <a:t>, </a:t>
            </a:r>
            <a:r>
              <a:rPr lang="nb-NO" altLang="nb-NO" sz="2000" dirty="0" err="1"/>
              <a:t>where</a:t>
            </a:r>
            <a:endParaRPr lang="nb-NO" altLang="nb-NO" sz="2000" dirty="0"/>
          </a:p>
        </p:txBody>
      </p:sp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121" y="3140969"/>
            <a:ext cx="5097653" cy="361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249" y="214770"/>
            <a:ext cx="2201351" cy="28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Rich </a:t>
            </a:r>
            <a:r>
              <a:rPr lang="nb-NO" dirty="0" err="1" smtClean="0"/>
              <a:t>information</a:t>
            </a:r>
            <a:r>
              <a:rPr lang="nb-NO" dirty="0" smtClean="0"/>
              <a:t> from minimal data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Start </a:t>
            </a:r>
            <a:r>
              <a:rPr lang="nb-NO" dirty="0" err="1" smtClean="0"/>
              <a:t>small</a:t>
            </a:r>
            <a:r>
              <a:rPr lang="nb-NO" dirty="0" smtClean="0"/>
              <a:t> (in </a:t>
            </a:r>
            <a:r>
              <a:rPr lang="nb-NO" dirty="0" err="1" smtClean="0"/>
              <a:t>sense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scope</a:t>
            </a:r>
            <a:r>
              <a:rPr lang="nb-NO" dirty="0" smtClean="0"/>
              <a:t>): </a:t>
            </a:r>
            <a:r>
              <a:rPr lang="nb-NO" dirty="0" err="1" smtClean="0"/>
              <a:t>essential</a:t>
            </a:r>
            <a:r>
              <a:rPr lang="nb-NO" dirty="0" smtClean="0"/>
              <a:t> </a:t>
            </a:r>
            <a:r>
              <a:rPr lang="nb-NO" dirty="0" err="1" smtClean="0"/>
              <a:t>indicator</a:t>
            </a:r>
            <a:r>
              <a:rPr lang="nb-NO" dirty="0" smtClean="0"/>
              <a:t> </a:t>
            </a:r>
            <a:r>
              <a:rPr lang="nb-NO" dirty="0" err="1" smtClean="0"/>
              <a:t>set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22" y="2379336"/>
            <a:ext cx="6850209" cy="409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926241" y="2360994"/>
            <a:ext cx="26295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solidFill>
                  <a:schemeClr val="accent2"/>
                </a:solidFill>
                <a:latin typeface="Calibri" panose="020F0502020204030204" pitchFamily="34" charset="0"/>
              </a:rPr>
              <a:t>Example</a:t>
            </a:r>
            <a:endParaRPr lang="en-US" sz="4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77936" y="3173041"/>
            <a:ext cx="4189167" cy="2644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smtClean="0">
                <a:latin typeface="Calibri" panose="020F0502020204030204" pitchFamily="34" charset="0"/>
              </a:rPr>
              <a:t>Must know </a:t>
            </a:r>
            <a:r>
              <a:rPr lang="en-US" sz="1800" smtClean="0">
                <a:latin typeface="Calibri" panose="020F0502020204030204" pitchFamily="34" charset="0"/>
              </a:rPr>
              <a:t>% children under one-year fully immunized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smtClean="0">
                <a:latin typeface="Calibri" panose="020F0502020204030204" pitchFamily="34" charset="0"/>
              </a:rPr>
              <a:t>Useful </a:t>
            </a:r>
            <a:r>
              <a:rPr lang="en-US" sz="1800" smtClean="0">
                <a:latin typeface="Calibri" panose="020F0502020204030204" pitchFamily="34" charset="0"/>
              </a:rPr>
              <a:t>Drop out rate DPT 1-3; measles coverage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smtClean="0">
                <a:latin typeface="Calibri" panose="020F0502020204030204" pitchFamily="34" charset="0"/>
              </a:rPr>
              <a:t>Nice </a:t>
            </a:r>
            <a:r>
              <a:rPr lang="en-US" sz="1800" smtClean="0">
                <a:latin typeface="Calibri" panose="020F0502020204030204" pitchFamily="34" charset="0"/>
              </a:rPr>
              <a:t>Other program vaccines given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smtClean="0">
                <a:latin typeface="Calibri" panose="020F0502020204030204" pitchFamily="34" charset="0"/>
              </a:rPr>
              <a:t>Dangerous </a:t>
            </a:r>
            <a:r>
              <a:rPr lang="en-US" sz="1800" smtClean="0">
                <a:latin typeface="Calibri" panose="020F0502020204030204" pitchFamily="34" charset="0"/>
              </a:rPr>
              <a:t>All doses given over 1 year; vaccine wastage rate; DPT2, polio 2; non-program vaccines (MMR, flu,etc).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30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Rich </a:t>
            </a:r>
            <a:r>
              <a:rPr lang="nb-NO" dirty="0" err="1" smtClean="0"/>
              <a:t>information</a:t>
            </a:r>
            <a:r>
              <a:rPr lang="nb-NO" dirty="0" smtClean="0"/>
              <a:t> from minimal data: outputs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Provide</a:t>
            </a:r>
            <a:r>
              <a:rPr lang="nb-NO" dirty="0" smtClean="0"/>
              <a:t> </a:t>
            </a:r>
            <a:r>
              <a:rPr lang="nb-NO" dirty="0" err="1" smtClean="0"/>
              <a:t>powerful</a:t>
            </a:r>
            <a:r>
              <a:rPr lang="nb-NO" dirty="0" smtClean="0"/>
              <a:t> outputs from </a:t>
            </a:r>
            <a:r>
              <a:rPr lang="nb-NO" dirty="0" err="1" smtClean="0"/>
              <a:t>this</a:t>
            </a:r>
            <a:r>
              <a:rPr lang="nb-NO" dirty="0" smtClean="0"/>
              <a:t> minimal data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3" y="2928101"/>
            <a:ext cx="4230659" cy="3035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224" y="2344616"/>
            <a:ext cx="5980000" cy="41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20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Radical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</a:t>
            </a:r>
            <a:r>
              <a:rPr lang="nb-NO" dirty="0" err="1" smtClean="0"/>
              <a:t>through</a:t>
            </a:r>
            <a:r>
              <a:rPr lang="nb-NO" dirty="0" smtClean="0"/>
              <a:t> </a:t>
            </a:r>
            <a:r>
              <a:rPr lang="nb-NO" dirty="0" err="1" smtClean="0"/>
              <a:t>small</a:t>
            </a:r>
            <a:r>
              <a:rPr lang="nb-NO" dirty="0" smtClean="0"/>
              <a:t> </a:t>
            </a:r>
            <a:r>
              <a:rPr lang="nb-NO" dirty="0" err="1" smtClean="0"/>
              <a:t>steps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Radical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is </a:t>
            </a:r>
            <a:r>
              <a:rPr lang="nb-NO" dirty="0" err="1" smtClean="0"/>
              <a:t>often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aim</a:t>
            </a:r>
            <a:r>
              <a:rPr lang="nb-NO" dirty="0" smtClean="0"/>
              <a:t>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introducing</a:t>
            </a:r>
            <a:r>
              <a:rPr lang="nb-NO" dirty="0" smtClean="0"/>
              <a:t> IT </a:t>
            </a:r>
            <a:r>
              <a:rPr lang="nb-NO" dirty="0" err="1" smtClean="0"/>
              <a:t>solutions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organizations</a:t>
            </a:r>
            <a:r>
              <a:rPr lang="nb-NO" dirty="0" smtClean="0"/>
              <a:t>.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does</a:t>
            </a:r>
            <a:r>
              <a:rPr lang="nb-NO" dirty="0" smtClean="0"/>
              <a:t> not </a:t>
            </a:r>
            <a:r>
              <a:rPr lang="nb-NO" dirty="0" err="1" smtClean="0"/>
              <a:t>work</a:t>
            </a:r>
            <a:r>
              <a:rPr lang="nb-NO" dirty="0"/>
              <a:t> </a:t>
            </a:r>
            <a:r>
              <a:rPr lang="nb-NO" dirty="0" smtClean="0"/>
              <a:t>to </a:t>
            </a:r>
            <a:r>
              <a:rPr lang="nb-NO" dirty="0" err="1" smtClean="0"/>
              <a:t>replace</a:t>
            </a:r>
            <a:r>
              <a:rPr lang="nb-NO" dirty="0" smtClean="0"/>
              <a:t> all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something</a:t>
            </a:r>
            <a:r>
              <a:rPr lang="nb-NO" dirty="0" smtClean="0"/>
              <a:t> </a:t>
            </a:r>
            <a:r>
              <a:rPr lang="nb-NO" dirty="0" err="1" smtClean="0"/>
              <a:t>new</a:t>
            </a:r>
            <a:r>
              <a:rPr lang="nb-NO" dirty="0" smtClean="0"/>
              <a:t>!</a:t>
            </a:r>
          </a:p>
          <a:p>
            <a:r>
              <a:rPr lang="nb-NO" dirty="0" smtClean="0"/>
              <a:t>Technology, standards, systems, etc. </a:t>
            </a:r>
            <a:r>
              <a:rPr lang="nb-NO" dirty="0" err="1" smtClean="0"/>
              <a:t>need</a:t>
            </a:r>
            <a:r>
              <a:rPr lang="nb-NO" dirty="0" smtClean="0"/>
              <a:t> to support </a:t>
            </a:r>
            <a:r>
              <a:rPr lang="nb-NO" dirty="0" err="1" smtClean="0"/>
              <a:t>existing</a:t>
            </a:r>
            <a:r>
              <a:rPr lang="nb-NO" dirty="0" smtClean="0"/>
              <a:t> </a:t>
            </a:r>
            <a:r>
              <a:rPr lang="nb-NO" dirty="0" err="1" smtClean="0"/>
              <a:t>practices</a:t>
            </a:r>
            <a:r>
              <a:rPr lang="nb-NO" dirty="0" smtClean="0"/>
              <a:t> so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these</a:t>
            </a:r>
            <a:r>
              <a:rPr lang="nb-NO" dirty="0" smtClean="0"/>
              <a:t> </a:t>
            </a:r>
            <a:r>
              <a:rPr lang="nb-NO" dirty="0" err="1" smtClean="0"/>
              <a:t>practices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modified</a:t>
            </a:r>
            <a:r>
              <a:rPr lang="nb-NO" dirty="0" smtClean="0"/>
              <a:t> </a:t>
            </a:r>
            <a:r>
              <a:rPr lang="nb-NO" dirty="0" err="1" smtClean="0"/>
              <a:t>incrementally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In real-</a:t>
            </a:r>
            <a:r>
              <a:rPr lang="nb-NO" dirty="0" err="1" smtClean="0"/>
              <a:t>life</a:t>
            </a:r>
            <a:r>
              <a:rPr lang="nb-NO" dirty="0" smtClean="0"/>
              <a:t>: HISP supports </a:t>
            </a:r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there</a:t>
            </a:r>
            <a:r>
              <a:rPr lang="nb-NO" dirty="0" smtClean="0"/>
              <a:t> </a:t>
            </a:r>
            <a:r>
              <a:rPr lang="nb-NO" dirty="0" err="1" smtClean="0"/>
              <a:t>now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added</a:t>
            </a:r>
            <a:r>
              <a:rPr lang="nb-NO" dirty="0" smtClean="0"/>
              <a:t> </a:t>
            </a:r>
            <a:r>
              <a:rPr lang="nb-NO" dirty="0" err="1" smtClean="0"/>
              <a:t>flexibility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922" y="4730726"/>
            <a:ext cx="2877914" cy="1800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59" y="4586686"/>
            <a:ext cx="2981695" cy="208808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212861" y="48611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4478215" y="5392050"/>
            <a:ext cx="2688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Integration </a:t>
            </a:r>
            <a:r>
              <a:rPr lang="nb-NO" dirty="0" err="1" smtClean="0"/>
              <a:t>without</a:t>
            </a:r>
            <a:r>
              <a:rPr lang="nb-NO" dirty="0" smtClean="0"/>
              <a:t> </a:t>
            </a:r>
            <a:r>
              <a:rPr lang="nb-NO" dirty="0" err="1" smtClean="0"/>
              <a:t>upsetting</a:t>
            </a:r>
            <a:r>
              <a:rPr lang="nb-NO" dirty="0" smtClean="0"/>
              <a:t> </a:t>
            </a:r>
            <a:r>
              <a:rPr lang="nb-NO" dirty="0" err="1" smtClean="0"/>
              <a:t>current</a:t>
            </a:r>
            <a:r>
              <a:rPr lang="nb-NO" dirty="0" smtClean="0"/>
              <a:t> </a:t>
            </a:r>
            <a:r>
              <a:rPr lang="nb-NO" dirty="0" err="1" smtClean="0"/>
              <a:t>practices</a:t>
            </a:r>
            <a:r>
              <a:rPr lang="nb-NO" dirty="0" smtClean="0"/>
              <a:t> </a:t>
            </a:r>
            <a:r>
              <a:rPr lang="nb-NO" dirty="0" err="1" smtClean="0"/>
              <a:t>enables</a:t>
            </a:r>
            <a:r>
              <a:rPr lang="nb-NO" dirty="0" smtClean="0"/>
              <a:t> an </a:t>
            </a:r>
            <a:r>
              <a:rPr lang="nb-NO" dirty="0" err="1" smtClean="0"/>
              <a:t>integrated</a:t>
            </a:r>
            <a:r>
              <a:rPr lang="nb-NO" dirty="0" smtClean="0"/>
              <a:t> </a:t>
            </a:r>
            <a:r>
              <a:rPr lang="nb-NO" dirty="0" err="1" smtClean="0"/>
              <a:t>dashboard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5302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Uneven</a:t>
            </a:r>
            <a:r>
              <a:rPr lang="nb-NO" dirty="0" smtClean="0"/>
              <a:t> </a:t>
            </a:r>
            <a:r>
              <a:rPr lang="nb-NO" dirty="0" err="1" smtClean="0"/>
              <a:t>scaling</a:t>
            </a:r>
            <a:endParaRPr lang="nb-NO" dirty="0"/>
          </a:p>
        </p:txBody>
      </p:sp>
      <p:pic>
        <p:nvPicPr>
          <p:cNvPr id="4" name="Picture 3" descr="register_stor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09" y="578338"/>
            <a:ext cx="3615398" cy="277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466118"/>
            <a:ext cx="3796323" cy="4351338"/>
          </a:xfrm>
        </p:spPr>
        <p:txBody>
          <a:bodyPr>
            <a:normAutofit/>
          </a:bodyPr>
          <a:lstStyle/>
          <a:p>
            <a:r>
              <a:rPr lang="nb-NO" dirty="0" smtClean="0"/>
              <a:t>Paper, computers, </a:t>
            </a:r>
            <a:r>
              <a:rPr lang="nb-NO" dirty="0" err="1" smtClean="0"/>
              <a:t>tablets</a:t>
            </a:r>
            <a:r>
              <a:rPr lang="nb-NO" dirty="0" smtClean="0"/>
              <a:t>, mobile </a:t>
            </a:r>
            <a:r>
              <a:rPr lang="nb-NO" dirty="0" err="1" smtClean="0"/>
              <a:t>phones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co-</a:t>
            </a:r>
            <a:r>
              <a:rPr lang="nb-NO" dirty="0" err="1" smtClean="0"/>
              <a:t>exist</a:t>
            </a:r>
            <a:endParaRPr lang="nb-NO" dirty="0" smtClean="0"/>
          </a:p>
          <a:p>
            <a:r>
              <a:rPr lang="nb-NO" dirty="0" smtClean="0"/>
              <a:t>Focus </a:t>
            </a:r>
            <a:r>
              <a:rPr lang="nb-NO" dirty="0" err="1" smtClean="0"/>
              <a:t>on</a:t>
            </a:r>
            <a:r>
              <a:rPr lang="nb-NO" dirty="0" smtClean="0"/>
              <a:t> data standards and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rather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techical</a:t>
            </a:r>
            <a:r>
              <a:rPr lang="nb-NO" dirty="0" smtClean="0"/>
              <a:t> standards</a:t>
            </a:r>
            <a:endParaRPr lang="nb-NO" dirty="0"/>
          </a:p>
        </p:txBody>
      </p:sp>
      <p:pic>
        <p:nvPicPr>
          <p:cNvPr id="6" name="Picture 5" descr="C:\Users\terjeasa\Dropbox\ACADEMIA\MyData\Malawi\PHOTOS\Equipment\IMG_0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09" y="3641787"/>
            <a:ext cx="3851830" cy="256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terjeasa\Dropbox\ACADEMIA\MyLectures\INF5761\4_Data_Collection\quarterly_repo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409" y="664308"/>
            <a:ext cx="3219921" cy="450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MG_12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45" y="4360425"/>
            <a:ext cx="3507757" cy="233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722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Conclusion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HISP has </a:t>
            </a:r>
            <a:r>
              <a:rPr lang="nb-NO" dirty="0" err="1" smtClean="0"/>
              <a:t>successfully</a:t>
            </a:r>
            <a:r>
              <a:rPr lang="nb-NO" dirty="0" smtClean="0"/>
              <a:t> </a:t>
            </a:r>
            <a:r>
              <a:rPr lang="nb-NO" dirty="0" err="1" smtClean="0"/>
              <a:t>helped</a:t>
            </a:r>
            <a:r>
              <a:rPr lang="nb-NO" dirty="0" smtClean="0"/>
              <a:t> </a:t>
            </a:r>
            <a:r>
              <a:rPr lang="nb-NO" dirty="0" err="1" smtClean="0"/>
              <a:t>build</a:t>
            </a:r>
            <a:r>
              <a:rPr lang="nb-NO" dirty="0" smtClean="0"/>
              <a:t> </a:t>
            </a:r>
            <a:r>
              <a:rPr lang="nb-NO" dirty="0" err="1" smtClean="0"/>
              <a:t>complex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infrastructures</a:t>
            </a:r>
            <a:r>
              <a:rPr lang="nb-NO" dirty="0" smtClean="0"/>
              <a:t> in a range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countries</a:t>
            </a:r>
            <a:r>
              <a:rPr lang="nb-NO" dirty="0" smtClean="0"/>
              <a:t> (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failures</a:t>
            </a:r>
            <a:r>
              <a:rPr lang="nb-NO" dirty="0" smtClean="0"/>
              <a:t>), </a:t>
            </a:r>
            <a:r>
              <a:rPr lang="nb-NO" dirty="0" err="1" smtClean="0"/>
              <a:t>through</a:t>
            </a:r>
            <a:r>
              <a:rPr lang="nb-NO" dirty="0" smtClean="0"/>
              <a:t> a </a:t>
            </a:r>
            <a:r>
              <a:rPr lang="nb-NO" dirty="0" err="1" smtClean="0"/>
              <a:t>strategy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combining</a:t>
            </a:r>
            <a:r>
              <a:rPr lang="nb-NO" dirty="0" smtClean="0"/>
              <a:t> </a:t>
            </a:r>
            <a:r>
              <a:rPr lang="nb-NO" dirty="0" err="1" smtClean="0"/>
              <a:t>flexibility</a:t>
            </a:r>
            <a:r>
              <a:rPr lang="nb-NO" dirty="0" smtClean="0"/>
              <a:t> and </a:t>
            </a:r>
            <a:r>
              <a:rPr lang="nb-NO" dirty="0" err="1" smtClean="0"/>
              <a:t>incremental</a:t>
            </a:r>
            <a:r>
              <a:rPr lang="nb-NO" dirty="0" smtClean="0"/>
              <a:t>, </a:t>
            </a:r>
            <a:r>
              <a:rPr lang="nb-NO" dirty="0" err="1" smtClean="0"/>
              <a:t>small</a:t>
            </a:r>
            <a:r>
              <a:rPr lang="nb-NO" dirty="0" smtClean="0"/>
              <a:t> </a:t>
            </a:r>
            <a:r>
              <a:rPr lang="nb-NO" dirty="0" err="1" smtClean="0"/>
              <a:t>steps</a:t>
            </a:r>
            <a:endParaRPr lang="nb-NO" dirty="0" smtClean="0"/>
          </a:p>
          <a:p>
            <a:pPr marL="914400" lvl="1" indent="-457200">
              <a:buFont typeface="+mj-lt"/>
              <a:buAutoNum type="arabicPeriod"/>
            </a:pPr>
            <a:r>
              <a:rPr lang="nb-NO" dirty="0" smtClean="0"/>
              <a:t>Make </a:t>
            </a:r>
            <a:r>
              <a:rPr lang="nb-NO" dirty="0" err="1" smtClean="0"/>
              <a:t>the</a:t>
            </a:r>
            <a:r>
              <a:rPr lang="nb-NO" dirty="0" smtClean="0"/>
              <a:t> system </a:t>
            </a:r>
            <a:r>
              <a:rPr lang="nb-NO" dirty="0" err="1" smtClean="0"/>
              <a:t>useful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start (</a:t>
            </a:r>
            <a:r>
              <a:rPr lang="nb-NO" dirty="0" err="1" smtClean="0"/>
              <a:t>create</a:t>
            </a:r>
            <a:r>
              <a:rPr lang="nb-NO" dirty="0" smtClean="0"/>
              <a:t> an </a:t>
            </a:r>
            <a:r>
              <a:rPr lang="nb-NO" dirty="0" err="1" smtClean="0"/>
              <a:t>attractor</a:t>
            </a:r>
            <a:r>
              <a:rPr lang="nb-NO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 err="1" smtClean="0"/>
              <a:t>Allow</a:t>
            </a:r>
            <a:r>
              <a:rPr lang="nb-NO" dirty="0" smtClean="0"/>
              <a:t> </a:t>
            </a:r>
            <a:r>
              <a:rPr lang="nb-NO" dirty="0" err="1" smtClean="0"/>
              <a:t>flexibility</a:t>
            </a:r>
            <a:r>
              <a:rPr lang="nb-NO" dirty="0" smtClean="0"/>
              <a:t>: </a:t>
            </a:r>
            <a:r>
              <a:rPr lang="nb-NO" dirty="0" err="1" smtClean="0"/>
              <a:t>enforcement</a:t>
            </a:r>
            <a:r>
              <a:rPr lang="nb-NO" dirty="0" smtClean="0"/>
              <a:t> </a:t>
            </a:r>
            <a:r>
              <a:rPr lang="nb-NO" dirty="0" err="1" smtClean="0"/>
              <a:t>often</a:t>
            </a:r>
            <a:r>
              <a:rPr lang="nb-NO" dirty="0" smtClean="0"/>
              <a:t> leads to </a:t>
            </a:r>
            <a:r>
              <a:rPr lang="nb-NO" dirty="0" err="1" smtClean="0"/>
              <a:t>resistance</a:t>
            </a:r>
            <a:endParaRPr lang="nb-NO" dirty="0" smtClean="0"/>
          </a:p>
          <a:p>
            <a:pPr marL="914400" lvl="1" indent="-457200">
              <a:buFont typeface="+mj-lt"/>
              <a:buAutoNum type="arabicPeriod"/>
            </a:pPr>
            <a:r>
              <a:rPr lang="nb-NO" dirty="0" smtClean="0"/>
              <a:t>Start </a:t>
            </a:r>
            <a:r>
              <a:rPr lang="nb-NO" dirty="0" err="1" smtClean="0"/>
              <a:t>small</a:t>
            </a:r>
            <a:r>
              <a:rPr lang="nb-NO" dirty="0" smtClean="0"/>
              <a:t> in </a:t>
            </a:r>
            <a:r>
              <a:rPr lang="nb-NO" dirty="0" err="1" smtClean="0"/>
              <a:t>scope</a:t>
            </a:r>
            <a:r>
              <a:rPr lang="nb-NO" dirty="0" smtClean="0"/>
              <a:t> (</a:t>
            </a:r>
            <a:r>
              <a:rPr lang="nb-NO" dirty="0" err="1" smtClean="0"/>
              <a:t>content</a:t>
            </a:r>
            <a:r>
              <a:rPr lang="nb-NO" dirty="0" smtClean="0"/>
              <a:t>) and </a:t>
            </a:r>
            <a:r>
              <a:rPr lang="nb-NO" dirty="0" err="1" smtClean="0"/>
              <a:t>scale</a:t>
            </a:r>
            <a:r>
              <a:rPr lang="nb-NO" dirty="0" smtClean="0"/>
              <a:t> (</a:t>
            </a:r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key</a:t>
            </a:r>
            <a:r>
              <a:rPr lang="nb-NO" dirty="0" smtClean="0"/>
              <a:t> </a:t>
            </a:r>
            <a:r>
              <a:rPr lang="nb-NO" dirty="0" err="1" smtClean="0"/>
              <a:t>users</a:t>
            </a:r>
            <a:r>
              <a:rPr lang="nb-NO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 smtClean="0"/>
              <a:t>Focus </a:t>
            </a:r>
            <a:r>
              <a:rPr lang="nb-NO" dirty="0" err="1" smtClean="0"/>
              <a:t>on</a:t>
            </a:r>
            <a:r>
              <a:rPr lang="nb-NO" dirty="0" smtClean="0"/>
              <a:t> data standards and </a:t>
            </a:r>
            <a:r>
              <a:rPr lang="nb-NO" dirty="0" err="1" smtClean="0"/>
              <a:t>information</a:t>
            </a:r>
            <a:r>
              <a:rPr lang="nb-NO" dirty="0" smtClean="0"/>
              <a:t>, not </a:t>
            </a:r>
            <a:r>
              <a:rPr lang="nb-NO" dirty="0" err="1" smtClean="0"/>
              <a:t>technology</a:t>
            </a:r>
            <a:endParaRPr lang="nb-NO" dirty="0" smtClean="0"/>
          </a:p>
          <a:p>
            <a:pPr lvl="2"/>
            <a:r>
              <a:rPr lang="nb-NO" dirty="0" smtClean="0"/>
              <a:t>Gateways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paper</a:t>
            </a:r>
            <a:r>
              <a:rPr lang="nb-NO" dirty="0" smtClean="0"/>
              <a:t> and </a:t>
            </a:r>
            <a:r>
              <a:rPr lang="nb-NO" dirty="0" err="1" smtClean="0"/>
              <a:t>electronic</a:t>
            </a:r>
            <a:r>
              <a:rPr lang="nb-NO" dirty="0" smtClean="0"/>
              <a:t> format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continue</a:t>
            </a:r>
            <a:r>
              <a:rPr lang="nb-NO" dirty="0" smtClean="0"/>
              <a:t> to </a:t>
            </a:r>
            <a:r>
              <a:rPr lang="nb-NO" dirty="0" err="1" smtClean="0"/>
              <a:t>exist</a:t>
            </a:r>
            <a:r>
              <a:rPr lang="nb-NO" dirty="0" smtClean="0"/>
              <a:t> for a </a:t>
            </a:r>
            <a:r>
              <a:rPr lang="nb-NO" dirty="0" err="1" smtClean="0"/>
              <a:t>long</a:t>
            </a:r>
            <a:r>
              <a:rPr lang="nb-NO" dirty="0" smtClean="0"/>
              <a:t> time</a:t>
            </a:r>
          </a:p>
          <a:p>
            <a:pPr lvl="2"/>
            <a:endParaRPr lang="nb-NO" dirty="0"/>
          </a:p>
          <a:p>
            <a:r>
              <a:rPr lang="nb-NO" dirty="0" smtClean="0"/>
              <a:t>This </a:t>
            </a:r>
            <a:r>
              <a:rPr lang="nb-NO" dirty="0" err="1" smtClean="0"/>
              <a:t>approach</a:t>
            </a:r>
            <a:r>
              <a:rPr lang="nb-NO" dirty="0" smtClean="0"/>
              <a:t> is in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senses</a:t>
            </a:r>
            <a:r>
              <a:rPr lang="nb-NO" dirty="0" smtClean="0"/>
              <a:t> </a:t>
            </a:r>
            <a:r>
              <a:rPr lang="nb-NO" dirty="0" err="1" smtClean="0"/>
              <a:t>similar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«</a:t>
            </a:r>
            <a:r>
              <a:rPr lang="nb-NO" dirty="0" err="1" smtClean="0"/>
              <a:t>bootstrapping</a:t>
            </a:r>
            <a:r>
              <a:rPr lang="nb-NO" dirty="0" smtClean="0"/>
              <a:t>» </a:t>
            </a:r>
            <a:r>
              <a:rPr lang="nb-NO" dirty="0" err="1" smtClean="0"/>
              <a:t>approach</a:t>
            </a:r>
            <a:r>
              <a:rPr lang="nb-NO" dirty="0" smtClean="0"/>
              <a:t>.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success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take</a:t>
            </a:r>
            <a:r>
              <a:rPr lang="nb-NO" dirty="0" smtClean="0"/>
              <a:t> 10-15 </a:t>
            </a:r>
            <a:r>
              <a:rPr lang="nb-NO" dirty="0" err="1" smtClean="0"/>
              <a:t>years</a:t>
            </a:r>
            <a:r>
              <a:rPr lang="nb-NO" dirty="0" smtClean="0"/>
              <a:t>…</a:t>
            </a:r>
          </a:p>
          <a:p>
            <a:pPr lvl="1"/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822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HISP at a </a:t>
            </a:r>
            <a:r>
              <a:rPr lang="nb-NO" dirty="0" err="1" smtClean="0"/>
              <a:t>glance</a:t>
            </a:r>
            <a:endParaRPr lang="nb-NO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6032" y="4725144"/>
            <a:ext cx="43204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68008" y="59509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Norris, A. C. (2002). "Current trends and challenges in health informatics." </a:t>
            </a:r>
            <a:r>
              <a:rPr lang="en-GB" sz="1400" u="sng" dirty="0"/>
              <a:t>Health Informatics Journal</a:t>
            </a:r>
            <a:r>
              <a:rPr lang="en-GB" sz="1400" dirty="0"/>
              <a:t> </a:t>
            </a:r>
            <a:r>
              <a:rPr lang="en-GB" sz="1400" b="1" dirty="0"/>
              <a:t>8</a:t>
            </a:r>
            <a:r>
              <a:rPr lang="en-GB" sz="1400" dirty="0"/>
              <a:t>(4): 205-213.</a:t>
            </a:r>
            <a:endParaRPr lang="nb-NO" sz="1400" dirty="0"/>
          </a:p>
        </p:txBody>
      </p:sp>
      <p:pic>
        <p:nvPicPr>
          <p:cNvPr id="1026" name="Picture 2" descr="https://www.dhis2.org/sites/all/themes/dhis/images/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03" y="1523776"/>
            <a:ext cx="53056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killed_deliveries_kenya_m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4474" y="3912252"/>
            <a:ext cx="2886428" cy="2004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1844475" y="5541273"/>
            <a:ext cx="265829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b-NO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Deliveries</a:t>
            </a:r>
            <a:r>
              <a:rPr lang="nb-NO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 by </a:t>
            </a:r>
            <a:r>
              <a:rPr lang="nb-NO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skilled</a:t>
            </a:r>
            <a:r>
              <a:rPr lang="nb-NO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nb-NO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birth</a:t>
            </a:r>
            <a:r>
              <a:rPr lang="nb-NO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 </a:t>
            </a:r>
            <a:r>
              <a:rPr lang="nb-NO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attendant</a:t>
            </a:r>
            <a:r>
              <a:rPr lang="nb-NO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, Kenya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7980" y="1597443"/>
            <a:ext cx="2935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Global </a:t>
            </a:r>
            <a:r>
              <a:rPr lang="nb-NO" dirty="0" err="1"/>
              <a:t>reach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activities</a:t>
            </a:r>
            <a:endParaRPr lang="nb-NO" dirty="0"/>
          </a:p>
          <a:p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Oslo</a:t>
            </a:r>
          </a:p>
          <a:p>
            <a:r>
              <a:rPr lang="nb-NO" dirty="0"/>
              <a:t>Research, </a:t>
            </a:r>
            <a:r>
              <a:rPr lang="nb-NO" dirty="0" err="1"/>
              <a:t>development</a:t>
            </a:r>
            <a:r>
              <a:rPr lang="nb-NO" dirty="0"/>
              <a:t>, </a:t>
            </a:r>
            <a:r>
              <a:rPr lang="nb-NO" dirty="0" err="1"/>
              <a:t>implementation</a:t>
            </a:r>
            <a:endParaRPr lang="nb-NO" dirty="0"/>
          </a:p>
        </p:txBody>
      </p:sp>
      <p:sp>
        <p:nvSpPr>
          <p:cNvPr id="9" name="TextBox 8"/>
          <p:cNvSpPr txBox="1"/>
          <p:nvPr/>
        </p:nvSpPr>
        <p:spPr>
          <a:xfrm>
            <a:off x="1851458" y="3373088"/>
            <a:ext cx="289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DHIS2, </a:t>
            </a:r>
            <a:r>
              <a:rPr lang="nb-NO" dirty="0" err="1"/>
              <a:t>open</a:t>
            </a:r>
            <a:r>
              <a:rPr lang="nb-NO" dirty="0"/>
              <a:t> </a:t>
            </a:r>
            <a:r>
              <a:rPr lang="nb-NO" dirty="0" err="1"/>
              <a:t>source</a:t>
            </a:r>
            <a:r>
              <a:rPr lang="nb-NO" dirty="0"/>
              <a:t> </a:t>
            </a:r>
            <a:r>
              <a:rPr lang="nb-NO" dirty="0" err="1"/>
              <a:t>software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6240017" y="4149080"/>
            <a:ext cx="242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Routine</a:t>
            </a:r>
            <a:r>
              <a:rPr lang="nb-NO" dirty="0"/>
              <a:t> </a:t>
            </a:r>
            <a:r>
              <a:rPr lang="nb-NO" dirty="0" err="1"/>
              <a:t>health</a:t>
            </a:r>
            <a:r>
              <a:rPr lang="nb-NO" dirty="0"/>
              <a:t> </a:t>
            </a:r>
            <a:r>
              <a:rPr lang="nb-NO" dirty="0" err="1"/>
              <a:t>statistics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6400800" y="468923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hisp.uio.no</a:t>
            </a:r>
          </a:p>
          <a:p>
            <a:r>
              <a:rPr lang="nb-NO" dirty="0" smtClean="0"/>
              <a:t>dhis2.org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36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69" y="279400"/>
            <a:ext cx="8424863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7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goal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smtClean="0"/>
              <a:t>HMIS (Health Management Information System)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“is to produce </a:t>
            </a:r>
            <a:r>
              <a:rPr lang="en-US" i="1" dirty="0" smtClean="0"/>
              <a:t>relevant</a:t>
            </a:r>
            <a:r>
              <a:rPr lang="en-US" dirty="0" smtClean="0"/>
              <a:t> information that health system stakeholders can </a:t>
            </a:r>
            <a:r>
              <a:rPr lang="en-US" i="1" dirty="0" smtClean="0"/>
              <a:t>use</a:t>
            </a:r>
            <a:r>
              <a:rPr lang="en-US" dirty="0" smtClean="0"/>
              <a:t> for making transparent and evidence-based decisions for health system interventions” (HMN)</a:t>
            </a:r>
          </a:p>
          <a:p>
            <a:r>
              <a:rPr lang="en-US" dirty="0" smtClean="0"/>
              <a:t>The challenges here are many:</a:t>
            </a:r>
          </a:p>
          <a:p>
            <a:pPr lvl="1"/>
            <a:r>
              <a:rPr lang="en-US" dirty="0" smtClean="0"/>
              <a:t>You need </a:t>
            </a:r>
            <a:r>
              <a:rPr lang="en-US" i="1" dirty="0" smtClean="0"/>
              <a:t>access </a:t>
            </a:r>
            <a:r>
              <a:rPr lang="en-US" dirty="0" smtClean="0"/>
              <a:t>to data</a:t>
            </a:r>
          </a:p>
          <a:p>
            <a:pPr lvl="1"/>
            <a:r>
              <a:rPr lang="en-US" dirty="0" smtClean="0"/>
              <a:t>You need </a:t>
            </a:r>
            <a:r>
              <a:rPr lang="en-US" i="1" dirty="0" smtClean="0"/>
              <a:t>quality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You need to </a:t>
            </a:r>
            <a:r>
              <a:rPr lang="en-US" i="1" dirty="0" smtClean="0"/>
              <a:t>know</a:t>
            </a:r>
            <a:r>
              <a:rPr lang="en-US" dirty="0" smtClean="0"/>
              <a:t> what to do with it</a:t>
            </a:r>
          </a:p>
          <a:p>
            <a:pPr lvl="1"/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30011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079"/>
            <a:ext cx="10515600" cy="1325563"/>
          </a:xfrm>
        </p:spPr>
        <p:txBody>
          <a:bodyPr/>
          <a:lstStyle/>
          <a:p>
            <a:r>
              <a:rPr lang="nb-NO" dirty="0" smtClean="0"/>
              <a:t>The ideal</a:t>
            </a:r>
            <a:endParaRPr lang="nb-NO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41426"/>
            <a:ext cx="806608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09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4138614" y="3965575"/>
            <a:ext cx="809625" cy="419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Dental unit 1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PAWC</a:t>
            </a:r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5737225" y="2060576"/>
            <a:ext cx="730250" cy="460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City Health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Clinic 1</a:t>
            </a:r>
          </a:p>
        </p:txBody>
      </p:sp>
      <p:sp>
        <p:nvSpPr>
          <p:cNvPr id="3076" name="Arc 4"/>
          <p:cNvSpPr>
            <a:spLocks/>
          </p:cNvSpPr>
          <p:nvPr/>
        </p:nvSpPr>
        <p:spPr bwMode="auto">
          <a:xfrm>
            <a:off x="4316413" y="2306639"/>
            <a:ext cx="385762" cy="7572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077" name="Arc 5"/>
          <p:cNvSpPr>
            <a:spLocks/>
          </p:cNvSpPr>
          <p:nvPr/>
        </p:nvSpPr>
        <p:spPr bwMode="auto">
          <a:xfrm>
            <a:off x="8089900" y="1719263"/>
            <a:ext cx="484188" cy="1624012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6288088" y="4121150"/>
            <a:ext cx="1306512" cy="261938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54 private medical pract.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5816600" y="2609850"/>
            <a:ext cx="636588" cy="37465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Geriatric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Services</a:t>
            </a: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4400550" y="3073400"/>
            <a:ext cx="781050" cy="6223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MOU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(Midwife&amp;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obstetric unit)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PAWC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4905376" y="4508500"/>
            <a:ext cx="1255713" cy="287338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23 private dental pract.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994276" y="4914900"/>
            <a:ext cx="1268413" cy="287338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12 private pharmacies</a:t>
            </a: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6008688" y="3692525"/>
            <a:ext cx="1306512" cy="338138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Private hospital: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31 medical specialists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5883276" y="3138489"/>
            <a:ext cx="760413" cy="363537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Day Hospital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DNHPD</a:t>
            </a: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7478713" y="4605339"/>
            <a:ext cx="760412" cy="363537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UWC Oral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Health Centre</a:t>
            </a:r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6529388" y="2436814"/>
            <a:ext cx="730250" cy="460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City Health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Clinic 2</a:t>
            </a:r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7065963" y="2052639"/>
            <a:ext cx="730250" cy="460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City Health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Clinic 3</a:t>
            </a:r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7323138" y="2570164"/>
            <a:ext cx="730250" cy="460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City Health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Clinic 4</a:t>
            </a:r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7310438" y="3154364"/>
            <a:ext cx="730250" cy="460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City Health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Clinic 5</a:t>
            </a: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auto">
          <a:xfrm>
            <a:off x="3773489" y="4418013"/>
            <a:ext cx="809625" cy="419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Dental unit 2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PAWC</a:t>
            </a:r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3808414" y="4905375"/>
            <a:ext cx="809625" cy="419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Dental unit 3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PAWC</a:t>
            </a: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6437314" y="4927600"/>
            <a:ext cx="688975" cy="236538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12-15 NGOs</a:t>
            </a: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4948238" y="2578100"/>
            <a:ext cx="481012" cy="3302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School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Health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9158289" y="3297239"/>
            <a:ext cx="681037" cy="384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DNHDP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Pretoria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3524251" y="2127251"/>
            <a:ext cx="785813" cy="303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Groote Schuur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Hospital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2493963" y="2770189"/>
            <a:ext cx="881062" cy="301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PAWC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4872039" y="1196975"/>
            <a:ext cx="92392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DNHDP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Western Cape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7997825" y="1254126"/>
            <a:ext cx="827088" cy="384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City Health</a:t>
            </a:r>
          </a:p>
        </p:txBody>
      </p:sp>
      <p:sp>
        <p:nvSpPr>
          <p:cNvPr id="3099" name="Arc 27"/>
          <p:cNvSpPr>
            <a:spLocks/>
          </p:cNvSpPr>
          <p:nvPr/>
        </p:nvSpPr>
        <p:spPr bwMode="auto">
          <a:xfrm>
            <a:off x="8231188" y="3676651"/>
            <a:ext cx="1257300" cy="107156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100" name="Arc 28"/>
          <p:cNvSpPr>
            <a:spLocks/>
          </p:cNvSpPr>
          <p:nvPr/>
        </p:nvSpPr>
        <p:spPr bwMode="auto">
          <a:xfrm>
            <a:off x="8074026" y="1690689"/>
            <a:ext cx="371475" cy="1100137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101" name="Arc 29"/>
          <p:cNvSpPr>
            <a:spLocks/>
          </p:cNvSpPr>
          <p:nvPr/>
        </p:nvSpPr>
        <p:spPr bwMode="auto">
          <a:xfrm>
            <a:off x="7831139" y="1704975"/>
            <a:ext cx="414337" cy="5715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102" name="Arc 30"/>
          <p:cNvSpPr>
            <a:spLocks/>
          </p:cNvSpPr>
          <p:nvPr/>
        </p:nvSpPr>
        <p:spPr bwMode="auto">
          <a:xfrm>
            <a:off x="6889750" y="1563688"/>
            <a:ext cx="1085850" cy="8429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3"/>
                  <a:pt x="9651" y="17"/>
                  <a:pt x="215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3"/>
                  <a:pt x="9651" y="17"/>
                  <a:pt x="215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103" name="Arc 31"/>
          <p:cNvSpPr>
            <a:spLocks/>
          </p:cNvSpPr>
          <p:nvPr/>
        </p:nvSpPr>
        <p:spPr bwMode="auto">
          <a:xfrm>
            <a:off x="6146801" y="1449388"/>
            <a:ext cx="1814513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8"/>
                  <a:pt x="9659" y="10"/>
                  <a:pt x="21581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8"/>
                  <a:pt x="9659" y="10"/>
                  <a:pt x="2158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104" name="Arc 32"/>
          <p:cNvSpPr>
            <a:spLocks/>
          </p:cNvSpPr>
          <p:nvPr/>
        </p:nvSpPr>
        <p:spPr bwMode="auto">
          <a:xfrm>
            <a:off x="5418138" y="1590676"/>
            <a:ext cx="442912" cy="168592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105" name="Arc 33"/>
          <p:cNvSpPr>
            <a:spLocks/>
          </p:cNvSpPr>
          <p:nvPr/>
        </p:nvSpPr>
        <p:spPr bwMode="auto">
          <a:xfrm>
            <a:off x="3260725" y="3105151"/>
            <a:ext cx="1900238" cy="82867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106" name="Arc 34"/>
          <p:cNvSpPr>
            <a:spLocks/>
          </p:cNvSpPr>
          <p:nvPr/>
        </p:nvSpPr>
        <p:spPr bwMode="auto">
          <a:xfrm>
            <a:off x="3103563" y="3105150"/>
            <a:ext cx="1014412" cy="1042988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107" name="Arc 35"/>
          <p:cNvSpPr>
            <a:spLocks/>
          </p:cNvSpPr>
          <p:nvPr/>
        </p:nvSpPr>
        <p:spPr bwMode="auto">
          <a:xfrm>
            <a:off x="2946400" y="3105150"/>
            <a:ext cx="814388" cy="14859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108" name="Arc 36"/>
          <p:cNvSpPr>
            <a:spLocks/>
          </p:cNvSpPr>
          <p:nvPr/>
        </p:nvSpPr>
        <p:spPr bwMode="auto">
          <a:xfrm>
            <a:off x="2760663" y="3119439"/>
            <a:ext cx="1028700" cy="197167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109" name="Arc 37"/>
          <p:cNvSpPr>
            <a:spLocks/>
          </p:cNvSpPr>
          <p:nvPr/>
        </p:nvSpPr>
        <p:spPr bwMode="auto">
          <a:xfrm>
            <a:off x="2989263" y="2263776"/>
            <a:ext cx="514350" cy="4857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3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96"/>
                  <a:pt x="9629" y="37"/>
                  <a:pt x="21533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6"/>
                  <a:pt x="9629" y="37"/>
                  <a:pt x="21533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2897189" y="1747839"/>
            <a:ext cx="6097587" cy="4287837"/>
          </a:xfrm>
          <a:custGeom>
            <a:avLst/>
            <a:gdLst/>
            <a:ahLst/>
            <a:cxnLst>
              <a:cxn ang="0">
                <a:pos x="1896" y="2664"/>
              </a:cxn>
              <a:cxn ang="0">
                <a:pos x="1608" y="2688"/>
              </a:cxn>
              <a:cxn ang="0">
                <a:pos x="1332" y="2688"/>
              </a:cxn>
              <a:cxn ang="0">
                <a:pos x="1116" y="2700"/>
              </a:cxn>
              <a:cxn ang="0">
                <a:pos x="888" y="2700"/>
              </a:cxn>
              <a:cxn ang="0">
                <a:pos x="648" y="2688"/>
              </a:cxn>
              <a:cxn ang="0">
                <a:pos x="432" y="2652"/>
              </a:cxn>
              <a:cxn ang="0">
                <a:pos x="72" y="2604"/>
              </a:cxn>
              <a:cxn ang="0">
                <a:pos x="0" y="2448"/>
              </a:cxn>
              <a:cxn ang="0">
                <a:pos x="0" y="2256"/>
              </a:cxn>
              <a:cxn ang="0">
                <a:pos x="0" y="2064"/>
              </a:cxn>
              <a:cxn ang="0">
                <a:pos x="0" y="1920"/>
              </a:cxn>
              <a:cxn ang="0">
                <a:pos x="36" y="1776"/>
              </a:cxn>
              <a:cxn ang="0">
                <a:pos x="108" y="1620"/>
              </a:cxn>
              <a:cxn ang="0">
                <a:pos x="204" y="1452"/>
              </a:cxn>
              <a:cxn ang="0">
                <a:pos x="336" y="1320"/>
              </a:cxn>
              <a:cxn ang="0">
                <a:pos x="456" y="1188"/>
              </a:cxn>
              <a:cxn ang="0">
                <a:pos x="564" y="1044"/>
              </a:cxn>
              <a:cxn ang="0">
                <a:pos x="684" y="840"/>
              </a:cxn>
              <a:cxn ang="0">
                <a:pos x="792" y="708"/>
              </a:cxn>
              <a:cxn ang="0">
                <a:pos x="948" y="600"/>
              </a:cxn>
              <a:cxn ang="0">
                <a:pos x="1104" y="528"/>
              </a:cxn>
              <a:cxn ang="0">
                <a:pos x="1248" y="456"/>
              </a:cxn>
              <a:cxn ang="0">
                <a:pos x="1392" y="372"/>
              </a:cxn>
              <a:cxn ang="0">
                <a:pos x="1512" y="276"/>
              </a:cxn>
              <a:cxn ang="0">
                <a:pos x="1656" y="204"/>
              </a:cxn>
              <a:cxn ang="0">
                <a:pos x="1800" y="144"/>
              </a:cxn>
              <a:cxn ang="0">
                <a:pos x="2052" y="60"/>
              </a:cxn>
              <a:cxn ang="0">
                <a:pos x="2232" y="12"/>
              </a:cxn>
              <a:cxn ang="0">
                <a:pos x="2424" y="24"/>
              </a:cxn>
              <a:cxn ang="0">
                <a:pos x="2568" y="72"/>
              </a:cxn>
              <a:cxn ang="0">
                <a:pos x="2772" y="96"/>
              </a:cxn>
              <a:cxn ang="0">
                <a:pos x="2976" y="120"/>
              </a:cxn>
              <a:cxn ang="0">
                <a:pos x="3120" y="168"/>
              </a:cxn>
              <a:cxn ang="0">
                <a:pos x="3264" y="264"/>
              </a:cxn>
              <a:cxn ang="0">
                <a:pos x="3384" y="372"/>
              </a:cxn>
              <a:cxn ang="0">
                <a:pos x="3516" y="492"/>
              </a:cxn>
              <a:cxn ang="0">
                <a:pos x="3636" y="636"/>
              </a:cxn>
              <a:cxn ang="0">
                <a:pos x="3720" y="780"/>
              </a:cxn>
              <a:cxn ang="0">
                <a:pos x="3744" y="924"/>
              </a:cxn>
              <a:cxn ang="0">
                <a:pos x="3756" y="1080"/>
              </a:cxn>
              <a:cxn ang="0">
                <a:pos x="3792" y="1224"/>
              </a:cxn>
              <a:cxn ang="0">
                <a:pos x="3828" y="1380"/>
              </a:cxn>
              <a:cxn ang="0">
                <a:pos x="3840" y="1560"/>
              </a:cxn>
              <a:cxn ang="0">
                <a:pos x="3840" y="1824"/>
              </a:cxn>
              <a:cxn ang="0">
                <a:pos x="3804" y="1980"/>
              </a:cxn>
              <a:cxn ang="0">
                <a:pos x="3696" y="2124"/>
              </a:cxn>
              <a:cxn ang="0">
                <a:pos x="3600" y="2256"/>
              </a:cxn>
              <a:cxn ang="0">
                <a:pos x="3456" y="2376"/>
              </a:cxn>
              <a:cxn ang="0">
                <a:pos x="3300" y="2448"/>
              </a:cxn>
              <a:cxn ang="0">
                <a:pos x="3144" y="2532"/>
              </a:cxn>
              <a:cxn ang="0">
                <a:pos x="2988" y="2568"/>
              </a:cxn>
              <a:cxn ang="0">
                <a:pos x="2844" y="2592"/>
              </a:cxn>
              <a:cxn ang="0">
                <a:pos x="2688" y="2592"/>
              </a:cxn>
              <a:cxn ang="0">
                <a:pos x="2544" y="2604"/>
              </a:cxn>
              <a:cxn ang="0">
                <a:pos x="2400" y="2604"/>
              </a:cxn>
              <a:cxn ang="0">
                <a:pos x="2244" y="2616"/>
              </a:cxn>
            </a:cxnLst>
            <a:rect l="0" t="0" r="r" b="b"/>
            <a:pathLst>
              <a:path w="3841" h="2701">
                <a:moveTo>
                  <a:pt x="2184" y="2640"/>
                </a:moveTo>
                <a:lnTo>
                  <a:pt x="2088" y="2652"/>
                </a:lnTo>
                <a:lnTo>
                  <a:pt x="1992" y="2652"/>
                </a:lnTo>
                <a:lnTo>
                  <a:pt x="1896" y="2664"/>
                </a:lnTo>
                <a:lnTo>
                  <a:pt x="1848" y="2676"/>
                </a:lnTo>
                <a:lnTo>
                  <a:pt x="1776" y="2676"/>
                </a:lnTo>
                <a:lnTo>
                  <a:pt x="1704" y="2676"/>
                </a:lnTo>
                <a:lnTo>
                  <a:pt x="1608" y="2688"/>
                </a:lnTo>
                <a:lnTo>
                  <a:pt x="1536" y="2688"/>
                </a:lnTo>
                <a:lnTo>
                  <a:pt x="1464" y="2688"/>
                </a:lnTo>
                <a:lnTo>
                  <a:pt x="1368" y="2688"/>
                </a:lnTo>
                <a:lnTo>
                  <a:pt x="1332" y="2688"/>
                </a:lnTo>
                <a:lnTo>
                  <a:pt x="1284" y="2700"/>
                </a:lnTo>
                <a:lnTo>
                  <a:pt x="1200" y="2700"/>
                </a:lnTo>
                <a:lnTo>
                  <a:pt x="1164" y="2700"/>
                </a:lnTo>
                <a:lnTo>
                  <a:pt x="1116" y="2700"/>
                </a:lnTo>
                <a:lnTo>
                  <a:pt x="1044" y="2700"/>
                </a:lnTo>
                <a:lnTo>
                  <a:pt x="1008" y="2700"/>
                </a:lnTo>
                <a:lnTo>
                  <a:pt x="936" y="2700"/>
                </a:lnTo>
                <a:lnTo>
                  <a:pt x="888" y="2700"/>
                </a:lnTo>
                <a:lnTo>
                  <a:pt x="840" y="2700"/>
                </a:lnTo>
                <a:lnTo>
                  <a:pt x="792" y="2700"/>
                </a:lnTo>
                <a:lnTo>
                  <a:pt x="744" y="2688"/>
                </a:lnTo>
                <a:lnTo>
                  <a:pt x="648" y="2688"/>
                </a:lnTo>
                <a:lnTo>
                  <a:pt x="576" y="2676"/>
                </a:lnTo>
                <a:lnTo>
                  <a:pt x="540" y="2664"/>
                </a:lnTo>
                <a:lnTo>
                  <a:pt x="504" y="2652"/>
                </a:lnTo>
                <a:lnTo>
                  <a:pt x="432" y="2652"/>
                </a:lnTo>
                <a:lnTo>
                  <a:pt x="264" y="2640"/>
                </a:lnTo>
                <a:lnTo>
                  <a:pt x="144" y="2628"/>
                </a:lnTo>
                <a:lnTo>
                  <a:pt x="108" y="2616"/>
                </a:lnTo>
                <a:lnTo>
                  <a:pt x="72" y="2604"/>
                </a:lnTo>
                <a:lnTo>
                  <a:pt x="36" y="2568"/>
                </a:lnTo>
                <a:lnTo>
                  <a:pt x="12" y="2532"/>
                </a:lnTo>
                <a:lnTo>
                  <a:pt x="0" y="2484"/>
                </a:lnTo>
                <a:lnTo>
                  <a:pt x="0" y="2448"/>
                </a:lnTo>
                <a:lnTo>
                  <a:pt x="0" y="2376"/>
                </a:lnTo>
                <a:lnTo>
                  <a:pt x="0" y="2340"/>
                </a:lnTo>
                <a:lnTo>
                  <a:pt x="0" y="2304"/>
                </a:lnTo>
                <a:lnTo>
                  <a:pt x="0" y="2256"/>
                </a:lnTo>
                <a:lnTo>
                  <a:pt x="0" y="2220"/>
                </a:lnTo>
                <a:lnTo>
                  <a:pt x="0" y="2184"/>
                </a:lnTo>
                <a:lnTo>
                  <a:pt x="0" y="2148"/>
                </a:lnTo>
                <a:lnTo>
                  <a:pt x="0" y="2064"/>
                </a:lnTo>
                <a:lnTo>
                  <a:pt x="0" y="2028"/>
                </a:lnTo>
                <a:lnTo>
                  <a:pt x="0" y="1992"/>
                </a:lnTo>
                <a:lnTo>
                  <a:pt x="0" y="1956"/>
                </a:lnTo>
                <a:lnTo>
                  <a:pt x="0" y="1920"/>
                </a:lnTo>
                <a:lnTo>
                  <a:pt x="12" y="1884"/>
                </a:lnTo>
                <a:lnTo>
                  <a:pt x="12" y="1848"/>
                </a:lnTo>
                <a:lnTo>
                  <a:pt x="24" y="1812"/>
                </a:lnTo>
                <a:lnTo>
                  <a:pt x="36" y="1776"/>
                </a:lnTo>
                <a:lnTo>
                  <a:pt x="48" y="1740"/>
                </a:lnTo>
                <a:lnTo>
                  <a:pt x="60" y="1692"/>
                </a:lnTo>
                <a:lnTo>
                  <a:pt x="84" y="1656"/>
                </a:lnTo>
                <a:lnTo>
                  <a:pt x="108" y="1620"/>
                </a:lnTo>
                <a:lnTo>
                  <a:pt x="120" y="1584"/>
                </a:lnTo>
                <a:lnTo>
                  <a:pt x="156" y="1536"/>
                </a:lnTo>
                <a:lnTo>
                  <a:pt x="180" y="1488"/>
                </a:lnTo>
                <a:lnTo>
                  <a:pt x="204" y="1452"/>
                </a:lnTo>
                <a:lnTo>
                  <a:pt x="240" y="1416"/>
                </a:lnTo>
                <a:lnTo>
                  <a:pt x="264" y="1380"/>
                </a:lnTo>
                <a:lnTo>
                  <a:pt x="300" y="1356"/>
                </a:lnTo>
                <a:lnTo>
                  <a:pt x="336" y="1320"/>
                </a:lnTo>
                <a:lnTo>
                  <a:pt x="360" y="1284"/>
                </a:lnTo>
                <a:lnTo>
                  <a:pt x="396" y="1260"/>
                </a:lnTo>
                <a:lnTo>
                  <a:pt x="420" y="1224"/>
                </a:lnTo>
                <a:lnTo>
                  <a:pt x="456" y="1188"/>
                </a:lnTo>
                <a:lnTo>
                  <a:pt x="492" y="1152"/>
                </a:lnTo>
                <a:lnTo>
                  <a:pt x="516" y="1116"/>
                </a:lnTo>
                <a:lnTo>
                  <a:pt x="540" y="1080"/>
                </a:lnTo>
                <a:lnTo>
                  <a:pt x="564" y="1044"/>
                </a:lnTo>
                <a:lnTo>
                  <a:pt x="588" y="1008"/>
                </a:lnTo>
                <a:lnTo>
                  <a:pt x="612" y="972"/>
                </a:lnTo>
                <a:lnTo>
                  <a:pt x="660" y="876"/>
                </a:lnTo>
                <a:lnTo>
                  <a:pt x="684" y="840"/>
                </a:lnTo>
                <a:lnTo>
                  <a:pt x="708" y="804"/>
                </a:lnTo>
                <a:lnTo>
                  <a:pt x="732" y="768"/>
                </a:lnTo>
                <a:lnTo>
                  <a:pt x="756" y="732"/>
                </a:lnTo>
                <a:lnTo>
                  <a:pt x="792" y="708"/>
                </a:lnTo>
                <a:lnTo>
                  <a:pt x="828" y="672"/>
                </a:lnTo>
                <a:lnTo>
                  <a:pt x="864" y="636"/>
                </a:lnTo>
                <a:lnTo>
                  <a:pt x="900" y="624"/>
                </a:lnTo>
                <a:lnTo>
                  <a:pt x="948" y="600"/>
                </a:lnTo>
                <a:lnTo>
                  <a:pt x="996" y="576"/>
                </a:lnTo>
                <a:lnTo>
                  <a:pt x="1032" y="552"/>
                </a:lnTo>
                <a:lnTo>
                  <a:pt x="1068" y="528"/>
                </a:lnTo>
                <a:lnTo>
                  <a:pt x="1104" y="528"/>
                </a:lnTo>
                <a:lnTo>
                  <a:pt x="1140" y="504"/>
                </a:lnTo>
                <a:lnTo>
                  <a:pt x="1176" y="480"/>
                </a:lnTo>
                <a:lnTo>
                  <a:pt x="1212" y="480"/>
                </a:lnTo>
                <a:lnTo>
                  <a:pt x="1248" y="456"/>
                </a:lnTo>
                <a:lnTo>
                  <a:pt x="1284" y="432"/>
                </a:lnTo>
                <a:lnTo>
                  <a:pt x="1320" y="408"/>
                </a:lnTo>
                <a:lnTo>
                  <a:pt x="1356" y="384"/>
                </a:lnTo>
                <a:lnTo>
                  <a:pt x="1392" y="372"/>
                </a:lnTo>
                <a:lnTo>
                  <a:pt x="1416" y="336"/>
                </a:lnTo>
                <a:lnTo>
                  <a:pt x="1452" y="324"/>
                </a:lnTo>
                <a:lnTo>
                  <a:pt x="1476" y="288"/>
                </a:lnTo>
                <a:lnTo>
                  <a:pt x="1512" y="276"/>
                </a:lnTo>
                <a:lnTo>
                  <a:pt x="1548" y="264"/>
                </a:lnTo>
                <a:lnTo>
                  <a:pt x="1584" y="240"/>
                </a:lnTo>
                <a:lnTo>
                  <a:pt x="1620" y="228"/>
                </a:lnTo>
                <a:lnTo>
                  <a:pt x="1656" y="204"/>
                </a:lnTo>
                <a:lnTo>
                  <a:pt x="1692" y="192"/>
                </a:lnTo>
                <a:lnTo>
                  <a:pt x="1728" y="180"/>
                </a:lnTo>
                <a:lnTo>
                  <a:pt x="1764" y="156"/>
                </a:lnTo>
                <a:lnTo>
                  <a:pt x="1800" y="144"/>
                </a:lnTo>
                <a:lnTo>
                  <a:pt x="1836" y="132"/>
                </a:lnTo>
                <a:lnTo>
                  <a:pt x="1872" y="108"/>
                </a:lnTo>
                <a:lnTo>
                  <a:pt x="1908" y="84"/>
                </a:lnTo>
                <a:lnTo>
                  <a:pt x="2052" y="60"/>
                </a:lnTo>
                <a:lnTo>
                  <a:pt x="2088" y="48"/>
                </a:lnTo>
                <a:lnTo>
                  <a:pt x="2124" y="24"/>
                </a:lnTo>
                <a:lnTo>
                  <a:pt x="2160" y="12"/>
                </a:lnTo>
                <a:lnTo>
                  <a:pt x="2232" y="12"/>
                </a:lnTo>
                <a:lnTo>
                  <a:pt x="2304" y="0"/>
                </a:lnTo>
                <a:lnTo>
                  <a:pt x="2340" y="12"/>
                </a:lnTo>
                <a:lnTo>
                  <a:pt x="2376" y="24"/>
                </a:lnTo>
                <a:lnTo>
                  <a:pt x="2424" y="24"/>
                </a:lnTo>
                <a:lnTo>
                  <a:pt x="2460" y="36"/>
                </a:lnTo>
                <a:lnTo>
                  <a:pt x="2496" y="48"/>
                </a:lnTo>
                <a:lnTo>
                  <a:pt x="2532" y="60"/>
                </a:lnTo>
                <a:lnTo>
                  <a:pt x="2568" y="72"/>
                </a:lnTo>
                <a:lnTo>
                  <a:pt x="2604" y="72"/>
                </a:lnTo>
                <a:lnTo>
                  <a:pt x="2640" y="84"/>
                </a:lnTo>
                <a:lnTo>
                  <a:pt x="2676" y="84"/>
                </a:lnTo>
                <a:lnTo>
                  <a:pt x="2772" y="96"/>
                </a:lnTo>
                <a:lnTo>
                  <a:pt x="2868" y="96"/>
                </a:lnTo>
                <a:lnTo>
                  <a:pt x="2904" y="108"/>
                </a:lnTo>
                <a:lnTo>
                  <a:pt x="2940" y="120"/>
                </a:lnTo>
                <a:lnTo>
                  <a:pt x="2976" y="120"/>
                </a:lnTo>
                <a:lnTo>
                  <a:pt x="3012" y="132"/>
                </a:lnTo>
                <a:lnTo>
                  <a:pt x="3048" y="144"/>
                </a:lnTo>
                <a:lnTo>
                  <a:pt x="3084" y="144"/>
                </a:lnTo>
                <a:lnTo>
                  <a:pt x="3120" y="168"/>
                </a:lnTo>
                <a:lnTo>
                  <a:pt x="3156" y="192"/>
                </a:lnTo>
                <a:lnTo>
                  <a:pt x="3192" y="204"/>
                </a:lnTo>
                <a:lnTo>
                  <a:pt x="3228" y="240"/>
                </a:lnTo>
                <a:lnTo>
                  <a:pt x="3264" y="264"/>
                </a:lnTo>
                <a:lnTo>
                  <a:pt x="3300" y="288"/>
                </a:lnTo>
                <a:lnTo>
                  <a:pt x="3324" y="324"/>
                </a:lnTo>
                <a:lnTo>
                  <a:pt x="3360" y="336"/>
                </a:lnTo>
                <a:lnTo>
                  <a:pt x="3384" y="372"/>
                </a:lnTo>
                <a:lnTo>
                  <a:pt x="3420" y="396"/>
                </a:lnTo>
                <a:lnTo>
                  <a:pt x="3444" y="432"/>
                </a:lnTo>
                <a:lnTo>
                  <a:pt x="3480" y="456"/>
                </a:lnTo>
                <a:lnTo>
                  <a:pt x="3516" y="492"/>
                </a:lnTo>
                <a:lnTo>
                  <a:pt x="3540" y="528"/>
                </a:lnTo>
                <a:lnTo>
                  <a:pt x="3564" y="564"/>
                </a:lnTo>
                <a:lnTo>
                  <a:pt x="3600" y="600"/>
                </a:lnTo>
                <a:lnTo>
                  <a:pt x="3636" y="636"/>
                </a:lnTo>
                <a:lnTo>
                  <a:pt x="3660" y="672"/>
                </a:lnTo>
                <a:lnTo>
                  <a:pt x="3696" y="708"/>
                </a:lnTo>
                <a:lnTo>
                  <a:pt x="3696" y="744"/>
                </a:lnTo>
                <a:lnTo>
                  <a:pt x="3720" y="780"/>
                </a:lnTo>
                <a:lnTo>
                  <a:pt x="3732" y="816"/>
                </a:lnTo>
                <a:lnTo>
                  <a:pt x="3744" y="852"/>
                </a:lnTo>
                <a:lnTo>
                  <a:pt x="3744" y="888"/>
                </a:lnTo>
                <a:lnTo>
                  <a:pt x="3744" y="924"/>
                </a:lnTo>
                <a:lnTo>
                  <a:pt x="3744" y="960"/>
                </a:lnTo>
                <a:lnTo>
                  <a:pt x="3744" y="996"/>
                </a:lnTo>
                <a:lnTo>
                  <a:pt x="3756" y="1044"/>
                </a:lnTo>
                <a:lnTo>
                  <a:pt x="3756" y="1080"/>
                </a:lnTo>
                <a:lnTo>
                  <a:pt x="3768" y="1116"/>
                </a:lnTo>
                <a:lnTo>
                  <a:pt x="3780" y="1152"/>
                </a:lnTo>
                <a:lnTo>
                  <a:pt x="3792" y="1188"/>
                </a:lnTo>
                <a:lnTo>
                  <a:pt x="3792" y="1224"/>
                </a:lnTo>
                <a:lnTo>
                  <a:pt x="3816" y="1272"/>
                </a:lnTo>
                <a:lnTo>
                  <a:pt x="3816" y="1308"/>
                </a:lnTo>
                <a:lnTo>
                  <a:pt x="3828" y="1344"/>
                </a:lnTo>
                <a:lnTo>
                  <a:pt x="3828" y="1380"/>
                </a:lnTo>
                <a:lnTo>
                  <a:pt x="3840" y="1416"/>
                </a:lnTo>
                <a:lnTo>
                  <a:pt x="3840" y="1452"/>
                </a:lnTo>
                <a:lnTo>
                  <a:pt x="3840" y="1488"/>
                </a:lnTo>
                <a:lnTo>
                  <a:pt x="3840" y="1560"/>
                </a:lnTo>
                <a:lnTo>
                  <a:pt x="3840" y="1608"/>
                </a:lnTo>
                <a:lnTo>
                  <a:pt x="3840" y="1680"/>
                </a:lnTo>
                <a:lnTo>
                  <a:pt x="3840" y="1752"/>
                </a:lnTo>
                <a:lnTo>
                  <a:pt x="3840" y="1824"/>
                </a:lnTo>
                <a:lnTo>
                  <a:pt x="3840" y="1872"/>
                </a:lnTo>
                <a:lnTo>
                  <a:pt x="3840" y="1908"/>
                </a:lnTo>
                <a:lnTo>
                  <a:pt x="3840" y="1944"/>
                </a:lnTo>
                <a:lnTo>
                  <a:pt x="3804" y="1980"/>
                </a:lnTo>
                <a:lnTo>
                  <a:pt x="3780" y="2016"/>
                </a:lnTo>
                <a:lnTo>
                  <a:pt x="3744" y="2052"/>
                </a:lnTo>
                <a:lnTo>
                  <a:pt x="3732" y="2088"/>
                </a:lnTo>
                <a:lnTo>
                  <a:pt x="3696" y="2124"/>
                </a:lnTo>
                <a:lnTo>
                  <a:pt x="3684" y="2160"/>
                </a:lnTo>
                <a:lnTo>
                  <a:pt x="3648" y="2184"/>
                </a:lnTo>
                <a:lnTo>
                  <a:pt x="3624" y="2220"/>
                </a:lnTo>
                <a:lnTo>
                  <a:pt x="3600" y="2256"/>
                </a:lnTo>
                <a:lnTo>
                  <a:pt x="3564" y="2280"/>
                </a:lnTo>
                <a:lnTo>
                  <a:pt x="3528" y="2316"/>
                </a:lnTo>
                <a:lnTo>
                  <a:pt x="3504" y="2352"/>
                </a:lnTo>
                <a:lnTo>
                  <a:pt x="3456" y="2376"/>
                </a:lnTo>
                <a:lnTo>
                  <a:pt x="3420" y="2400"/>
                </a:lnTo>
                <a:lnTo>
                  <a:pt x="3372" y="2424"/>
                </a:lnTo>
                <a:lnTo>
                  <a:pt x="3336" y="2448"/>
                </a:lnTo>
                <a:lnTo>
                  <a:pt x="3300" y="2448"/>
                </a:lnTo>
                <a:lnTo>
                  <a:pt x="3264" y="2472"/>
                </a:lnTo>
                <a:lnTo>
                  <a:pt x="3228" y="2496"/>
                </a:lnTo>
                <a:lnTo>
                  <a:pt x="3192" y="2508"/>
                </a:lnTo>
                <a:lnTo>
                  <a:pt x="3144" y="2532"/>
                </a:lnTo>
                <a:lnTo>
                  <a:pt x="3108" y="2544"/>
                </a:lnTo>
                <a:lnTo>
                  <a:pt x="3072" y="2544"/>
                </a:lnTo>
                <a:lnTo>
                  <a:pt x="3024" y="2568"/>
                </a:lnTo>
                <a:lnTo>
                  <a:pt x="2988" y="2568"/>
                </a:lnTo>
                <a:lnTo>
                  <a:pt x="2952" y="2580"/>
                </a:lnTo>
                <a:lnTo>
                  <a:pt x="2916" y="2580"/>
                </a:lnTo>
                <a:lnTo>
                  <a:pt x="2880" y="2592"/>
                </a:lnTo>
                <a:lnTo>
                  <a:pt x="2844" y="2592"/>
                </a:lnTo>
                <a:lnTo>
                  <a:pt x="2796" y="2592"/>
                </a:lnTo>
                <a:lnTo>
                  <a:pt x="2760" y="2592"/>
                </a:lnTo>
                <a:lnTo>
                  <a:pt x="2724" y="2592"/>
                </a:lnTo>
                <a:lnTo>
                  <a:pt x="2688" y="2592"/>
                </a:lnTo>
                <a:lnTo>
                  <a:pt x="2652" y="2592"/>
                </a:lnTo>
                <a:lnTo>
                  <a:pt x="2616" y="2592"/>
                </a:lnTo>
                <a:lnTo>
                  <a:pt x="2580" y="2592"/>
                </a:lnTo>
                <a:lnTo>
                  <a:pt x="2544" y="2604"/>
                </a:lnTo>
                <a:lnTo>
                  <a:pt x="2508" y="2604"/>
                </a:lnTo>
                <a:lnTo>
                  <a:pt x="2472" y="2604"/>
                </a:lnTo>
                <a:lnTo>
                  <a:pt x="2436" y="2604"/>
                </a:lnTo>
                <a:lnTo>
                  <a:pt x="2400" y="2604"/>
                </a:lnTo>
                <a:lnTo>
                  <a:pt x="2364" y="2604"/>
                </a:lnTo>
                <a:lnTo>
                  <a:pt x="2328" y="2604"/>
                </a:lnTo>
                <a:lnTo>
                  <a:pt x="2280" y="2604"/>
                </a:lnTo>
                <a:lnTo>
                  <a:pt x="2244" y="2616"/>
                </a:lnTo>
                <a:lnTo>
                  <a:pt x="2208" y="2628"/>
                </a:lnTo>
                <a:lnTo>
                  <a:pt x="2172" y="2652"/>
                </a:lnTo>
                <a:lnTo>
                  <a:pt x="2184" y="264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4500563" y="5499101"/>
            <a:ext cx="1709122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1200" b="1">
                <a:latin typeface="Times New Roman" pitchFamily="18" charset="0"/>
              </a:rPr>
              <a:t>MITCHELL’S  PLAIN</a:t>
            </a:r>
          </a:p>
        </p:txBody>
      </p:sp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7696201" y="3754439"/>
            <a:ext cx="942975" cy="460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Environmental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office</a:t>
            </a:r>
          </a:p>
        </p:txBody>
      </p:sp>
      <p:sp>
        <p:nvSpPr>
          <p:cNvPr id="3113" name="Oval 41"/>
          <p:cNvSpPr>
            <a:spLocks noChangeArrowheads="1"/>
          </p:cNvSpPr>
          <p:nvPr/>
        </p:nvSpPr>
        <p:spPr bwMode="auto">
          <a:xfrm>
            <a:off x="7096126" y="5140326"/>
            <a:ext cx="942975" cy="530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Mandalay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Mobile clinic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RSC</a:t>
            </a:r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auto">
          <a:xfrm>
            <a:off x="3287714" y="5283200"/>
            <a:ext cx="579437" cy="515938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Youth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Health 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Services</a:t>
            </a:r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auto">
          <a:xfrm>
            <a:off x="5173664" y="3725864"/>
            <a:ext cx="579437" cy="515937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Psyciatric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hospital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PAWC</a:t>
            </a:r>
          </a:p>
        </p:txBody>
      </p:sp>
      <p:sp>
        <p:nvSpPr>
          <p:cNvPr id="3116" name="Arc 44"/>
          <p:cNvSpPr>
            <a:spLocks/>
          </p:cNvSpPr>
          <p:nvPr/>
        </p:nvSpPr>
        <p:spPr bwMode="auto">
          <a:xfrm>
            <a:off x="5632450" y="1590675"/>
            <a:ext cx="171450" cy="120015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117" name="Arc 45"/>
          <p:cNvSpPr>
            <a:spLocks/>
          </p:cNvSpPr>
          <p:nvPr/>
        </p:nvSpPr>
        <p:spPr bwMode="auto">
          <a:xfrm>
            <a:off x="8488364" y="1719263"/>
            <a:ext cx="242887" cy="20574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118" name="Arc 46"/>
          <p:cNvSpPr>
            <a:spLocks/>
          </p:cNvSpPr>
          <p:nvPr/>
        </p:nvSpPr>
        <p:spPr bwMode="auto">
          <a:xfrm>
            <a:off x="2560639" y="3105151"/>
            <a:ext cx="714375" cy="242887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9358313" y="4383089"/>
            <a:ext cx="609600" cy="301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RSC</a:t>
            </a:r>
          </a:p>
        </p:txBody>
      </p:sp>
      <p:sp>
        <p:nvSpPr>
          <p:cNvPr id="3120" name="Arc 48"/>
          <p:cNvSpPr>
            <a:spLocks/>
          </p:cNvSpPr>
          <p:nvPr/>
        </p:nvSpPr>
        <p:spPr bwMode="auto">
          <a:xfrm>
            <a:off x="8059738" y="4691063"/>
            <a:ext cx="1600200" cy="728662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9283701" y="2279651"/>
            <a:ext cx="612775" cy="390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Outside</a:t>
            </a:r>
          </a:p>
          <a:p>
            <a:pPr algn="ctr" defTabSz="762000" eaLnBrk="0" hangingPunct="0"/>
            <a:r>
              <a:rPr lang="en-GB" sz="1000">
                <a:latin typeface="Times New Roman" pitchFamily="18" charset="0"/>
              </a:rPr>
              <a:t>hospitals</a:t>
            </a:r>
          </a:p>
        </p:txBody>
      </p:sp>
      <p:sp>
        <p:nvSpPr>
          <p:cNvPr id="3122" name="Arc 50"/>
          <p:cNvSpPr>
            <a:spLocks/>
          </p:cNvSpPr>
          <p:nvPr/>
        </p:nvSpPr>
        <p:spPr bwMode="auto">
          <a:xfrm>
            <a:off x="8831264" y="1492251"/>
            <a:ext cx="714375" cy="7715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8824914" y="1316039"/>
            <a:ext cx="729367" cy="117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endParaRPr lang="en-GB" sz="1000">
              <a:latin typeface="Times New Roman" pitchFamily="18" charset="0"/>
            </a:endParaRPr>
          </a:p>
          <a:p>
            <a:pPr defTabSz="762000" eaLnBrk="0" hangingPunct="0"/>
            <a:endParaRPr lang="en-GB" sz="1000">
              <a:latin typeface="Times New Roman" pitchFamily="18" charset="0"/>
            </a:endParaRPr>
          </a:p>
          <a:p>
            <a:pPr defTabSz="762000" eaLnBrk="0" hangingPunct="0"/>
            <a:r>
              <a:rPr lang="en-GB" sz="1000" i="1">
                <a:latin typeface="Times New Roman" pitchFamily="18" charset="0"/>
              </a:rPr>
              <a:t>Births</a:t>
            </a:r>
          </a:p>
          <a:p>
            <a:pPr defTabSz="762000" eaLnBrk="0" hangingPunct="0"/>
            <a:r>
              <a:rPr lang="en-GB" sz="1000" i="1">
                <a:latin typeface="Times New Roman" pitchFamily="18" charset="0"/>
              </a:rPr>
              <a:t>Deaths</a:t>
            </a:r>
          </a:p>
          <a:p>
            <a:pPr defTabSz="762000" eaLnBrk="0" hangingPunct="0"/>
            <a:r>
              <a:rPr lang="en-GB" sz="1000" i="1">
                <a:latin typeface="Times New Roman" pitchFamily="18" charset="0"/>
              </a:rPr>
              <a:t>Notifiable </a:t>
            </a:r>
          </a:p>
          <a:p>
            <a:pPr defTabSz="762000" eaLnBrk="0" hangingPunct="0"/>
            <a:r>
              <a:rPr lang="en-GB" sz="1000" i="1">
                <a:latin typeface="Times New Roman" pitchFamily="18" charset="0"/>
              </a:rPr>
              <a:t>diseases</a:t>
            </a:r>
            <a:endParaRPr lang="en-GB" sz="1000">
              <a:latin typeface="Times New Roman" pitchFamily="18" charset="0"/>
            </a:endParaRPr>
          </a:p>
          <a:p>
            <a:pPr defTabSz="762000" eaLnBrk="0" hangingPunct="0"/>
            <a:endParaRPr lang="en-GB" sz="1000">
              <a:latin typeface="Times New Roman" pitchFamily="18" charset="0"/>
            </a:endParaRPr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 flipH="1">
            <a:off x="5816600" y="1333500"/>
            <a:ext cx="217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125" name="Arc 53"/>
          <p:cNvSpPr>
            <a:spLocks/>
          </p:cNvSpPr>
          <p:nvPr/>
        </p:nvSpPr>
        <p:spPr bwMode="auto">
          <a:xfrm>
            <a:off x="2717800" y="1363663"/>
            <a:ext cx="2128838" cy="13716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4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6"/>
                  <a:pt x="9660" y="8"/>
                  <a:pt x="21584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6"/>
                  <a:pt x="9660" y="8"/>
                  <a:pt x="21584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lgDash"/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 flipV="1">
            <a:off x="5173663" y="1590675"/>
            <a:ext cx="0" cy="985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3624263" y="1516063"/>
            <a:ext cx="117339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1000" i="1">
                <a:latin typeface="Times New Roman" pitchFamily="18" charset="0"/>
              </a:rPr>
              <a:t>New /emerging</a:t>
            </a:r>
          </a:p>
          <a:p>
            <a:pPr defTabSz="762000" eaLnBrk="0" hangingPunct="0"/>
            <a:r>
              <a:rPr lang="en-GB" sz="1000" i="1">
                <a:latin typeface="Times New Roman" pitchFamily="18" charset="0"/>
              </a:rPr>
              <a:t>flow of information</a:t>
            </a:r>
          </a:p>
        </p:txBody>
      </p:sp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7154624" y="658784"/>
            <a:ext cx="4258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Fragmentation: South Africa in mid 90s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838200" y="2400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The </a:t>
            </a:r>
            <a:r>
              <a:rPr lang="nb-NO" dirty="0" err="1" smtClean="0"/>
              <a:t>common</a:t>
            </a:r>
            <a:r>
              <a:rPr lang="nb-NO" dirty="0" smtClean="0"/>
              <a:t> </a:t>
            </a:r>
            <a:r>
              <a:rPr lang="nb-NO" dirty="0" err="1" smtClean="0"/>
              <a:t>reality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83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1669" y="946282"/>
            <a:ext cx="6717708" cy="448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04411" y="6090962"/>
            <a:ext cx="145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Picture: HMN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7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723" y="1007958"/>
            <a:ext cx="6138383" cy="459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04411" y="6090962"/>
            <a:ext cx="145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Picture: HMN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29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1045</Words>
  <Application>Microsoft Office PowerPoint</Application>
  <PresentationFormat>Widescreen</PresentationFormat>
  <Paragraphs>244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ヒラギノ角ゴ Pro W3</vt:lpstr>
      <vt:lpstr>Arial</vt:lpstr>
      <vt:lpstr>Calibri</vt:lpstr>
      <vt:lpstr>Calibri Light</vt:lpstr>
      <vt:lpstr>Times New Roman</vt:lpstr>
      <vt:lpstr>Office Theme</vt:lpstr>
      <vt:lpstr>Case: iterativ utvikling av global helse-informasjonsinfrastruktur HISP</vt:lpstr>
      <vt:lpstr>Overview</vt:lpstr>
      <vt:lpstr>HISP at a glance</vt:lpstr>
      <vt:lpstr>PowerPoint Presentation</vt:lpstr>
      <vt:lpstr>The goal of the HMIS (Health Management Information System)</vt:lpstr>
      <vt:lpstr>The ideal</vt:lpstr>
      <vt:lpstr>PowerPoint Presentation</vt:lpstr>
      <vt:lpstr>PowerPoint Presentation</vt:lpstr>
      <vt:lpstr>PowerPoint Presentation</vt:lpstr>
      <vt:lpstr>PowerPoint Presentation</vt:lpstr>
      <vt:lpstr>The HISP general approach to HMIS strengthening</vt:lpstr>
      <vt:lpstr>Data collection</vt:lpstr>
      <vt:lpstr>Processing</vt:lpstr>
      <vt:lpstr>Presentation</vt:lpstr>
      <vt:lpstr>Action</vt:lpstr>
      <vt:lpstr>How to improve the situation?</vt:lpstr>
      <vt:lpstr>The HISP approach (from flexible standards paper)</vt:lpstr>
      <vt:lpstr>Creating attractors – an integrated data warehouse</vt:lpstr>
      <vt:lpstr>How to integrate in a contested environment? (How to make integration attractive?)</vt:lpstr>
      <vt:lpstr>The principle of flexible standards</vt:lpstr>
      <vt:lpstr>Flexible standards: allowing each level to define their own needs as long as they comply with the above level</vt:lpstr>
      <vt:lpstr>Example: vaccination data</vt:lpstr>
      <vt:lpstr>Rich information from minimal data</vt:lpstr>
      <vt:lpstr>Rich information from minimal data: outputs</vt:lpstr>
      <vt:lpstr>Radical change through small steps</vt:lpstr>
      <vt:lpstr>Uneven scaling</vt:lpstr>
      <vt:lpstr>Conclusion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Case: iterativ utvikling av global helse-informasjonsinfrastruktur HISP</dc:title>
  <dc:creator>Johan Ivar Sæbø</dc:creator>
  <cp:lastModifiedBy>Johan Ivar Sæbø</cp:lastModifiedBy>
  <cp:revision>13</cp:revision>
  <dcterms:created xsi:type="dcterms:W3CDTF">2017-10-23T07:37:47Z</dcterms:created>
  <dcterms:modified xsi:type="dcterms:W3CDTF">2017-10-23T10:03:11Z</dcterms:modified>
</cp:coreProperties>
</file>