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05" r:id="rId2"/>
  </p:sldIdLst>
  <p:sldSz cx="9144000" cy="6858000" type="screen4x3"/>
  <p:notesSz cx="10234613" cy="7099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DDDDDD"/>
    <a:srgbClr val="808080"/>
    <a:srgbClr val="99FF33"/>
    <a:srgbClr val="FFFF00"/>
    <a:srgbClr val="FFFFCC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1667" autoAdjust="0"/>
  </p:normalViewPr>
  <p:slideViewPr>
    <p:cSldViewPr snapToGrid="0">
      <p:cViewPr>
        <p:scale>
          <a:sx n="67" d="100"/>
          <a:sy n="67" d="100"/>
        </p:scale>
        <p:origin x="-1332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54" y="-84"/>
      </p:cViewPr>
      <p:guideLst>
        <p:guide orient="horz" pos="2236"/>
        <p:guide pos="3225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23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209" tIns="50605" rIns="101209" bIns="50605" numCol="1" anchor="t" anchorCtr="0" compatLnSpc="1">
            <a:prstTxWarp prst="textNoShape">
              <a:avLst/>
            </a:prstTxWarp>
          </a:bodyPr>
          <a:lstStyle>
            <a:lvl1pPr defTabSz="1012825">
              <a:defRPr sz="1300"/>
            </a:lvl1pPr>
          </a:lstStyle>
          <a:p>
            <a:endParaRPr lang="nb-NO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02313" y="0"/>
            <a:ext cx="44323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209" tIns="50605" rIns="101209" bIns="50605" numCol="1" anchor="t" anchorCtr="0" compatLnSpc="1">
            <a:prstTxWarp prst="textNoShape">
              <a:avLst/>
            </a:prstTxWarp>
          </a:bodyPr>
          <a:lstStyle>
            <a:lvl1pPr algn="r" defTabSz="1012825">
              <a:defRPr sz="1300"/>
            </a:lvl1pPr>
          </a:lstStyle>
          <a:p>
            <a:endParaRPr lang="nb-NO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23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209" tIns="50605" rIns="101209" bIns="50605" numCol="1" anchor="b" anchorCtr="0" compatLnSpc="1">
            <a:prstTxWarp prst="textNoShape">
              <a:avLst/>
            </a:prstTxWarp>
          </a:bodyPr>
          <a:lstStyle>
            <a:lvl1pPr defTabSz="1012825">
              <a:defRPr sz="1300"/>
            </a:lvl1pPr>
          </a:lstStyle>
          <a:p>
            <a:endParaRPr lang="nb-NO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02313" y="6743700"/>
            <a:ext cx="44323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209" tIns="50605" rIns="101209" bIns="50605" numCol="1" anchor="b" anchorCtr="0" compatLnSpc="1">
            <a:prstTxWarp prst="textNoShape">
              <a:avLst/>
            </a:prstTxWarp>
          </a:bodyPr>
          <a:lstStyle>
            <a:lvl1pPr algn="r" defTabSz="1012825">
              <a:defRPr sz="1300"/>
            </a:lvl1pPr>
          </a:lstStyle>
          <a:p>
            <a:fld id="{B9D4068C-3161-45D7-9D86-1B64C2EE7782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23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209" tIns="50605" rIns="101209" bIns="50605" numCol="1" anchor="t" anchorCtr="0" compatLnSpc="1">
            <a:prstTxWarp prst="textNoShape">
              <a:avLst/>
            </a:prstTxWarp>
          </a:bodyPr>
          <a:lstStyle>
            <a:lvl1pPr defTabSz="1012825">
              <a:defRPr sz="1300" i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9138" y="0"/>
            <a:ext cx="443388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209" tIns="50605" rIns="101209" bIns="50605" numCol="1" anchor="t" anchorCtr="0" compatLnSpc="1">
            <a:prstTxWarp prst="textNoShape">
              <a:avLst/>
            </a:prstTxWarp>
          </a:bodyPr>
          <a:lstStyle>
            <a:lvl1pPr algn="r" defTabSz="1012825">
              <a:defRPr sz="1300" i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4863" y="530225"/>
            <a:ext cx="3551237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2350" y="3371850"/>
            <a:ext cx="8189913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209" tIns="50605" rIns="101209" bIns="506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23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209" tIns="50605" rIns="101209" bIns="50605" numCol="1" anchor="b" anchorCtr="0" compatLnSpc="1">
            <a:prstTxWarp prst="textNoShape">
              <a:avLst/>
            </a:prstTxWarp>
          </a:bodyPr>
          <a:lstStyle>
            <a:lvl1pPr defTabSz="1012825">
              <a:defRPr sz="1300" i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9138" y="6742113"/>
            <a:ext cx="443388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209" tIns="50605" rIns="101209" bIns="50605" numCol="1" anchor="b" anchorCtr="0" compatLnSpc="1">
            <a:prstTxWarp prst="textNoShape">
              <a:avLst/>
            </a:prstTxWarp>
          </a:bodyPr>
          <a:lstStyle>
            <a:lvl1pPr algn="r" defTabSz="1012825">
              <a:defRPr sz="1300" i="0">
                <a:latin typeface="Arial" charset="0"/>
              </a:defRPr>
            </a:lvl1pPr>
          </a:lstStyle>
          <a:p>
            <a:fld id="{A2F11BD8-4521-448D-8F59-3AB11749B2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9909"/>
            <a:fld id="{76ADBBFD-0799-4B00-BF37-271DE920C7E0}" type="slidenum">
              <a:rPr lang="en-US" smtClean="0"/>
              <a:pPr defTabSz="999909"/>
              <a:t>1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17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717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 noProof="1"/>
            </a:lvl1pPr>
          </a:lstStyle>
          <a:p>
            <a:r>
              <a:rPr lang="nb-NO" noProof="1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noProof="1"/>
            </a:lvl1pPr>
          </a:lstStyle>
          <a:p>
            <a:r>
              <a:rPr lang="nb-NO" noProof="1"/>
              <a:t>Click to edit Master subtitle style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b-NO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B906D25-9A84-435E-96A7-5FC577F6DCCC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35A6A-C0B3-4383-8433-6813EFB7E77A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9463" y="285750"/>
            <a:ext cx="1979612" cy="6022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7450" y="285750"/>
            <a:ext cx="5789613" cy="6022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775AF-5A12-4D17-A92A-5B8366647011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34247-65E6-416C-A589-1942BBDCA22F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E9F5B-C9FF-4F9A-8891-899431B4EDB3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1473200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9850" y="1473200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EB9DB-1A05-47FC-BDB4-C8D2E4AEAA43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25314-E647-4BB6-8F2B-8CBC5584F3D2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3579E-EFF5-490C-A587-20B3BC59FB4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66DB4-B125-4AB7-AE09-4FBAD057FB8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852AB-E453-4102-8969-0F9079650F4F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C1AA7-C16C-4FF5-8782-8F6D1EB3F554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 userDrawn="1"/>
        </p:nvGrpSpPr>
        <p:grpSpPr bwMode="auto">
          <a:xfrm>
            <a:off x="127000" y="288925"/>
            <a:ext cx="8567738" cy="1052513"/>
            <a:chOff x="80" y="624"/>
            <a:chExt cx="5397" cy="663"/>
          </a:xfrm>
        </p:grpSpPr>
        <p:sp>
          <p:nvSpPr>
            <p:cNvPr id="6147" name="Rectangle 3"/>
            <p:cNvSpPr>
              <a:spLocks noChangeArrowheads="1"/>
            </p:cNvSpPr>
            <p:nvPr userDrawn="1"/>
          </p:nvSpPr>
          <p:spPr bwMode="ltGray">
            <a:xfrm>
              <a:off x="263" y="692"/>
              <a:ext cx="276" cy="2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nb-NO" i="0" noProof="1"/>
            </a:p>
          </p:txBody>
        </p:sp>
        <p:sp>
          <p:nvSpPr>
            <p:cNvPr id="6148" name="Rectangle 4"/>
            <p:cNvSpPr>
              <a:spLocks noChangeArrowheads="1"/>
            </p:cNvSpPr>
            <p:nvPr userDrawn="1"/>
          </p:nvSpPr>
          <p:spPr bwMode="ltGray">
            <a:xfrm>
              <a:off x="504" y="692"/>
              <a:ext cx="207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nb-NO" i="0" noProof="1"/>
            </a:p>
          </p:txBody>
        </p:sp>
        <p:sp>
          <p:nvSpPr>
            <p:cNvPr id="6149" name="Rectangle 5"/>
            <p:cNvSpPr>
              <a:spLocks noChangeArrowheads="1"/>
            </p:cNvSpPr>
            <p:nvPr userDrawn="1"/>
          </p:nvSpPr>
          <p:spPr bwMode="ltGray">
            <a:xfrm>
              <a:off x="341" y="958"/>
              <a:ext cx="266" cy="29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nb-NO" i="0" noProof="1"/>
            </a:p>
          </p:txBody>
        </p:sp>
        <p:sp>
          <p:nvSpPr>
            <p:cNvPr id="6150" name="Rectangle 6"/>
            <p:cNvSpPr>
              <a:spLocks noChangeArrowheads="1"/>
            </p:cNvSpPr>
            <p:nvPr userDrawn="1"/>
          </p:nvSpPr>
          <p:spPr bwMode="ltGray">
            <a:xfrm>
              <a:off x="574" y="958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nb-NO" i="0" noProof="1"/>
            </a:p>
          </p:txBody>
        </p:sp>
        <p:sp>
          <p:nvSpPr>
            <p:cNvPr id="6151" name="Rectangle 7"/>
            <p:cNvSpPr>
              <a:spLocks noChangeArrowheads="1"/>
            </p:cNvSpPr>
            <p:nvPr userDrawn="1"/>
          </p:nvSpPr>
          <p:spPr bwMode="ltGray">
            <a:xfrm>
              <a:off x="80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nb-NO" i="0" noProof="1"/>
            </a:p>
          </p:txBody>
        </p:sp>
        <p:sp>
          <p:nvSpPr>
            <p:cNvPr id="6152" name="Rectangle 8"/>
            <p:cNvSpPr>
              <a:spLocks noChangeArrowheads="1"/>
            </p:cNvSpPr>
            <p:nvPr userDrawn="1"/>
          </p:nvSpPr>
          <p:spPr bwMode="gray">
            <a:xfrm>
              <a:off x="480" y="624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nb-NO" i="0" noProof="1"/>
            </a:p>
          </p:txBody>
        </p:sp>
        <p:sp>
          <p:nvSpPr>
            <p:cNvPr id="6153" name="Rectangle 9"/>
            <p:cNvSpPr>
              <a:spLocks noChangeArrowheads="1"/>
            </p:cNvSpPr>
            <p:nvPr userDrawn="1"/>
          </p:nvSpPr>
          <p:spPr bwMode="gray">
            <a:xfrm>
              <a:off x="295" y="1117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nb-NO" i="0" noProof="1"/>
            </a:p>
          </p:txBody>
        </p:sp>
      </p:grpSp>
      <p:sp>
        <p:nvSpPr>
          <p:cNvPr id="615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316038" y="285750"/>
            <a:ext cx="779303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1" smtClean="0"/>
              <a:t>Click to edit Master title style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473200"/>
            <a:ext cx="77724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1" smtClean="0"/>
              <a:t>Click to edit Master text styles</a:t>
            </a:r>
          </a:p>
          <a:p>
            <a:pPr lvl="1"/>
            <a:r>
              <a:rPr lang="nb-NO" noProof="1" smtClean="0"/>
              <a:t>Second level</a:t>
            </a:r>
          </a:p>
          <a:p>
            <a:pPr lvl="2"/>
            <a:r>
              <a:rPr lang="nb-NO" noProof="1" smtClean="0"/>
              <a:t>Third level</a:t>
            </a:r>
          </a:p>
          <a:p>
            <a:pPr lvl="3"/>
            <a:r>
              <a:rPr lang="nb-NO" noProof="1" smtClean="0"/>
              <a:t>Fourth level</a:t>
            </a:r>
          </a:p>
          <a:p>
            <a:pPr lvl="4"/>
            <a:r>
              <a:rPr lang="nb-NO" noProof="1" smtClean="0"/>
              <a:t>Fifth level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i="0" noProof="1"/>
            </a:lvl1pPr>
          </a:lstStyle>
          <a:p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i="0" noProof="1"/>
            </a:lvl1pPr>
          </a:lstStyle>
          <a:p>
            <a:endParaRPr lang="nb-NO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i="0" noProof="1"/>
            </a:lvl1pPr>
          </a:lstStyle>
          <a:p>
            <a:fld id="{A05EB1FB-1E80-40C7-9EFA-A2871C0EC3BF}" type="slidenum">
              <a:rPr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1600">
          <a:solidFill>
            <a:srgbClr val="CC33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123778"/>
            <a:ext cx="6608525" cy="14407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4322" y="138865"/>
            <a:ext cx="22233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000" i="0" dirty="0" err="1" smtClean="0">
                <a:solidFill>
                  <a:srgbClr val="FF0000"/>
                </a:solidFill>
              </a:rPr>
              <a:t>Eksempel</a:t>
            </a:r>
            <a:r>
              <a:rPr lang="en-US" sz="2000" i="0" dirty="0" smtClean="0">
                <a:solidFill>
                  <a:srgbClr val="FF0000"/>
                </a:solidFill>
              </a:rPr>
              <a:t>:  </a:t>
            </a:r>
          </a:p>
          <a:p>
            <a:pPr marL="342900" indent="-342900"/>
            <a:r>
              <a:rPr lang="en-US" sz="1800" i="0" dirty="0"/>
              <a:t> </a:t>
            </a:r>
            <a:r>
              <a:rPr lang="en-US" sz="1800" i="0" dirty="0" smtClean="0"/>
              <a:t>    Finn </a:t>
            </a:r>
            <a:r>
              <a:rPr lang="en-US" sz="1800" i="0" dirty="0" err="1" smtClean="0"/>
              <a:t>hvilke</a:t>
            </a:r>
            <a:r>
              <a:rPr lang="en-US" sz="1800" i="0" dirty="0" smtClean="0"/>
              <a:t> variable </a:t>
            </a:r>
            <a:r>
              <a:rPr lang="en-US" sz="1800" i="0" dirty="0" err="1" smtClean="0"/>
              <a:t>som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er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i</a:t>
            </a:r>
            <a:r>
              <a:rPr lang="en-US" sz="1800" i="0" dirty="0" smtClean="0"/>
              <a:t> live </a:t>
            </a:r>
            <a:r>
              <a:rPr lang="en-US" sz="1800" i="0" dirty="0" err="1" smtClean="0"/>
              <a:t>etter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hver</a:t>
            </a:r>
            <a:r>
              <a:rPr lang="en-US" sz="1800" i="0" dirty="0" smtClean="0"/>
              <a:t> basal </a:t>
            </a:r>
            <a:r>
              <a:rPr lang="en-US" sz="1800" i="0" dirty="0" err="1" smtClean="0"/>
              <a:t>blokk</a:t>
            </a:r>
            <a:r>
              <a:rPr lang="en-US" sz="1800" i="0" dirty="0" smtClean="0"/>
              <a:t>.</a:t>
            </a:r>
          </a:p>
          <a:p>
            <a:pPr marL="342900" indent="-342900"/>
            <a:endParaRPr lang="en-US" sz="1400" i="0" dirty="0" smtClean="0"/>
          </a:p>
          <a:p>
            <a:pPr marL="342900" indent="-342900"/>
            <a:r>
              <a:rPr lang="en-US" sz="1400" i="0" dirty="0" smtClean="0"/>
              <a:t>     </a:t>
            </a:r>
            <a:endParaRPr lang="en-US" sz="1400" i="0" dirty="0"/>
          </a:p>
        </p:txBody>
      </p:sp>
      <p:sp>
        <p:nvSpPr>
          <p:cNvPr id="3" name="TextBox 2"/>
          <p:cNvSpPr txBox="1"/>
          <p:nvPr/>
        </p:nvSpPr>
        <p:spPr>
          <a:xfrm>
            <a:off x="3582443" y="5085567"/>
            <a:ext cx="14780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800" i="0" dirty="0" smtClean="0"/>
              <a:t>a = x + y</a:t>
            </a:r>
          </a:p>
          <a:p>
            <a:r>
              <a:rPr lang="nb-NO" sz="1800" i="0" dirty="0" smtClean="0"/>
              <a:t>svar = a + z</a:t>
            </a:r>
            <a:endParaRPr lang="nb-NO" sz="1800" i="0" dirty="0"/>
          </a:p>
        </p:txBody>
      </p:sp>
      <p:sp>
        <p:nvSpPr>
          <p:cNvPr id="5" name="TextBox 4"/>
          <p:cNvSpPr txBox="1"/>
          <p:nvPr/>
        </p:nvSpPr>
        <p:spPr>
          <a:xfrm>
            <a:off x="3972839" y="4736925"/>
            <a:ext cx="92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i="0" dirty="0" smtClean="0">
                <a:solidFill>
                  <a:srgbClr val="FF0000"/>
                </a:solidFill>
              </a:rPr>
              <a:t> Ø</a:t>
            </a:r>
            <a:endParaRPr lang="nb-NO" sz="1800" i="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84115" y="1869843"/>
            <a:ext cx="14780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800" i="0" dirty="0" smtClean="0"/>
              <a:t>x = 8</a:t>
            </a:r>
          </a:p>
          <a:p>
            <a:r>
              <a:rPr lang="nb-NO" sz="1800" i="0" dirty="0"/>
              <a:t>y</a:t>
            </a:r>
            <a:r>
              <a:rPr lang="nb-NO" sz="1800" i="0" dirty="0" smtClean="0"/>
              <a:t> = a + x</a:t>
            </a:r>
            <a:endParaRPr lang="nb-NO" sz="1800" i="0" dirty="0"/>
          </a:p>
        </p:txBody>
      </p:sp>
      <p:sp>
        <p:nvSpPr>
          <p:cNvPr id="7" name="TextBox 6"/>
          <p:cNvSpPr txBox="1"/>
          <p:nvPr/>
        </p:nvSpPr>
        <p:spPr>
          <a:xfrm>
            <a:off x="3722319" y="2356980"/>
            <a:ext cx="92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i="0" dirty="0" smtClean="0">
                <a:solidFill>
                  <a:srgbClr val="FF0000"/>
                </a:solidFill>
              </a:rPr>
              <a:t>  Ø</a:t>
            </a:r>
            <a:endParaRPr lang="nb-NO" sz="1800" i="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9249" y="1394987"/>
            <a:ext cx="92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i="0" dirty="0" smtClean="0">
                <a:solidFill>
                  <a:srgbClr val="FF0000"/>
                </a:solidFill>
              </a:rPr>
              <a:t>  Ø</a:t>
            </a:r>
            <a:endParaRPr lang="nb-NO" sz="1800" i="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98520" y="3348625"/>
            <a:ext cx="14780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800" i="0" dirty="0" smtClean="0"/>
              <a:t>z = a + </a:t>
            </a:r>
            <a:r>
              <a:rPr lang="nb-NO" sz="1800" i="0" dirty="0"/>
              <a:t>x</a:t>
            </a:r>
            <a:endParaRPr lang="nb-NO" sz="1800" i="0" dirty="0" smtClean="0"/>
          </a:p>
          <a:p>
            <a:r>
              <a:rPr lang="nb-NO" sz="1800" i="0" dirty="0" smtClean="0"/>
              <a:t>a = y + z</a:t>
            </a:r>
            <a:endParaRPr lang="nb-NO" sz="1800" i="0" dirty="0"/>
          </a:p>
        </p:txBody>
      </p:sp>
      <p:sp>
        <p:nvSpPr>
          <p:cNvPr id="10" name="TextBox 9"/>
          <p:cNvSpPr txBox="1"/>
          <p:nvPr/>
        </p:nvSpPr>
        <p:spPr>
          <a:xfrm>
            <a:off x="3649250" y="3987452"/>
            <a:ext cx="92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i="0" dirty="0" smtClean="0">
                <a:solidFill>
                  <a:srgbClr val="FF0000"/>
                </a:solidFill>
              </a:rPr>
              <a:t>   Ø</a:t>
            </a:r>
            <a:endParaRPr lang="nb-NO" sz="1800" i="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88916" y="2999983"/>
            <a:ext cx="92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i="0" dirty="0" smtClean="0">
                <a:solidFill>
                  <a:srgbClr val="FF0000"/>
                </a:solidFill>
              </a:rPr>
              <a:t>  Ø</a:t>
            </a:r>
            <a:endParaRPr lang="nb-NO" sz="1800" i="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42975" y="3300609"/>
            <a:ext cx="14780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800" i="0" dirty="0" smtClean="0"/>
              <a:t>a = y + 8</a:t>
            </a:r>
          </a:p>
          <a:p>
            <a:r>
              <a:rPr lang="nb-NO" sz="1800" i="0" dirty="0"/>
              <a:t>y</a:t>
            </a:r>
            <a:r>
              <a:rPr lang="nb-NO" sz="1800" i="0" dirty="0" smtClean="0"/>
              <a:t> = 3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93705" y="3939436"/>
            <a:ext cx="92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i="0" dirty="0" smtClean="0">
                <a:solidFill>
                  <a:srgbClr val="FF0000"/>
                </a:solidFill>
              </a:rPr>
              <a:t>   Ø</a:t>
            </a:r>
            <a:endParaRPr lang="nb-NO" sz="1800" i="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33371" y="2951967"/>
            <a:ext cx="92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i="0" dirty="0" smtClean="0">
                <a:solidFill>
                  <a:srgbClr val="FF0000"/>
                </a:solidFill>
              </a:rPr>
              <a:t>  Ø</a:t>
            </a:r>
            <a:endParaRPr lang="nb-NO" sz="1800" i="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5277" y="3302697"/>
            <a:ext cx="14780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800" i="0" dirty="0" smtClean="0"/>
              <a:t>a = a + 1</a:t>
            </a:r>
          </a:p>
          <a:p>
            <a:r>
              <a:rPr lang="nb-NO" sz="1800" i="0" dirty="0"/>
              <a:t>y</a:t>
            </a:r>
            <a:r>
              <a:rPr lang="nb-NO" sz="1800" i="0" dirty="0" smtClean="0"/>
              <a:t> = 3 + z</a:t>
            </a:r>
            <a:endParaRPr lang="nb-NO" sz="1800" i="0" dirty="0"/>
          </a:p>
        </p:txBody>
      </p:sp>
      <p:sp>
        <p:nvSpPr>
          <p:cNvPr id="16" name="TextBox 15"/>
          <p:cNvSpPr txBox="1"/>
          <p:nvPr/>
        </p:nvSpPr>
        <p:spPr>
          <a:xfrm>
            <a:off x="1286007" y="3941524"/>
            <a:ext cx="92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i="0" dirty="0" smtClean="0">
                <a:solidFill>
                  <a:srgbClr val="FF0000"/>
                </a:solidFill>
              </a:rPr>
              <a:t>   Ø</a:t>
            </a:r>
            <a:endParaRPr lang="nb-NO" sz="1800" i="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25673" y="2954055"/>
            <a:ext cx="92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i="0" dirty="0" smtClean="0">
                <a:solidFill>
                  <a:srgbClr val="FF0000"/>
                </a:solidFill>
              </a:rPr>
              <a:t>  Ø</a:t>
            </a:r>
            <a:endParaRPr lang="nb-NO" sz="1800" i="0" dirty="0">
              <a:solidFill>
                <a:srgbClr val="FF0000"/>
              </a:solidFill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1703540" y="2805829"/>
            <a:ext cx="2229633" cy="1502939"/>
          </a:xfrm>
          <a:custGeom>
            <a:avLst/>
            <a:gdLst>
              <a:gd name="connsiteX0" fmla="*/ 2317315 w 2317315"/>
              <a:gd name="connsiteY0" fmla="*/ 1713978 h 1843413"/>
              <a:gd name="connsiteX1" fmla="*/ 1227550 w 2317315"/>
              <a:gd name="connsiteY1" fmla="*/ 1613769 h 1843413"/>
              <a:gd name="connsiteX2" fmla="*/ 1014608 w 2317315"/>
              <a:gd name="connsiteY2" fmla="*/ 336115 h 1843413"/>
              <a:gd name="connsiteX3" fmla="*/ 601249 w 2317315"/>
              <a:gd name="connsiteY3" fmla="*/ 10438 h 1843413"/>
              <a:gd name="connsiteX4" fmla="*/ 0 w 2317315"/>
              <a:gd name="connsiteY4" fmla="*/ 273485 h 184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7315" h="1843413">
                <a:moveTo>
                  <a:pt x="2317315" y="1713978"/>
                </a:moveTo>
                <a:cubicBezTo>
                  <a:pt x="1880991" y="1778695"/>
                  <a:pt x="1444668" y="1843413"/>
                  <a:pt x="1227550" y="1613769"/>
                </a:cubicBezTo>
                <a:cubicBezTo>
                  <a:pt x="1010432" y="1384125"/>
                  <a:pt x="1118992" y="603337"/>
                  <a:pt x="1014608" y="336115"/>
                </a:cubicBezTo>
                <a:cubicBezTo>
                  <a:pt x="910225" y="68893"/>
                  <a:pt x="770350" y="20876"/>
                  <a:pt x="601249" y="10438"/>
                </a:cubicBezTo>
                <a:cubicBezTo>
                  <a:pt x="432148" y="0"/>
                  <a:pt x="216074" y="136742"/>
                  <a:pt x="0" y="27348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1728592" y="4208745"/>
            <a:ext cx="2354893" cy="632913"/>
          </a:xfrm>
          <a:custGeom>
            <a:avLst/>
            <a:gdLst>
              <a:gd name="connsiteX0" fmla="*/ 0 w 2354893"/>
              <a:gd name="connsiteY0" fmla="*/ 0 h 632913"/>
              <a:gd name="connsiteX1" fmla="*/ 563671 w 2354893"/>
              <a:gd name="connsiteY1" fmla="*/ 613776 h 632913"/>
              <a:gd name="connsiteX2" fmla="*/ 1766170 w 2354893"/>
              <a:gd name="connsiteY2" fmla="*/ 488515 h 632913"/>
              <a:gd name="connsiteX3" fmla="*/ 2354893 w 2354893"/>
              <a:gd name="connsiteY3" fmla="*/ 601250 h 63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4893" h="632913">
                <a:moveTo>
                  <a:pt x="0" y="0"/>
                </a:moveTo>
                <a:cubicBezTo>
                  <a:pt x="134654" y="266178"/>
                  <a:pt x="269309" y="532357"/>
                  <a:pt x="563671" y="613776"/>
                </a:cubicBezTo>
                <a:cubicBezTo>
                  <a:pt x="858033" y="695195"/>
                  <a:pt x="1467633" y="490603"/>
                  <a:pt x="1766170" y="488515"/>
                </a:cubicBezTo>
                <a:cubicBezTo>
                  <a:pt x="2064707" y="486427"/>
                  <a:pt x="2209800" y="543838"/>
                  <a:pt x="2354893" y="60125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 rot="21414955">
            <a:off x="4077101" y="1453761"/>
            <a:ext cx="1340349" cy="3075402"/>
          </a:xfrm>
          <a:custGeom>
            <a:avLst/>
            <a:gdLst>
              <a:gd name="connsiteX0" fmla="*/ 0 w 1340349"/>
              <a:gd name="connsiteY0" fmla="*/ 2759940 h 3037186"/>
              <a:gd name="connsiteX1" fmla="*/ 676406 w 1340349"/>
              <a:gd name="connsiteY1" fmla="*/ 2935305 h 3037186"/>
              <a:gd name="connsiteX2" fmla="*/ 1189973 w 1340349"/>
              <a:gd name="connsiteY2" fmla="*/ 1382077 h 3037186"/>
              <a:gd name="connsiteX3" fmla="*/ 1252603 w 1340349"/>
              <a:gd name="connsiteY3" fmla="*/ 192105 h 3037186"/>
              <a:gd name="connsiteX4" fmla="*/ 75156 w 1340349"/>
              <a:gd name="connsiteY4" fmla="*/ 16740 h 303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0349" h="3037186">
                <a:moveTo>
                  <a:pt x="0" y="2759940"/>
                </a:moveTo>
                <a:cubicBezTo>
                  <a:pt x="239038" y="2962444"/>
                  <a:pt x="478077" y="3164949"/>
                  <a:pt x="676406" y="2935305"/>
                </a:cubicBezTo>
                <a:cubicBezTo>
                  <a:pt x="874735" y="2705661"/>
                  <a:pt x="1093940" y="1839277"/>
                  <a:pt x="1189973" y="1382077"/>
                </a:cubicBezTo>
                <a:cubicBezTo>
                  <a:pt x="1286006" y="924877"/>
                  <a:pt x="1438406" y="419661"/>
                  <a:pt x="1252603" y="192105"/>
                </a:cubicBezTo>
                <a:cubicBezTo>
                  <a:pt x="1066800" y="-35451"/>
                  <a:pt x="570978" y="-9356"/>
                  <a:pt x="75156" y="1674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4037555" y="2726312"/>
            <a:ext cx="22965" cy="3037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H="1">
            <a:off x="4406029" y="4208745"/>
            <a:ext cx="1844459" cy="7128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225448" y="2541646"/>
            <a:ext cx="2025040" cy="4883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3264070" y="1031417"/>
            <a:ext cx="568894" cy="4253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050087" y="5042242"/>
            <a:ext cx="463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i="0" dirty="0" smtClean="0"/>
              <a:t>B5</a:t>
            </a:r>
            <a:endParaRPr lang="nb-NO" sz="1800" i="0" dirty="0"/>
          </a:p>
        </p:txBody>
      </p:sp>
      <p:sp>
        <p:nvSpPr>
          <p:cNvPr id="42" name="TextBox 41"/>
          <p:cNvSpPr txBox="1"/>
          <p:nvPr/>
        </p:nvSpPr>
        <p:spPr>
          <a:xfrm>
            <a:off x="6999962" y="2926585"/>
            <a:ext cx="463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i="0" dirty="0" smtClean="0"/>
              <a:t>B4</a:t>
            </a:r>
            <a:endParaRPr lang="nb-NO" sz="1800" i="0" dirty="0"/>
          </a:p>
        </p:txBody>
      </p:sp>
      <p:sp>
        <p:nvSpPr>
          <p:cNvPr id="43" name="TextBox 42"/>
          <p:cNvSpPr txBox="1"/>
          <p:nvPr/>
        </p:nvSpPr>
        <p:spPr>
          <a:xfrm>
            <a:off x="2945704" y="2886201"/>
            <a:ext cx="463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i="0" dirty="0" smtClean="0"/>
              <a:t>B3</a:t>
            </a:r>
            <a:endParaRPr lang="nb-NO" sz="1800" i="0" dirty="0"/>
          </a:p>
        </p:txBody>
      </p:sp>
      <p:sp>
        <p:nvSpPr>
          <p:cNvPr id="44" name="TextBox 43"/>
          <p:cNvSpPr txBox="1"/>
          <p:nvPr/>
        </p:nvSpPr>
        <p:spPr>
          <a:xfrm>
            <a:off x="331941" y="2927856"/>
            <a:ext cx="463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i="0" dirty="0" smtClean="0"/>
              <a:t>B2</a:t>
            </a:r>
            <a:endParaRPr lang="nb-NO" sz="1800" i="0" dirty="0"/>
          </a:p>
        </p:txBody>
      </p:sp>
      <p:sp>
        <p:nvSpPr>
          <p:cNvPr id="45" name="TextBox 44"/>
          <p:cNvSpPr txBox="1"/>
          <p:nvPr/>
        </p:nvSpPr>
        <p:spPr>
          <a:xfrm>
            <a:off x="2818356" y="1456812"/>
            <a:ext cx="463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i="0" dirty="0" smtClean="0"/>
              <a:t>B1</a:t>
            </a:r>
            <a:endParaRPr lang="nb-NO" sz="1800" i="0" dirty="0"/>
          </a:p>
        </p:txBody>
      </p:sp>
      <p:sp>
        <p:nvSpPr>
          <p:cNvPr id="46" name="Rectangle 45"/>
          <p:cNvSpPr/>
          <p:nvPr/>
        </p:nvSpPr>
        <p:spPr>
          <a:xfrm>
            <a:off x="6033371" y="256214"/>
            <a:ext cx="269850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en-US" sz="1800" i="0" dirty="0" smtClean="0"/>
          </a:p>
          <a:p>
            <a:pPr marL="342900" indent="-342900"/>
            <a:r>
              <a:rPr lang="en-US" sz="1800" i="0" dirty="0" err="1" smtClean="0">
                <a:solidFill>
                  <a:srgbClr val="FF0000"/>
                </a:solidFill>
              </a:rPr>
              <a:t>Initialisering</a:t>
            </a:r>
            <a:r>
              <a:rPr lang="en-US" sz="1800" i="0" dirty="0" smtClean="0">
                <a:solidFill>
                  <a:srgbClr val="FF0000"/>
                </a:solidFill>
              </a:rPr>
              <a:t>:  </a:t>
            </a:r>
          </a:p>
          <a:p>
            <a:pPr marL="342900" indent="-342900"/>
            <a:r>
              <a:rPr lang="en-US" sz="2000" i="0"/>
              <a:t> </a:t>
            </a:r>
            <a:r>
              <a:rPr lang="en-US" sz="2000" i="0" smtClean="0"/>
              <a:t>   </a:t>
            </a:r>
            <a:r>
              <a:rPr lang="en-US" sz="1600" i="0" smtClean="0"/>
              <a:t>Bare </a:t>
            </a:r>
            <a:r>
              <a:rPr lang="en-US" sz="1600" i="0" dirty="0" err="1" smtClean="0"/>
              <a:t>OutLive</a:t>
            </a:r>
            <a:r>
              <a:rPr lang="en-US" sz="1600" i="0" dirty="0" smtClean="0"/>
              <a:t> for </a:t>
            </a:r>
            <a:r>
              <a:rPr lang="en-US" sz="1600" i="0" dirty="0" err="1" smtClean="0"/>
              <a:t>avslutningsblokken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har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innhold</a:t>
            </a:r>
            <a:r>
              <a:rPr lang="en-US" sz="1600" i="0" dirty="0" smtClean="0"/>
              <a:t>, </a:t>
            </a:r>
            <a:r>
              <a:rPr lang="en-US" sz="1600" i="0" dirty="0" err="1" smtClean="0"/>
              <a:t>alle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andre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er</a:t>
            </a:r>
            <a:r>
              <a:rPr lang="en-US" sz="1600" i="0" dirty="0" smtClean="0"/>
              <a:t> Ø.</a:t>
            </a:r>
            <a:endParaRPr lang="en-US" sz="1600" i="0" dirty="0"/>
          </a:p>
        </p:txBody>
      </p:sp>
      <p:sp>
        <p:nvSpPr>
          <p:cNvPr id="50" name="TextBox 49"/>
          <p:cNvSpPr txBox="1"/>
          <p:nvPr/>
        </p:nvSpPr>
        <p:spPr>
          <a:xfrm>
            <a:off x="5985354" y="5088408"/>
            <a:ext cx="14780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800" i="0" dirty="0" smtClean="0"/>
              <a:t>Return svar</a:t>
            </a:r>
            <a:endParaRPr lang="nb-NO" sz="1800" i="0" dirty="0"/>
          </a:p>
        </p:txBody>
      </p:sp>
      <p:sp>
        <p:nvSpPr>
          <p:cNvPr id="51" name="TextBox 50"/>
          <p:cNvSpPr txBox="1"/>
          <p:nvPr/>
        </p:nvSpPr>
        <p:spPr>
          <a:xfrm>
            <a:off x="6129404" y="5408732"/>
            <a:ext cx="92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i="0" dirty="0" smtClean="0">
                <a:solidFill>
                  <a:srgbClr val="FF0000"/>
                </a:solidFill>
              </a:rPr>
              <a:t>   svar</a:t>
            </a:r>
            <a:endParaRPr lang="nb-NO" sz="1800" i="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319384" y="4672910"/>
            <a:ext cx="92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i="0" dirty="0" smtClean="0">
                <a:solidFill>
                  <a:srgbClr val="FF0000"/>
                </a:solidFill>
              </a:rPr>
              <a:t> Ø</a:t>
            </a:r>
            <a:endParaRPr lang="nb-NO" sz="1800" i="0" dirty="0">
              <a:solidFill>
                <a:srgbClr val="FF000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6603305" y="5797711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7657579" y="4826226"/>
            <a:ext cx="463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i="0" dirty="0" smtClean="0"/>
              <a:t>B5</a:t>
            </a:r>
            <a:endParaRPr lang="nb-NO" sz="1800" i="0" dirty="0"/>
          </a:p>
        </p:txBody>
      </p:sp>
      <p:sp>
        <p:nvSpPr>
          <p:cNvPr id="55" name="TextBox 54"/>
          <p:cNvSpPr txBox="1"/>
          <p:nvPr/>
        </p:nvSpPr>
        <p:spPr>
          <a:xfrm>
            <a:off x="3693091" y="5759935"/>
            <a:ext cx="92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i="0" dirty="0" smtClean="0">
                <a:solidFill>
                  <a:srgbClr val="FF0000"/>
                </a:solidFill>
              </a:rPr>
              <a:t>     Ø</a:t>
            </a:r>
            <a:endParaRPr lang="nb-NO" sz="1800" i="0" dirty="0">
              <a:solidFill>
                <a:srgbClr val="FF0000"/>
              </a:solidFill>
            </a:endParaRPr>
          </a:p>
        </p:txBody>
      </p:sp>
      <p:sp>
        <p:nvSpPr>
          <p:cNvPr id="56" name="Freeform 55"/>
          <p:cNvSpPr/>
          <p:nvPr/>
        </p:nvSpPr>
        <p:spPr bwMode="auto">
          <a:xfrm>
            <a:off x="4283901" y="4860099"/>
            <a:ext cx="2141951" cy="1394812"/>
          </a:xfrm>
          <a:custGeom>
            <a:avLst/>
            <a:gdLst>
              <a:gd name="connsiteX0" fmla="*/ 0 w 2141951"/>
              <a:gd name="connsiteY0" fmla="*/ 1265128 h 1394812"/>
              <a:gd name="connsiteX1" fmla="*/ 1027135 w 2141951"/>
              <a:gd name="connsiteY1" fmla="*/ 1302706 h 1394812"/>
              <a:gd name="connsiteX2" fmla="*/ 1252603 w 2141951"/>
              <a:gd name="connsiteY2" fmla="*/ 225468 h 1394812"/>
              <a:gd name="connsiteX3" fmla="*/ 2141951 w 2141951"/>
              <a:gd name="connsiteY3" fmla="*/ 0 h 139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1951" h="1394812">
                <a:moveTo>
                  <a:pt x="0" y="1265128"/>
                </a:moveTo>
                <a:cubicBezTo>
                  <a:pt x="409184" y="1370555"/>
                  <a:pt x="818368" y="1475983"/>
                  <a:pt x="1027135" y="1302706"/>
                </a:cubicBezTo>
                <a:cubicBezTo>
                  <a:pt x="1235902" y="1129429"/>
                  <a:pt x="1066800" y="442586"/>
                  <a:pt x="1252603" y="225468"/>
                </a:cubicBezTo>
                <a:cubicBezTo>
                  <a:pt x="1438406" y="8350"/>
                  <a:pt x="1790178" y="4175"/>
                  <a:pt x="2141951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525036" y="380248"/>
            <a:ext cx="14780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800" i="0" dirty="0" smtClean="0"/>
              <a:t>a = 5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766165" y="749580"/>
            <a:ext cx="92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i="0" dirty="0" smtClean="0">
                <a:solidFill>
                  <a:srgbClr val="FF0000"/>
                </a:solidFill>
              </a:rPr>
              <a:t>   Ø</a:t>
            </a:r>
            <a:endParaRPr lang="nb-NO" sz="1800" i="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03743" y="-45801"/>
            <a:ext cx="92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i="0" dirty="0" smtClean="0">
                <a:solidFill>
                  <a:srgbClr val="FF0000"/>
                </a:solidFill>
              </a:rPr>
              <a:t>  Ø</a:t>
            </a:r>
            <a:endParaRPr lang="nb-NO" sz="1800" i="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977854" y="352762"/>
            <a:ext cx="463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i="0" dirty="0" smtClean="0"/>
              <a:t>B0</a:t>
            </a:r>
            <a:endParaRPr lang="nb-NO" sz="1800" i="0" dirty="0"/>
          </a:p>
        </p:txBody>
      </p:sp>
    </p:spTree>
    <p:extLst>
      <p:ext uri="{BB962C8B-B14F-4D97-AF65-F5344CB8AC3E}">
        <p14:creationId xmlns:p14="http://schemas.microsoft.com/office/powerpoint/2010/main" xmlns="" val="320257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lden">
  <a:themeElements>
    <a:clrScheme name="Halden 9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008000"/>
      </a:accent2>
      <a:accent3>
        <a:srgbClr val="FFFFFF"/>
      </a:accent3>
      <a:accent4>
        <a:srgbClr val="000000"/>
      </a:accent4>
      <a:accent5>
        <a:srgbClr val="AAEFD1"/>
      </a:accent5>
      <a:accent6>
        <a:srgbClr val="007300"/>
      </a:accent6>
      <a:hlink>
        <a:srgbClr val="CC3300"/>
      </a:hlink>
      <a:folHlink>
        <a:srgbClr val="3333CC"/>
      </a:folHlink>
    </a:clrScheme>
    <a:fontScheme name="Halde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Halde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lden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lden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den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de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de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den 7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336600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2D5C00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den 8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007300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den 9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007300"/>
        </a:accent6>
        <a:hlink>
          <a:srgbClr val="CC33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INF1010</Template>
  <TotalTime>11465</TotalTime>
  <Words>118</Words>
  <Application>Microsoft Office PowerPoint</Application>
  <PresentationFormat>On-screen Show (4:3)</PresentationFormat>
  <Paragraphs>41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Halden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Stein Krogdahl</dc:creator>
  <cp:lastModifiedBy>steinkr</cp:lastModifiedBy>
  <cp:revision>224</cp:revision>
  <cp:lastPrinted>1601-01-01T00:00:00Z</cp:lastPrinted>
  <dcterms:created xsi:type="dcterms:W3CDTF">1601-01-01T00:00:00Z</dcterms:created>
  <dcterms:modified xsi:type="dcterms:W3CDTF">2013-05-07T11:35:14Z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