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7" r:id="rId2"/>
    <p:sldId id="298" r:id="rId3"/>
  </p:sldIdLst>
  <p:sldSz cx="9906000" cy="6858000" type="A4"/>
  <p:notesSz cx="6972300" cy="10109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srgbClr val="FF0000"/>
    </p:penClr>
  </p:showPr>
  <p:clrMru>
    <a:srgbClr val="FF0066"/>
    <a:srgbClr val="00CC00"/>
    <a:srgbClr val="0000FF"/>
    <a:srgbClr val="FF0000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84469" autoAdjust="0"/>
  </p:normalViewPr>
  <p:slideViewPr>
    <p:cSldViewPr snapToGrid="0" snapToObjects="1">
      <p:cViewPr varScale="1">
        <p:scale>
          <a:sx n="101" d="100"/>
          <a:sy n="101" d="100"/>
        </p:scale>
        <p:origin x="-1062" y="-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3876" y="-84"/>
      </p:cViewPr>
      <p:guideLst>
        <p:guide orient="horz" pos="3184"/>
        <p:guide pos="219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2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48" tIns="47074" rIns="94148" bIns="47074" numCol="1" anchor="t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endParaRPr lang="nb-NO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8113" y="0"/>
            <a:ext cx="3022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48" tIns="47074" rIns="94148" bIns="47074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endParaRPr lang="nb-NO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02788"/>
            <a:ext cx="3022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48" tIns="47074" rIns="94148" bIns="47074" numCol="1" anchor="b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endParaRPr lang="nb-NO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8113" y="9602788"/>
            <a:ext cx="3022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48" tIns="47074" rIns="94148" bIns="47074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fld id="{AF0A5EF6-6840-43B8-8F1B-E4DB6D9F92B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2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48" tIns="47074" rIns="94148" bIns="47074" numCol="1" anchor="t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endParaRPr lang="nb-NO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8113" y="0"/>
            <a:ext cx="3022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48" tIns="47074" rIns="94148" bIns="47074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endParaRPr lang="nb-NO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0888" y="758825"/>
            <a:ext cx="5476875" cy="3790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913" y="4802188"/>
            <a:ext cx="5578475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48" tIns="47074" rIns="94148" bIns="470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02788"/>
            <a:ext cx="3022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48" tIns="47074" rIns="94148" bIns="47074" numCol="1" anchor="b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endParaRPr lang="nb-NO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8113" y="9602788"/>
            <a:ext cx="3022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48" tIns="47074" rIns="94148" bIns="47074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fld id="{44CED42D-8649-4AA5-AAED-2A38B0A3F7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B1F0D-5751-46DF-AE41-2648A684FAEA}" type="slidenum">
              <a:rPr lang="en-US"/>
              <a:pPr/>
              <a:t>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7EDC6-37FF-48E9-9452-CEEB5CD39733}" type="slidenum">
              <a:rPr lang="en-US"/>
              <a:pPr/>
              <a:t>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09.04.2013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6AFD0-4397-4825-9AF9-6043C258D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217488"/>
            <a:ext cx="2259012" cy="6019800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8463" y="217488"/>
            <a:ext cx="6629400" cy="6019800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09.04.2013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DE8E3-B21C-488D-8BCC-D75BCB6BFD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7488"/>
            <a:ext cx="9010650" cy="525462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8463" y="865188"/>
            <a:ext cx="4429125" cy="5372100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9988" y="865188"/>
            <a:ext cx="4430712" cy="5372100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09.04.2013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93E64-6901-4FAD-B642-0BAAEA3B12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7488"/>
            <a:ext cx="9010650" cy="525462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8463" y="865188"/>
            <a:ext cx="4429125" cy="5372100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79988" y="865188"/>
            <a:ext cx="4430712" cy="2609850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79988" y="3627438"/>
            <a:ext cx="4430712" cy="2609850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09.04.2013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0B2A96-B12D-41C6-93E2-936385A20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3886200"/>
            <a:ext cx="767715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nb-NO" smtClean="0"/>
              <a:t>09.04.2013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7C2DC-DFDA-498C-B56D-003179B6ABE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28625" y="217488"/>
            <a:ext cx="9010650" cy="525462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8463" y="865188"/>
            <a:ext cx="4429125" cy="2609850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79988" y="865188"/>
            <a:ext cx="4430712" cy="2609850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98463" y="3627438"/>
            <a:ext cx="4429125" cy="2609850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9988" y="3627438"/>
            <a:ext cx="4430712" cy="2609850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09.04.2013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4D920-B9CE-4E32-84AD-DDFF87CC1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17488"/>
            <a:ext cx="9010650" cy="525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8463" y="865188"/>
            <a:ext cx="9012237" cy="5372100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09.04.2013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B36DC-E523-4A90-8D9C-641D69BC7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09.04.2013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E15E4-9102-4C46-898E-39D38839B6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8463" y="865188"/>
            <a:ext cx="4429125" cy="537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9988" y="865188"/>
            <a:ext cx="4430712" cy="5372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09.04.2013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A62CE1-2995-433E-B5DF-F54527AC49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09.04.2013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CC30B-E2AE-4E40-A438-52DE41459A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09.04.2013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CC41C-82CA-4D63-A77B-243605271A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09.04.2013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034C82-42BC-4938-AE9B-4F9E6FDF0F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09.04.2013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CB9D9-DFAD-4CD0-8BBE-A7315667C2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09.04.2013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D17C47-6627-4C21-B09F-9585B29D2D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09.04.2013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F6019D-583A-484F-BC5D-61DE81A83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217488"/>
            <a:ext cx="90106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8463" y="865188"/>
            <a:ext cx="9012237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8463" y="6448425"/>
            <a:ext cx="995362" cy="268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nb-NO" smtClean="0"/>
              <a:t>09.04.2013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10700" y="6448425"/>
            <a:ext cx="377825" cy="268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A17D28E-E280-4689-AF2E-341BC95F3B0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271463" y="5805488"/>
            <a:ext cx="157162" cy="1444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031" name="Rectangle 20"/>
          <p:cNvSpPr>
            <a:spLocks noChangeArrowheads="1"/>
          </p:cNvSpPr>
          <p:nvPr userDrawn="1"/>
        </p:nvSpPr>
        <p:spPr bwMode="auto">
          <a:xfrm rot="5400000">
            <a:off x="8482013" y="3584575"/>
            <a:ext cx="2298700" cy="314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6734" tIns="42606" rIns="86734" bIns="42606">
            <a:spAutoFit/>
          </a:bodyPr>
          <a:lstStyle/>
          <a:p>
            <a:pPr defTabSz="730250" eaLnBrk="0" hangingPunct="0">
              <a:spcBef>
                <a:spcPct val="50000"/>
              </a:spcBef>
            </a:pPr>
            <a:r>
              <a:rPr lang="nb-NO" sz="1500" b="1">
                <a:solidFill>
                  <a:schemeClr val="bg1"/>
                </a:solidFill>
                <a:latin typeface="Times New Roman" pitchFamily="18" charset="0"/>
              </a:rPr>
              <a:t>INF 3110/4110 - 2004</a:t>
            </a:r>
          </a:p>
        </p:txBody>
      </p:sp>
      <p:sp>
        <p:nvSpPr>
          <p:cNvPr id="1032" name="Rectangle 22"/>
          <p:cNvSpPr>
            <a:spLocks noChangeArrowheads="1"/>
          </p:cNvSpPr>
          <p:nvPr userDrawn="1"/>
        </p:nvSpPr>
        <p:spPr bwMode="auto">
          <a:xfrm>
            <a:off x="9477375" y="2592388"/>
            <a:ext cx="311150" cy="36449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033" name="Rectangle 23"/>
          <p:cNvSpPr>
            <a:spLocks noChangeArrowheads="1"/>
          </p:cNvSpPr>
          <p:nvPr userDrawn="1"/>
        </p:nvSpPr>
        <p:spPr bwMode="auto">
          <a:xfrm rot="5400000">
            <a:off x="8906668" y="5196682"/>
            <a:ext cx="1509713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86734" tIns="42606" rIns="86734" bIns="42606">
            <a:spAutoFit/>
          </a:bodyPr>
          <a:lstStyle/>
          <a:p>
            <a:pPr defTabSz="730250" eaLnBrk="0" hangingPunct="0">
              <a:spcBef>
                <a:spcPct val="50000"/>
              </a:spcBef>
            </a:pPr>
            <a:r>
              <a:rPr lang="nb-NO" sz="1500" b="1">
                <a:solidFill>
                  <a:schemeClr val="bg1"/>
                </a:solidFill>
                <a:latin typeface="Times New Roman" pitchFamily="18" charset="0"/>
              </a:rPr>
              <a:t>INF 5110 - 2013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3" r:id="rId13"/>
    <p:sldLayoutId id="2147483902" r:id="rId14"/>
    <p:sldLayoutId id="2147483904" r:id="rId15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006666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ACF2AD16-A99B-4DBA-AB9B-E690DCF485C5}" type="datetime1">
              <a:rPr lang="en-US"/>
              <a:pPr/>
              <a:t>4/9/2013</a:t>
            </a:fld>
            <a:endParaRPr lang="en-US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6BC0BC-9D99-4051-AB71-7278518C867F}" type="slidenum">
              <a:rPr lang="en-US"/>
              <a:pPr/>
              <a:t>1</a:t>
            </a:fld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>
                <a:ea typeface="ＭＳ Ｐゴシック" charset="-128"/>
              </a:rPr>
              <a:t>7.15</a:t>
            </a:r>
            <a:endParaRPr lang="en-US" smtClean="0">
              <a:ea typeface="ＭＳ Ｐゴシック" charset="-128"/>
            </a:endParaRPr>
          </a:p>
        </p:txBody>
      </p:sp>
      <p:pic>
        <p:nvPicPr>
          <p:cNvPr id="24581" name="Picture 5" descr="394-1"/>
          <p:cNvPicPr>
            <a:picLocks noChangeAspect="1" noChangeArrowheads="1"/>
          </p:cNvPicPr>
          <p:nvPr/>
        </p:nvPicPr>
        <p:blipFill>
          <a:blip r:embed="rId3"/>
          <a:srcRect l="6815" b="86824"/>
          <a:stretch>
            <a:fillRect/>
          </a:stretch>
        </p:blipFill>
        <p:spPr bwMode="auto">
          <a:xfrm>
            <a:off x="1276350" y="217488"/>
            <a:ext cx="862965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 descr="394-1"/>
          <p:cNvPicPr>
            <a:picLocks noChangeAspect="1" noChangeArrowheads="1"/>
          </p:cNvPicPr>
          <p:nvPr/>
        </p:nvPicPr>
        <p:blipFill>
          <a:blip r:embed="rId3"/>
          <a:srcRect l="9518" t="12613" r="45592"/>
          <a:stretch>
            <a:fillRect/>
          </a:stretch>
        </p:blipFill>
        <p:spPr bwMode="auto">
          <a:xfrm>
            <a:off x="328613" y="893763"/>
            <a:ext cx="4614862" cy="560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20882" name="Group 18"/>
          <p:cNvGraphicFramePr>
            <a:graphicFrameLocks noGrp="1"/>
          </p:cNvGraphicFramePr>
          <p:nvPr>
            <p:ph idx="1"/>
          </p:nvPr>
        </p:nvGraphicFramePr>
        <p:xfrm>
          <a:off x="4943475" y="1285875"/>
          <a:ext cx="3944938" cy="2905126"/>
        </p:xfrm>
        <a:graphic>
          <a:graphicData uri="http://schemas.openxmlformats.org/drawingml/2006/table">
            <a:tbl>
              <a:tblPr/>
              <a:tblGrid>
                <a:gridCol w="1973263"/>
                <a:gridCol w="1971675"/>
              </a:tblGrid>
              <a:tr h="145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by value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by reference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by value-result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by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884" name="Text Box 20"/>
          <p:cNvSpPr txBox="1">
            <a:spLocks noChangeArrowheads="1"/>
          </p:cNvSpPr>
          <p:nvPr/>
        </p:nvSpPr>
        <p:spPr bwMode="auto">
          <a:xfrm>
            <a:off x="5489575" y="1973263"/>
            <a:ext cx="8931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000" dirty="0" smtClean="0"/>
              <a:t>?     ? </a:t>
            </a:r>
            <a:endParaRPr lang="en-US" sz="2000" dirty="0"/>
          </a:p>
        </p:txBody>
      </p:sp>
      <p:sp>
        <p:nvSpPr>
          <p:cNvPr id="420885" name="Text Box 21"/>
          <p:cNvSpPr txBox="1">
            <a:spLocks noChangeArrowheads="1"/>
          </p:cNvSpPr>
          <p:nvPr/>
        </p:nvSpPr>
        <p:spPr bwMode="auto">
          <a:xfrm>
            <a:off x="7329488" y="1973263"/>
            <a:ext cx="8931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000" dirty="0" smtClean="0"/>
              <a:t>?     ? </a:t>
            </a:r>
            <a:endParaRPr lang="en-US" sz="2000" dirty="0"/>
          </a:p>
        </p:txBody>
      </p:sp>
      <p:sp>
        <p:nvSpPr>
          <p:cNvPr id="420886" name="Text Box 22"/>
          <p:cNvSpPr txBox="1">
            <a:spLocks noChangeArrowheads="1"/>
          </p:cNvSpPr>
          <p:nvPr/>
        </p:nvSpPr>
        <p:spPr bwMode="auto">
          <a:xfrm>
            <a:off x="7329488" y="3329781"/>
            <a:ext cx="8931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000" dirty="0" smtClean="0"/>
              <a:t>?     ? </a:t>
            </a:r>
            <a:endParaRPr lang="en-US" sz="2000" dirty="0"/>
          </a:p>
        </p:txBody>
      </p:sp>
      <p:sp>
        <p:nvSpPr>
          <p:cNvPr id="420887" name="Text Box 23"/>
          <p:cNvSpPr txBox="1">
            <a:spLocks noChangeArrowheads="1"/>
          </p:cNvSpPr>
          <p:nvPr/>
        </p:nvSpPr>
        <p:spPr bwMode="auto">
          <a:xfrm>
            <a:off x="5489575" y="3329781"/>
            <a:ext cx="8931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000" dirty="0" smtClean="0"/>
              <a:t>?     ? 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9410700" y="2484438"/>
            <a:ext cx="495300" cy="3840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fld id="{E1546B2B-CC3D-4D5E-834B-ABD0A7A4071C}" type="datetime1">
              <a:rPr lang="en-US"/>
              <a:pPr/>
              <a:t>4/9/2013</a:t>
            </a:fld>
            <a:endParaRPr lang="en-US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7192A2-B7A9-4DC9-82F4-5513247B828D}" type="slidenum">
              <a:rPr lang="en-US"/>
              <a:pPr/>
              <a:t>2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>
                <a:ea typeface="ＭＳ Ｐゴシック" charset="-128"/>
              </a:rPr>
              <a:t>7.16</a:t>
            </a:r>
            <a:endParaRPr lang="en-US" smtClean="0">
              <a:ea typeface="ＭＳ Ｐゴシック" charset="-128"/>
            </a:endParaRPr>
          </a:p>
        </p:txBody>
      </p:sp>
      <p:pic>
        <p:nvPicPr>
          <p:cNvPr id="34821" name="Picture 6" descr="394-2"/>
          <p:cNvPicPr>
            <a:picLocks noChangeAspect="1" noChangeArrowheads="1"/>
          </p:cNvPicPr>
          <p:nvPr/>
        </p:nvPicPr>
        <p:blipFill>
          <a:blip r:embed="rId3"/>
          <a:srcRect l="8469" b="77432"/>
          <a:stretch>
            <a:fillRect/>
          </a:stretch>
        </p:blipFill>
        <p:spPr bwMode="auto">
          <a:xfrm>
            <a:off x="1657350" y="304800"/>
            <a:ext cx="7780338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28625" y="1238250"/>
            <a:ext cx="5105400" cy="4552950"/>
            <a:chOff x="270" y="780"/>
            <a:chExt cx="3126" cy="2868"/>
          </a:xfrm>
        </p:grpSpPr>
        <p:pic>
          <p:nvPicPr>
            <p:cNvPr id="34839" name="Picture 7" descr="395"/>
            <p:cNvPicPr>
              <a:picLocks noChangeAspect="1" noChangeArrowheads="1"/>
            </p:cNvPicPr>
            <p:nvPr/>
          </p:nvPicPr>
          <p:blipFill>
            <a:blip r:embed="rId4"/>
            <a:srcRect l="3706" r="6433"/>
            <a:stretch>
              <a:fillRect/>
            </a:stretch>
          </p:blipFill>
          <p:spPr bwMode="auto">
            <a:xfrm>
              <a:off x="342" y="2350"/>
              <a:ext cx="3054" cy="1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40" name="Picture 8" descr="394-2"/>
            <p:cNvPicPr>
              <a:picLocks noChangeAspect="1" noChangeArrowheads="1"/>
            </p:cNvPicPr>
            <p:nvPr/>
          </p:nvPicPr>
          <p:blipFill>
            <a:blip r:embed="rId3"/>
            <a:srcRect l="11221" t="26083" r="50569" b="9158"/>
            <a:stretch>
              <a:fillRect/>
            </a:stretch>
          </p:blipFill>
          <p:spPr bwMode="auto">
            <a:xfrm>
              <a:off x="270" y="780"/>
              <a:ext cx="1942" cy="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423947" name="Group 11"/>
          <p:cNvGraphicFramePr>
            <a:graphicFrameLocks noGrp="1"/>
          </p:cNvGraphicFramePr>
          <p:nvPr/>
        </p:nvGraphicFramePr>
        <p:xfrm>
          <a:off x="5159375" y="1501775"/>
          <a:ext cx="3944938" cy="2905126"/>
        </p:xfrm>
        <a:graphic>
          <a:graphicData uri="http://schemas.openxmlformats.org/drawingml/2006/table">
            <a:tbl>
              <a:tblPr/>
              <a:tblGrid>
                <a:gridCol w="1973263"/>
                <a:gridCol w="1971675"/>
              </a:tblGrid>
              <a:tr h="145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by value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by reference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5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by value-result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by 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3958" name="Text Box 22"/>
          <p:cNvSpPr txBox="1">
            <a:spLocks noChangeArrowheads="1"/>
          </p:cNvSpPr>
          <p:nvPr/>
        </p:nvSpPr>
        <p:spPr bwMode="auto">
          <a:xfrm>
            <a:off x="5534025" y="2189163"/>
            <a:ext cx="11785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000" dirty="0" smtClean="0"/>
              <a:t>?  ?  ?  ?</a:t>
            </a:r>
            <a:endParaRPr lang="en-US" sz="2000" dirty="0"/>
          </a:p>
        </p:txBody>
      </p:sp>
      <p:sp>
        <p:nvSpPr>
          <p:cNvPr id="423959" name="Text Box 23"/>
          <p:cNvSpPr txBox="1">
            <a:spLocks noChangeArrowheads="1"/>
          </p:cNvSpPr>
          <p:nvPr/>
        </p:nvSpPr>
        <p:spPr bwMode="auto">
          <a:xfrm>
            <a:off x="7545388" y="2189163"/>
            <a:ext cx="11785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000" dirty="0" smtClean="0"/>
              <a:t>?  ?  ?  ?</a:t>
            </a:r>
            <a:endParaRPr lang="en-US" sz="2000" dirty="0"/>
          </a:p>
        </p:txBody>
      </p:sp>
      <p:sp>
        <p:nvSpPr>
          <p:cNvPr id="423960" name="Text Box 24"/>
          <p:cNvSpPr txBox="1">
            <a:spLocks noChangeArrowheads="1"/>
          </p:cNvSpPr>
          <p:nvPr/>
        </p:nvSpPr>
        <p:spPr bwMode="auto">
          <a:xfrm>
            <a:off x="7545388" y="3588544"/>
            <a:ext cx="11785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000" dirty="0" smtClean="0"/>
              <a:t>?  ?  ?  ?</a:t>
            </a:r>
            <a:endParaRPr lang="en-US" sz="2000" dirty="0"/>
          </a:p>
        </p:txBody>
      </p:sp>
      <p:sp>
        <p:nvSpPr>
          <p:cNvPr id="423961" name="Text Box 25"/>
          <p:cNvSpPr txBox="1">
            <a:spLocks noChangeArrowheads="1"/>
          </p:cNvSpPr>
          <p:nvPr/>
        </p:nvSpPr>
        <p:spPr bwMode="auto">
          <a:xfrm>
            <a:off x="5534025" y="3588544"/>
            <a:ext cx="11785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000" dirty="0" smtClean="0"/>
              <a:t>?  ?  ?  ?</a:t>
            </a:r>
            <a:endParaRPr lang="nb-NO" sz="2000" dirty="0"/>
          </a:p>
        </p:txBody>
      </p:sp>
      <p:sp>
        <p:nvSpPr>
          <p:cNvPr id="14" name="Rectangle 13"/>
          <p:cNvSpPr/>
          <p:nvPr/>
        </p:nvSpPr>
        <p:spPr>
          <a:xfrm>
            <a:off x="9410700" y="2484438"/>
            <a:ext cx="495300" cy="3840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9688</TotalTime>
  <Words>48</Words>
  <Application>Microsoft Office PowerPoint</Application>
  <PresentationFormat>A4 Paper (210x297 mm)</PresentationFormat>
  <Paragraphs>24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7.15</vt:lpstr>
      <vt:lpstr>7.16</vt:lpstr>
    </vt:vector>
  </TitlesOfParts>
  <Company>Ifi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birger</dc:creator>
  <cp:lastModifiedBy>"ragnhilk"</cp:lastModifiedBy>
  <cp:revision>453</cp:revision>
  <cp:lastPrinted>2011-01-26T10:00:50Z</cp:lastPrinted>
  <dcterms:created xsi:type="dcterms:W3CDTF">2012-01-25T10:09:22Z</dcterms:created>
  <dcterms:modified xsi:type="dcterms:W3CDTF">2013-04-09T09:49:09Z</dcterms:modified>
</cp:coreProperties>
</file>