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Complexity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Handling it is avoiding it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Complexity: Socio-technical, globalization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Social complexity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Technical complexity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Globalization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Mix of the above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Complexity (-ies) = Number of types of components*number of types of links*speed of change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Note the use of multiplication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Which one of these three is the black sheep of the family?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issues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Side-effects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Unexpected usage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sms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Bluetooth in the middle east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Unexpected effect on different systems</a:t>
            </a:r>
          </a:p>
          <a:p>
            <a:pPr rtl="0" lvl="2" indent="-381000" marL="13716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Software patches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issues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Incomplete knowledge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more the complexity, the less knowledge of the system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Unpredictability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Side effects and incomplete knowledge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Social effect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Impossible to predict complexity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issues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Out of control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How would you control complexity?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Look at your case, or the cases you are considering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Discuss complexity using the definition and the key issues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Prepare a few words for the rest of us.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