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Economica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6BD8DE0-6201-4989-933A-456123B18CBA}">
  <a:tblStyle styleId="{E6BD8DE0-6201-4989-933A-456123B18CBA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Economica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Economic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[1 </a:t>
            </a:r>
            <a:r>
              <a:rPr lang="en"/>
              <a:t>min - Øyvind]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Introduser gruppa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Overordnet tema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Overvåking og personvern VS omsorg i bofellesskap/kollektiv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Fokus på brukeropplevelse og HCI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Vår motivasjon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Hadde erfaringer med familie som brukte overvåkingsteknologi ukritisk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Også erfaring fra kollektiv der man ikke alltid visste når det var passende å spørre hvor andre var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[? min - Pernille]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[2 min - Veronica]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[2 min - Veronica]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[2 min - </a:t>
            </a:r>
            <a:r>
              <a:rPr lang="en">
                <a:solidFill>
                  <a:schemeClr val="dk1"/>
                </a:solidFill>
              </a:rPr>
              <a:t>Lone</a:t>
            </a:r>
            <a:r>
              <a:rPr lang="en"/>
              <a:t>]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[1 min - Øyvind]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Lese opp problemstillingen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Brukergruppe: Unge voksne mellom 18 og 29 år som bor i kollektiv med venner eller fremmede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Ekstraspørsmål: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Gjør man andre ting?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Hvordan føles det å se hvor andre er uten at de vet det?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Hva er egentlig relevant å vite?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[1-2 min - Pernille]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Pernille forts.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[2 min - Øyvind]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Mobilitet - mer enn posisjon (Mobility, An Extended Perspective, Kakihara &amp; Sørensen)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Mobilitet i rom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Mobilitet i tid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Mobilitet i kontekst (flytte seg fra en kontekst til en annen)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Vi er mer interessert i kontekst enn posisjon, fordi våre brukere trenger å vite om de de bor med er </a:t>
            </a:r>
            <a:r>
              <a:rPr b="1" lang="en"/>
              <a:t>trygge</a:t>
            </a:r>
            <a:r>
              <a:rPr lang="en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Kontekstavhengig </a:t>
            </a:r>
            <a:r>
              <a:rPr lang="en"/>
              <a:t>kommunikasjon</a:t>
            </a:r>
            <a:r>
              <a:rPr lang="en"/>
              <a:t> (Context-Aware Communication (Schilit, Hilbert &amp; Trevor, 2002))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Interessant diskusjon om automatikk og autonomi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Autonome systemer fører til ubehag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Automatikk som regel helt OK, fordi vi har kontroll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[2 min - Lone]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[2 min - Oda]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[2 min - Oda]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[? min - Pernille]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Relationship Id="rId4" Type="http://schemas.openxmlformats.org/officeDocument/2006/relationships/hyperlink" Target="https://www.flinto.com/p/fce65d3d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2768550" y="1593675"/>
            <a:ext cx="3606900" cy="153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CareTracking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637250" y="2981450"/>
            <a:ext cx="3009300" cy="99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-Et kritisk blikk på kollektiv omsorg</a:t>
            </a:r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  <p:sp>
        <p:nvSpPr>
          <p:cNvPr id="65" name="Shape 65"/>
          <p:cNvSpPr txBox="1"/>
          <p:nvPr/>
        </p:nvSpPr>
        <p:spPr>
          <a:xfrm>
            <a:off x="0" y="466322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i="1"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Øyvind Byhring | Oda Sofie Dahl Eide | Veronica Wachek Hansen | Pernille Kloster | Lone Lægreid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731" y="122849"/>
            <a:ext cx="992418" cy="9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90250" y="450150"/>
            <a:ext cx="80679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EGNE ERFARINGER</a:t>
            </a:r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90250" y="450150"/>
            <a:ext cx="80679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FUNN</a:t>
            </a:r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-670650" y="1859425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REDESIGN</a:t>
            </a:r>
          </a:p>
        </p:txBody>
      </p:sp>
      <p:pic>
        <p:nvPicPr>
          <p:cNvPr descr="Skjermbilde 2016-10-26 kl. 13.33.44.png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0600" y="788975"/>
            <a:ext cx="2313100" cy="36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1809225" y="3086100"/>
            <a:ext cx="29610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https://www.flinto.com/p/fce65d3d</a:t>
            </a: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84650" y="1202700"/>
            <a:ext cx="8174700" cy="2738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KONKLUSJON</a:t>
            </a: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aphicFrame>
        <p:nvGraphicFramePr>
          <p:cNvPr id="152" name="Shape 152"/>
          <p:cNvGraphicFramePr/>
          <p:nvPr/>
        </p:nvGraphicFramePr>
        <p:xfrm>
          <a:off x="-3337" y="15231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{E6BD8DE0-6201-4989-933A-456123B18CBA}</a:tableStyleId>
              </a:tblPr>
              <a:tblGrid>
                <a:gridCol w="9150675"/>
              </a:tblGrid>
              <a:tr h="213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Arnold, M. (2003). On the phenomenology of technology: the “Janus-faces” of mobile phones. Information and Organization, 13(4), 231-256.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13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Kakihara, M. and Sørensen, C. (2002) Mobility: An Extended Perspective. 35th Annual Hawaii International Conference on System Sciences (HICSS'02).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13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Schilit, B. N., Hilbert, D. M., &amp; Trevor, J. (2002). Context-aware communication. IEEE Wireless Communications, 9(5), 46-54.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13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Harrison S and Dourish P: Re-Place-ing Space: The Roles of Place and Space in Collaborative Systems, 1996. CSCW/ACM.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619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Perez, S. (2013, 10. Juli). Life360, The Family Locator With More Users Than Foursquare, Raises A $10 Million Series B. TechCrunch. Hentet fra https://techcrunch.com/2013/07/10/life360-the-family-locator-with-more-users-than-foursquare-raises-10-million-series-b/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92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Life360. (2008). Answer an age-old question: Where are you? Hentet 10. Oktober 2016 https://www.life360.com/tour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PROBLEMSTILLING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32600" y="1703150"/>
            <a:ext cx="80397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“Hvordan kan lokasjonsbaserte applikasjoner brukes innad i et bofellesskap som et verktøy for omsorg, uten at brukerne av systemet opplever det som problematisk for sitt personvern?”</a:t>
            </a:r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EKSISTERENDE LØSNINGER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700" y="2016749"/>
            <a:ext cx="2792500" cy="11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150" y="1604587"/>
            <a:ext cx="1527449" cy="15274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939875" y="3160175"/>
            <a:ext cx="22380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Find My Friends</a:t>
            </a:r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984.jpg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372" y="792824"/>
            <a:ext cx="2186717" cy="3887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536583_10157473158135403_130399875_o.jpg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5474" y="791850"/>
            <a:ext cx="2186724" cy="388946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315925"/>
            <a:ext cx="8520600" cy="45075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MOBILITET OG KONTEKST</a:t>
            </a:r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315925"/>
            <a:ext cx="8520600" cy="440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INTERESSEKONFLIKTER</a:t>
            </a: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90250" y="450150"/>
            <a:ext cx="80679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INNSIKTSARBEID &amp; METODE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90250" y="3163325"/>
            <a:ext cx="80679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brukertesting | spørreundersøkelse | egentest</a:t>
            </a:r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90250" y="450150"/>
            <a:ext cx="80679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RESULTATER FRA BRUKERTEST</a:t>
            </a:r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90250" y="450150"/>
            <a:ext cx="80679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RESULTATER FRA SPØRREUNDERSØKELSE</a:t>
            </a:r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