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71" r:id="rId10"/>
    <p:sldId id="264" r:id="rId11"/>
    <p:sldId id="265" r:id="rId12"/>
    <p:sldId id="266" r:id="rId13"/>
    <p:sldId id="267" r:id="rId14"/>
    <p:sldId id="268" r:id="rId15"/>
    <p:sldId id="270" r:id="rId16"/>
    <p:sldId id="272" r:id="rId17"/>
    <p:sldId id="273" r:id="rId18"/>
    <p:sldId id="269" r:id="rId19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27" d="100"/>
          <a:sy n="127" d="100"/>
        </p:scale>
        <p:origin x="-11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2400E8-D053-482B-B75C-F6B46C803451}" type="datetimeFigureOut">
              <a:rPr lang="nb-NO" smtClean="0"/>
              <a:t>24.05.2010</a:t>
            </a:fld>
            <a:endParaRPr lang="nb-NO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376B23F-30EF-4167-A668-ACC46CD795E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400E8-D053-482B-B75C-F6B46C803451}" type="datetimeFigureOut">
              <a:rPr lang="nb-NO" smtClean="0"/>
              <a:t>24.05.2010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6B23F-30EF-4167-A668-ACC46CD795E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400E8-D053-482B-B75C-F6B46C803451}" type="datetimeFigureOut">
              <a:rPr lang="nb-NO" smtClean="0"/>
              <a:t>24.05.2010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6B23F-30EF-4167-A668-ACC46CD795E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400E8-D053-482B-B75C-F6B46C803451}" type="datetimeFigureOut">
              <a:rPr lang="nb-NO" smtClean="0"/>
              <a:t>24.05.2010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6B23F-30EF-4167-A668-ACC46CD795E2}" type="slidenum">
              <a:rPr lang="nb-NO" smtClean="0"/>
              <a:t>‹#›</a:t>
            </a:fld>
            <a:endParaRPr lang="nb-NO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400E8-D053-482B-B75C-F6B46C803451}" type="datetimeFigureOut">
              <a:rPr lang="nb-NO" smtClean="0"/>
              <a:t>24.05.2010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6B23F-30EF-4167-A668-ACC46CD795E2}" type="slidenum">
              <a:rPr lang="nb-NO" smtClean="0"/>
              <a:t>‹#›</a:t>
            </a:fld>
            <a:endParaRPr lang="nb-NO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400E8-D053-482B-B75C-F6B46C803451}" type="datetimeFigureOut">
              <a:rPr lang="nb-NO" smtClean="0"/>
              <a:t>24.05.2010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6B23F-30EF-4167-A668-ACC46CD795E2}" type="slidenum">
              <a:rPr lang="nb-NO" smtClean="0"/>
              <a:t>‹#›</a:t>
            </a:fld>
            <a:endParaRPr lang="nb-NO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400E8-D053-482B-B75C-F6B46C803451}" type="datetimeFigureOut">
              <a:rPr lang="nb-NO" smtClean="0"/>
              <a:t>24.05.2010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6B23F-30EF-4167-A668-ACC46CD795E2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400E8-D053-482B-B75C-F6B46C803451}" type="datetimeFigureOut">
              <a:rPr lang="nb-NO" smtClean="0"/>
              <a:t>24.05.2010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6B23F-30EF-4167-A668-ACC46CD795E2}" type="slidenum">
              <a:rPr lang="nb-NO" smtClean="0"/>
              <a:t>‹#›</a:t>
            </a:fld>
            <a:endParaRPr lang="nb-NO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22400E8-D053-482B-B75C-F6B46C803451}" type="datetimeFigureOut">
              <a:rPr lang="nb-NO" smtClean="0"/>
              <a:t>24.05.2010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6B23F-30EF-4167-A668-ACC46CD795E2}" type="slidenum">
              <a:rPr lang="nb-NO" smtClean="0"/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22400E8-D053-482B-B75C-F6B46C803451}" type="datetimeFigureOut">
              <a:rPr lang="nb-NO" smtClean="0"/>
              <a:t>24.05.2010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376B23F-30EF-4167-A668-ACC46CD795E2}" type="slidenum">
              <a:rPr lang="nb-NO" smtClean="0"/>
              <a:t>‹#›</a:t>
            </a:fld>
            <a:endParaRPr lang="nb-NO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2400E8-D053-482B-B75C-F6B46C803451}" type="datetimeFigureOut">
              <a:rPr lang="nb-NO" smtClean="0"/>
              <a:t>24.05.2010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376B23F-30EF-4167-A668-ACC46CD795E2}" type="slidenum">
              <a:rPr lang="nb-NO" smtClean="0"/>
              <a:t>‹#›</a:t>
            </a:fld>
            <a:endParaRPr lang="nb-NO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22400E8-D053-482B-B75C-F6B46C803451}" type="datetimeFigureOut">
              <a:rPr lang="nb-NO" smtClean="0"/>
              <a:t>24.05.2010</a:t>
            </a:fld>
            <a:endParaRPr lang="nb-NO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nb-NO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5376B23F-30EF-4167-A668-ACC46CD795E2}" type="slidenum">
              <a:rPr lang="nb-NO" smtClean="0"/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1428736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nb-NO" dirty="0" smtClean="0"/>
              <a:t>INF5261 - vår 2010</a:t>
            </a:r>
            <a:br>
              <a:rPr lang="nb-NO" dirty="0" smtClean="0"/>
            </a:br>
            <a:r>
              <a:rPr lang="nb-NO" dirty="0" smtClean="0"/>
              <a:t>Prosjekt: ”Uteliv”</a:t>
            </a:r>
            <a:endParaRPr lang="nb-N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nb-NO" dirty="0" smtClean="0"/>
              <a:t>Jonas Markussen</a:t>
            </a:r>
          </a:p>
          <a:p>
            <a:r>
              <a:rPr lang="nb-NO" dirty="0" smtClean="0"/>
              <a:t>Morten Ødegaard</a:t>
            </a:r>
          </a:p>
          <a:p>
            <a:r>
              <a:rPr lang="nb-NO" dirty="0" smtClean="0"/>
              <a:t>Nora Raaum</a:t>
            </a:r>
            <a:endParaRPr lang="nb-NO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Plattform, brukervennlighet, tilgjengelig informasjon, kontekstsensitivitet, funksjonalitet</a:t>
            </a:r>
          </a:p>
          <a:p>
            <a:endParaRPr lang="nb-NO" dirty="0" smtClean="0"/>
          </a:p>
          <a:p>
            <a:r>
              <a:rPr lang="nb-NO" dirty="0" smtClean="0"/>
              <a:t>Utelivsportaler (web)</a:t>
            </a:r>
          </a:p>
          <a:p>
            <a:r>
              <a:rPr lang="nb-NO" dirty="0" smtClean="0"/>
              <a:t>AroundMe (iPhone)</a:t>
            </a:r>
          </a:p>
          <a:p>
            <a:r>
              <a:rPr lang="nb-NO" dirty="0" smtClean="0"/>
              <a:t>Layar Reality Browser (iPhone, Android)</a:t>
            </a:r>
          </a:p>
          <a:p>
            <a:r>
              <a:rPr lang="nb-NO" dirty="0" smtClean="0"/>
              <a:t>Gule </a:t>
            </a:r>
            <a:r>
              <a:rPr lang="nb-NO" dirty="0" smtClean="0"/>
              <a:t>S</a:t>
            </a:r>
            <a:r>
              <a:rPr lang="nb-NO" dirty="0" smtClean="0"/>
              <a:t>ider (web), Gule Sider Live (iPhone)</a:t>
            </a:r>
          </a:p>
          <a:p>
            <a:r>
              <a:rPr lang="nb-NO" dirty="0" smtClean="0"/>
              <a:t>Google Maps (web, mobilapp)</a:t>
            </a:r>
          </a:p>
          <a:p>
            <a:r>
              <a:rPr lang="nb-NO" dirty="0" smtClean="0"/>
              <a:t>Nokia Ovi Maps (web, Nokiatelefoner)</a:t>
            </a:r>
          </a:p>
          <a:p>
            <a:r>
              <a:rPr lang="nb-NO" dirty="0" smtClean="0"/>
              <a:t>Trafikanten (web, iPhone, Android)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Eksisterende tjenester</a:t>
            </a:r>
            <a:endParaRPr lang="nb-NO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Web-tjeneste</a:t>
            </a:r>
          </a:p>
          <a:p>
            <a:pPr lvl="1"/>
            <a:r>
              <a:rPr lang="nb-NO" dirty="0" smtClean="0"/>
              <a:t>Pluss: Plattformuavhengig</a:t>
            </a:r>
          </a:p>
          <a:p>
            <a:pPr lvl="1"/>
            <a:r>
              <a:rPr lang="nb-NO" dirty="0" smtClean="0"/>
              <a:t>Minus: Ikke posisjon. Tregt pga. dataoverføring</a:t>
            </a:r>
          </a:p>
          <a:p>
            <a:r>
              <a:rPr lang="nb-NO" dirty="0" smtClean="0"/>
              <a:t>Applikasjon</a:t>
            </a:r>
          </a:p>
          <a:p>
            <a:pPr lvl="1"/>
            <a:r>
              <a:rPr lang="nb-NO" dirty="0" smtClean="0"/>
              <a:t>Pluss: Raskere. Bedre tilpasset mobilen. Posisjon</a:t>
            </a:r>
          </a:p>
          <a:p>
            <a:pPr lvl="1"/>
            <a:r>
              <a:rPr lang="nb-NO" dirty="0" smtClean="0"/>
              <a:t>Minus: Tyngre utvikling. Ikke plattformuavhengig</a:t>
            </a:r>
          </a:p>
          <a:p>
            <a:r>
              <a:rPr lang="nb-NO" dirty="0" smtClean="0"/>
              <a:t>Android</a:t>
            </a:r>
          </a:p>
          <a:p>
            <a:pPr lvl="1"/>
            <a:r>
              <a:rPr lang="nb-NO" dirty="0" smtClean="0"/>
              <a:t>OS for mobiltelefoner – Google &amp; Open Handset Alliance</a:t>
            </a:r>
          </a:p>
          <a:p>
            <a:pPr lvl="1"/>
            <a:r>
              <a:rPr lang="nb-NO" dirty="0" smtClean="0"/>
              <a:t>Åpen kildekode, basert på Linux</a:t>
            </a:r>
          </a:p>
          <a:p>
            <a:pPr lvl="1"/>
            <a:r>
              <a:rPr lang="nb-NO" dirty="0" smtClean="0"/>
              <a:t>Godt utviklingsverktøy for applikasjoner</a:t>
            </a:r>
          </a:p>
          <a:p>
            <a:r>
              <a:rPr lang="nb-NO" dirty="0" smtClean="0"/>
              <a:t>Google Maps</a:t>
            </a:r>
            <a:endParaRPr lang="nb-N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Tekniske muligheter</a:t>
            </a:r>
            <a:endParaRPr lang="nb-NO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Viktig: Oppdatert informasjon</a:t>
            </a:r>
          </a:p>
          <a:p>
            <a:r>
              <a:rPr lang="nb-NO" dirty="0" smtClean="0"/>
              <a:t>Database</a:t>
            </a:r>
          </a:p>
          <a:p>
            <a:pPr lvl="1"/>
            <a:r>
              <a:rPr lang="nb-NO" dirty="0" smtClean="0"/>
              <a:t>Begrenset geografisk område til Oslo</a:t>
            </a:r>
          </a:p>
          <a:p>
            <a:r>
              <a:rPr lang="nb-NO" dirty="0" smtClean="0"/>
              <a:t>Transport:</a:t>
            </a:r>
          </a:p>
          <a:p>
            <a:pPr lvl="1"/>
            <a:r>
              <a:rPr lang="nb-NO" dirty="0" smtClean="0"/>
              <a:t>Trafikanten </a:t>
            </a:r>
            <a:endParaRPr lang="nb-NO" dirty="0" smtClean="0"/>
          </a:p>
          <a:p>
            <a:r>
              <a:rPr lang="nb-NO" dirty="0" smtClean="0"/>
              <a:t>Uteliv:</a:t>
            </a:r>
          </a:p>
          <a:p>
            <a:pPr lvl="1"/>
            <a:r>
              <a:rPr lang="nb-NO" dirty="0" smtClean="0"/>
              <a:t>Utelivsguider på nett</a:t>
            </a:r>
          </a:p>
          <a:p>
            <a:r>
              <a:rPr lang="nb-NO" dirty="0" smtClean="0"/>
              <a:t>Samarbeid for informasjonstilgang fra disse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Informasjonskilder</a:t>
            </a:r>
            <a:endParaRPr lang="nb-NO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Produktet skal kunne brukes av alle</a:t>
            </a:r>
          </a:p>
          <a:p>
            <a:r>
              <a:rPr lang="nb-NO" dirty="0" smtClean="0"/>
              <a:t>Personer med handicap ønsker å bruke vanlige telefoner</a:t>
            </a:r>
          </a:p>
          <a:p>
            <a:r>
              <a:rPr lang="nb-NO" dirty="0" smtClean="0"/>
              <a:t>Svaksynte / blinde</a:t>
            </a:r>
          </a:p>
          <a:p>
            <a:pPr lvl="1"/>
            <a:r>
              <a:rPr lang="nb-NO" dirty="0" smtClean="0"/>
              <a:t>Listevisning</a:t>
            </a:r>
          </a:p>
          <a:p>
            <a:pPr lvl="1"/>
            <a:r>
              <a:rPr lang="nb-NO" dirty="0" smtClean="0"/>
              <a:t>Tekstørrelse</a:t>
            </a:r>
          </a:p>
          <a:p>
            <a:pPr lvl="1"/>
            <a:r>
              <a:rPr lang="nb-NO" dirty="0" smtClean="0"/>
              <a:t>Farger/kontrast</a:t>
            </a:r>
          </a:p>
          <a:p>
            <a:endParaRPr lang="nb-NO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Universell design</a:t>
            </a:r>
            <a:endParaRPr lang="nb-NO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Smartphones</a:t>
            </a:r>
          </a:p>
          <a:p>
            <a:pPr lvl="1"/>
            <a:r>
              <a:rPr lang="nb-NO" dirty="0" smtClean="0"/>
              <a:t>Avanserte mobiltelefoner. Stor skjerm, mulighet for posisjonering, tilgang til internett, alltid med brukeren.</a:t>
            </a:r>
          </a:p>
          <a:p>
            <a:r>
              <a:rPr lang="nb-NO" dirty="0" smtClean="0"/>
              <a:t>Sanntidsinformasjon om sosiale tilbud</a:t>
            </a:r>
          </a:p>
          <a:p>
            <a:pPr lvl="1"/>
            <a:r>
              <a:rPr lang="nb-NO" dirty="0" smtClean="0"/>
              <a:t>Konsert, klubb, pub, cafe...</a:t>
            </a:r>
          </a:p>
          <a:p>
            <a:r>
              <a:rPr lang="nb-NO" dirty="0" smtClean="0"/>
              <a:t>Posisjon eller kategori?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Vår prototype</a:t>
            </a:r>
            <a:endParaRPr lang="nb-NO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Hovedmeny øverst, faner </a:t>
            </a:r>
          </a:p>
          <a:p>
            <a:pPr lvl="1"/>
            <a:r>
              <a:rPr lang="nb-NO" dirty="0" smtClean="0"/>
              <a:t>”Hendelse”</a:t>
            </a:r>
          </a:p>
          <a:p>
            <a:pPr lvl="1"/>
            <a:r>
              <a:rPr lang="nb-NO" dirty="0" smtClean="0"/>
              <a:t>”Sted”</a:t>
            </a:r>
          </a:p>
          <a:p>
            <a:pPr lvl="1"/>
            <a:r>
              <a:rPr lang="nb-NO" dirty="0" smtClean="0"/>
              <a:t>”Transport”</a:t>
            </a:r>
          </a:p>
          <a:p>
            <a:r>
              <a:rPr lang="nb-NO" dirty="0" smtClean="0"/>
              <a:t>Menyknapp nederst</a:t>
            </a:r>
          </a:p>
          <a:p>
            <a:pPr lvl="1"/>
            <a:r>
              <a:rPr lang="nb-NO" dirty="0" smtClean="0"/>
              <a:t>”Bytt visning” – listevisning </a:t>
            </a:r>
          </a:p>
          <a:p>
            <a:pPr lvl="1">
              <a:buNone/>
            </a:pPr>
            <a:r>
              <a:rPr lang="nb-NO" dirty="0" smtClean="0"/>
              <a:t> </a:t>
            </a:r>
            <a:r>
              <a:rPr lang="nb-NO" dirty="0" smtClean="0"/>
              <a:t>   			eller kartvisning</a:t>
            </a:r>
          </a:p>
          <a:p>
            <a:pPr lvl="1"/>
            <a:r>
              <a:rPr lang="nb-NO" dirty="0" smtClean="0"/>
              <a:t> ”Filtrer” – for å filtrere søk,</a:t>
            </a:r>
          </a:p>
          <a:p>
            <a:pPr lvl="1">
              <a:buNone/>
            </a:pPr>
            <a:r>
              <a:rPr lang="nb-NO" dirty="0" smtClean="0"/>
              <a:t>			    avkrysningsbokser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Vår prototype</a:t>
            </a:r>
            <a:endParaRPr lang="nb-NO" dirty="0"/>
          </a:p>
        </p:txBody>
      </p:sp>
      <p:pic>
        <p:nvPicPr>
          <p:cNvPr id="1026" name="Picture 2" descr="Untitled"/>
          <p:cNvPicPr>
            <a:picLocks noChangeAspect="1" noChangeArrowheads="1"/>
          </p:cNvPicPr>
          <p:nvPr/>
        </p:nvPicPr>
        <p:blipFill>
          <a:blip r:embed="rId2"/>
          <a:srcRect l="7991" t="5603" r="64275" b="29710"/>
          <a:stretch>
            <a:fillRect/>
          </a:stretch>
        </p:blipFill>
        <p:spPr bwMode="auto">
          <a:xfrm>
            <a:off x="5786446" y="1500173"/>
            <a:ext cx="2786082" cy="40670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Hendelse</a:t>
            </a:r>
          </a:p>
          <a:p>
            <a:pPr lvl="1"/>
            <a:r>
              <a:rPr lang="nb-NO" dirty="0" smtClean="0"/>
              <a:t>Arrangementer i nærheten eller i nær fremtid</a:t>
            </a:r>
          </a:p>
          <a:p>
            <a:pPr lvl="1"/>
            <a:r>
              <a:rPr lang="nb-NO" dirty="0" smtClean="0"/>
              <a:t>Kart eller liste med arrangementer, kan filtrere</a:t>
            </a:r>
          </a:p>
          <a:p>
            <a:pPr lvl="1"/>
            <a:r>
              <a:rPr lang="nb-NO" dirty="0" smtClean="0"/>
              <a:t>Mer info om arrangement, feks adresse</a:t>
            </a:r>
          </a:p>
          <a:p>
            <a:pPr lvl="1"/>
            <a:r>
              <a:rPr lang="nb-NO" dirty="0" smtClean="0"/>
              <a:t>Dele arrangement, finn transportmuligheter </a:t>
            </a:r>
          </a:p>
          <a:p>
            <a:r>
              <a:rPr lang="nb-NO" dirty="0" smtClean="0"/>
              <a:t>Sted</a:t>
            </a:r>
          </a:p>
          <a:p>
            <a:pPr lvl="1"/>
            <a:r>
              <a:rPr lang="nb-NO" dirty="0" smtClean="0"/>
              <a:t>Steder i nærheten vises på kart</a:t>
            </a:r>
          </a:p>
          <a:p>
            <a:pPr lvl="1"/>
            <a:r>
              <a:rPr lang="nb-NO" dirty="0" smtClean="0"/>
              <a:t>Valg: Endre til liste, filtrere</a:t>
            </a:r>
          </a:p>
          <a:p>
            <a:pPr lvl="1"/>
            <a:r>
              <a:rPr lang="nb-NO" dirty="0" smtClean="0"/>
              <a:t>Mer info vises på samme måte som arrangement</a:t>
            </a:r>
          </a:p>
          <a:p>
            <a:r>
              <a:rPr lang="nb-NO" dirty="0" smtClean="0"/>
              <a:t>Transport</a:t>
            </a:r>
          </a:p>
          <a:p>
            <a:pPr lvl="1"/>
            <a:r>
              <a:rPr lang="nb-NO" dirty="0" smtClean="0"/>
              <a:t>Kollektivtransport og taxi</a:t>
            </a:r>
            <a:endParaRPr lang="nb-N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Vår prototype</a:t>
            </a:r>
            <a:endParaRPr lang="nb-NO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Noen skjermbilder fra prototypen</a:t>
            </a:r>
            <a:endParaRPr lang="nb-N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Vår prototype</a:t>
            </a:r>
            <a:endParaRPr lang="nb-NO" dirty="0"/>
          </a:p>
        </p:txBody>
      </p:sp>
      <p:pic>
        <p:nvPicPr>
          <p:cNvPr id="2050" name="Picture 2" descr="locations_menu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3108" y="2357430"/>
            <a:ext cx="2174875" cy="326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Picture 3" descr="locations_filter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00562" y="2357430"/>
            <a:ext cx="2176462" cy="326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Tjeneste </a:t>
            </a:r>
            <a:r>
              <a:rPr lang="nb-NO" dirty="0" smtClean="0"/>
              <a:t>for å planlegge og gjennomføre en kveld på </a:t>
            </a:r>
            <a:r>
              <a:rPr lang="nb-NO" dirty="0" smtClean="0"/>
              <a:t>byen. Mobil tjeneste virker som god løsning</a:t>
            </a:r>
          </a:p>
          <a:p>
            <a:r>
              <a:rPr lang="nb-NO" dirty="0" smtClean="0"/>
              <a:t>Målgruppe: Studievenner på IFI, brukerundersøkelse for mer info om målgruppen</a:t>
            </a:r>
          </a:p>
          <a:p>
            <a:r>
              <a:rPr lang="nb-NO" dirty="0" smtClean="0"/>
              <a:t>Kontekst – hvem, hvor, når</a:t>
            </a:r>
          </a:p>
          <a:p>
            <a:r>
              <a:rPr lang="nb-NO" dirty="0" smtClean="0"/>
              <a:t>Evaluering av eksisterende tjenester</a:t>
            </a:r>
          </a:p>
          <a:p>
            <a:r>
              <a:rPr lang="nb-NO" dirty="0" smtClean="0"/>
              <a:t>Vurdering av teknisk bakgrunn, innhenting av informasjon og universell design</a:t>
            </a:r>
          </a:p>
          <a:p>
            <a:r>
              <a:rPr lang="nb-NO" dirty="0" smtClean="0"/>
              <a:t>Enkel prototype med noe basisfunksjonalitet utviklet, basert på det vi har lært</a:t>
            </a:r>
            <a:endParaRPr lang="nb-N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Oppsummering</a:t>
            </a:r>
            <a:endParaRPr lang="nb-NO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Innledning</a:t>
            </a:r>
          </a:p>
          <a:p>
            <a:pPr lvl="1"/>
            <a:r>
              <a:rPr lang="nb-NO" dirty="0" smtClean="0"/>
              <a:t>Bakgrunn og problemstilling</a:t>
            </a:r>
          </a:p>
          <a:p>
            <a:r>
              <a:rPr lang="nb-NO" dirty="0" smtClean="0"/>
              <a:t>Bruksområde</a:t>
            </a:r>
          </a:p>
          <a:p>
            <a:pPr lvl="1"/>
            <a:r>
              <a:rPr lang="nb-NO" dirty="0" smtClean="0"/>
              <a:t>Tjenestebeskrivelse, målgruppe, kontekst</a:t>
            </a:r>
          </a:p>
          <a:p>
            <a:r>
              <a:rPr lang="nb-NO" dirty="0" smtClean="0"/>
              <a:t>Eksisterende løsninger</a:t>
            </a:r>
          </a:p>
          <a:p>
            <a:r>
              <a:rPr lang="nb-NO" dirty="0" smtClean="0"/>
              <a:t>Prototype</a:t>
            </a:r>
          </a:p>
          <a:p>
            <a:pPr lvl="1"/>
            <a:r>
              <a:rPr lang="nb-NO" dirty="0" smtClean="0"/>
              <a:t>Teknisk, universell design, vår prototype</a:t>
            </a:r>
          </a:p>
          <a:p>
            <a:r>
              <a:rPr lang="nb-NO" dirty="0" smtClean="0"/>
              <a:t>Oppsummering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Presentasjon</a:t>
            </a:r>
            <a:endParaRPr lang="nb-NO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Smartphones</a:t>
            </a:r>
          </a:p>
          <a:p>
            <a:pPr lvl="1"/>
            <a:r>
              <a:rPr lang="nb-NO" dirty="0" smtClean="0"/>
              <a:t>GPS</a:t>
            </a:r>
          </a:p>
          <a:p>
            <a:pPr lvl="1"/>
            <a:r>
              <a:rPr lang="nb-NO" dirty="0" smtClean="0"/>
              <a:t>Internett</a:t>
            </a:r>
            <a:endParaRPr lang="nb-NO" dirty="0" smtClean="0"/>
          </a:p>
          <a:p>
            <a:r>
              <a:rPr lang="nb-NO" dirty="0" smtClean="0"/>
              <a:t>Umiddelbar kontakt med alle</a:t>
            </a:r>
          </a:p>
          <a:p>
            <a:pPr lvl="1"/>
            <a:r>
              <a:rPr lang="nb-NO" dirty="0" smtClean="0"/>
              <a:t>Impulsive avtaler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Bakgrunn</a:t>
            </a:r>
            <a:endParaRPr lang="nb-NO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/>
              <a:t>Vi vil undersøke hvordan mobile tjenester kan brukes for å planlegge og ta avgjørelser for en kveld på byen, og hvor nyttig det er hvis tjenesten også er lokasjonsbevisst. Vi vil se på noen eksisterende tjenester for å se om de kan dekke behovet, </a:t>
            </a:r>
            <a:r>
              <a:rPr lang="nb-NO" dirty="0"/>
              <a:t>drøfte hvordan kontekst er relevant for en slik tjeneste </a:t>
            </a:r>
            <a:r>
              <a:rPr lang="ru-RU" dirty="0"/>
              <a:t>og deretter lage en prototype på en </a:t>
            </a:r>
            <a:r>
              <a:rPr lang="nb-NO" dirty="0"/>
              <a:t>mobiltelefonapplikasjon</a:t>
            </a:r>
            <a:r>
              <a:rPr lang="ru-RU" dirty="0"/>
              <a:t> som er spesielt rettet mot formålet vårt. </a:t>
            </a:r>
            <a:endParaRPr lang="nb-NO" dirty="0"/>
          </a:p>
          <a:p>
            <a:endParaRPr lang="nb-NO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Problemstilling</a:t>
            </a:r>
            <a:endParaRPr lang="nb-NO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B</a:t>
            </a:r>
            <a:r>
              <a:rPr lang="ru-RU" dirty="0" smtClean="0"/>
              <a:t>estemme </a:t>
            </a:r>
            <a:r>
              <a:rPr lang="ru-RU" dirty="0" smtClean="0"/>
              <a:t>hva/hvor man skal </a:t>
            </a:r>
            <a:endParaRPr lang="nb-NO" dirty="0" smtClean="0"/>
          </a:p>
          <a:p>
            <a:r>
              <a:rPr lang="nb-NO" dirty="0" smtClean="0"/>
              <a:t>F</a:t>
            </a:r>
            <a:r>
              <a:rPr lang="ru-RU" dirty="0" smtClean="0"/>
              <a:t>inne </a:t>
            </a:r>
            <a:r>
              <a:rPr lang="ru-RU" dirty="0" smtClean="0"/>
              <a:t>ut hvordan man kommer seg dit </a:t>
            </a:r>
            <a:endParaRPr lang="nb-NO" dirty="0" smtClean="0"/>
          </a:p>
          <a:p>
            <a:r>
              <a:rPr lang="nb-NO" dirty="0" smtClean="0"/>
              <a:t>I</a:t>
            </a:r>
            <a:r>
              <a:rPr lang="ru-RU" dirty="0" smtClean="0"/>
              <a:t>nformere </a:t>
            </a:r>
            <a:r>
              <a:rPr lang="ru-RU" dirty="0" smtClean="0"/>
              <a:t>venner om planen </a:t>
            </a:r>
            <a:endParaRPr lang="nb-NO" dirty="0" smtClean="0"/>
          </a:p>
          <a:p>
            <a:r>
              <a:rPr lang="nb-NO" dirty="0" smtClean="0"/>
              <a:t>F</a:t>
            </a:r>
            <a:r>
              <a:rPr lang="ru-RU" dirty="0" smtClean="0"/>
              <a:t>inne </a:t>
            </a:r>
            <a:r>
              <a:rPr lang="ru-RU" dirty="0" smtClean="0"/>
              <a:t>ut hvordan man kommer seg hjem </a:t>
            </a:r>
            <a:endParaRPr lang="nb-NO" dirty="0" smtClean="0"/>
          </a:p>
          <a:p>
            <a:pPr>
              <a:buNone/>
            </a:pPr>
            <a:endParaRPr lang="nb-NO" dirty="0" smtClean="0"/>
          </a:p>
          <a:p>
            <a:r>
              <a:rPr lang="nb-NO" dirty="0" smtClean="0"/>
              <a:t>Impulsiv</a:t>
            </a:r>
          </a:p>
          <a:p>
            <a:r>
              <a:rPr lang="nb-NO" dirty="0" smtClean="0"/>
              <a:t>Mobil</a:t>
            </a:r>
            <a:endParaRPr lang="nb-NO" dirty="0" smtClean="0"/>
          </a:p>
          <a:p>
            <a:endParaRPr lang="nb-NO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Ideell tjenestebeskrivelse </a:t>
            </a:r>
            <a:endParaRPr lang="nb-NO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Hva/hvor</a:t>
            </a:r>
          </a:p>
          <a:p>
            <a:pPr lvl="1"/>
            <a:r>
              <a:rPr lang="nb-NO" dirty="0" smtClean="0"/>
              <a:t>Steder og hendelser</a:t>
            </a:r>
          </a:p>
          <a:p>
            <a:r>
              <a:rPr lang="nb-NO" dirty="0" smtClean="0"/>
              <a:t>Visning</a:t>
            </a:r>
          </a:p>
          <a:p>
            <a:pPr lvl="1"/>
            <a:r>
              <a:rPr lang="nb-NO" dirty="0" smtClean="0"/>
              <a:t>Kart og informasjon</a:t>
            </a:r>
          </a:p>
          <a:p>
            <a:pPr lvl="1"/>
            <a:r>
              <a:rPr lang="nb-NO" dirty="0" smtClean="0"/>
              <a:t>Filtrering</a:t>
            </a:r>
          </a:p>
          <a:p>
            <a:r>
              <a:rPr lang="nb-NO" dirty="0" smtClean="0"/>
              <a:t>Lokasjonsbevissthet</a:t>
            </a:r>
          </a:p>
          <a:p>
            <a:r>
              <a:rPr lang="nb-NO" dirty="0" smtClean="0"/>
              <a:t>Transport</a:t>
            </a:r>
          </a:p>
          <a:p>
            <a:r>
              <a:rPr lang="nb-NO" dirty="0" smtClean="0"/>
              <a:t>Informere venner</a:t>
            </a:r>
          </a:p>
          <a:p>
            <a:pPr lvl="1"/>
            <a:r>
              <a:rPr lang="nb-NO" dirty="0" smtClean="0"/>
              <a:t>Sosiale tjenester</a:t>
            </a:r>
          </a:p>
          <a:p>
            <a:pPr lvl="1"/>
            <a:r>
              <a:rPr lang="nb-NO" dirty="0" smtClean="0"/>
              <a:t>SMS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Ideell tjenestebeskrivelse </a:t>
            </a:r>
            <a:endParaRPr lang="nb-NO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b-NO" dirty="0" smtClean="0"/>
              <a:t>S</a:t>
            </a:r>
            <a:r>
              <a:rPr lang="ru-RU" dirty="0" smtClean="0"/>
              <a:t>tudievenner </a:t>
            </a:r>
            <a:r>
              <a:rPr lang="ru-RU" dirty="0" smtClean="0"/>
              <a:t>på </a:t>
            </a:r>
            <a:r>
              <a:rPr lang="ru-RU" dirty="0" smtClean="0"/>
              <a:t>IFI</a:t>
            </a:r>
            <a:endParaRPr lang="nb-NO" dirty="0" smtClean="0"/>
          </a:p>
          <a:p>
            <a:pPr lvl="1"/>
            <a:r>
              <a:rPr lang="nb-NO" dirty="0" smtClean="0"/>
              <a:t>Unge voksne, 18-30 år</a:t>
            </a:r>
          </a:p>
          <a:p>
            <a:pPr lvl="1"/>
            <a:r>
              <a:rPr lang="nb-NO" dirty="0" smtClean="0"/>
              <a:t>Teknologikompetanse og –interesse</a:t>
            </a:r>
          </a:p>
          <a:p>
            <a:pPr lvl="1"/>
            <a:r>
              <a:rPr lang="nb-NO" dirty="0" smtClean="0"/>
              <a:t>Går ofte ut</a:t>
            </a:r>
          </a:p>
          <a:p>
            <a:pPr lvl="1"/>
            <a:r>
              <a:rPr lang="nb-NO" dirty="0" smtClean="0"/>
              <a:t>Mulighet til å være impulsive</a:t>
            </a:r>
          </a:p>
          <a:p>
            <a:r>
              <a:rPr lang="nb-NO" dirty="0" smtClean="0"/>
              <a:t>Brukerundersøkelse på nett</a:t>
            </a:r>
          </a:p>
          <a:p>
            <a:r>
              <a:rPr lang="nb-NO" dirty="0" smtClean="0"/>
              <a:t>Interessant for å bli kjent med målgruppen</a:t>
            </a:r>
          </a:p>
          <a:p>
            <a:pPr lvl="1"/>
            <a:r>
              <a:rPr lang="nb-NO" dirty="0" smtClean="0"/>
              <a:t>Hvem er de?</a:t>
            </a:r>
          </a:p>
          <a:p>
            <a:pPr lvl="1"/>
            <a:r>
              <a:rPr lang="nb-NO" dirty="0" smtClean="0"/>
              <a:t>Mobilvaner</a:t>
            </a:r>
          </a:p>
          <a:p>
            <a:pPr lvl="1"/>
            <a:r>
              <a:rPr lang="nb-NO" dirty="0" smtClean="0"/>
              <a:t>Utelivsvaner</a:t>
            </a:r>
          </a:p>
          <a:p>
            <a:pPr lvl="1"/>
            <a:r>
              <a:rPr lang="nb-NO" dirty="0" smtClean="0"/>
              <a:t>Tanker om vår applikasjon</a:t>
            </a:r>
            <a:endParaRPr lang="nb-NO" dirty="0" smtClean="0"/>
          </a:p>
          <a:p>
            <a:pPr lvl="1"/>
            <a:endParaRPr lang="nb-NO" dirty="0" smtClean="0"/>
          </a:p>
          <a:p>
            <a:pPr lvl="1"/>
            <a:endParaRPr lang="nb-NO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Målgruppe og undersøkelse</a:t>
            </a:r>
            <a:endParaRPr lang="nb-NO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b-NO" dirty="0" smtClean="0"/>
              <a:t>Datasystemer integrert i omgivelsene / datasystemer på seg som tilpasses omgivelsene</a:t>
            </a:r>
          </a:p>
          <a:p>
            <a:pPr lvl="1"/>
            <a:r>
              <a:rPr lang="nb-NO" dirty="0" smtClean="0"/>
              <a:t>Mobiltelefon</a:t>
            </a:r>
          </a:p>
          <a:p>
            <a:r>
              <a:rPr lang="nb-NO" dirty="0" smtClean="0"/>
              <a:t>Kontekst</a:t>
            </a:r>
          </a:p>
          <a:p>
            <a:pPr lvl="1"/>
            <a:r>
              <a:rPr lang="en-US" sz="2400" i="1" dirty="0" smtClean="0"/>
              <a:t>”Context is the set of environmental states and settings that either determines an application’s </a:t>
            </a:r>
            <a:r>
              <a:rPr lang="en-US" sz="2400" i="1" dirty="0" err="1" smtClean="0"/>
              <a:t>behaviour</a:t>
            </a:r>
            <a:r>
              <a:rPr lang="en-US" sz="2400" i="1" dirty="0" smtClean="0"/>
              <a:t> or in which an application event occurs and is interesting to the user</a:t>
            </a:r>
            <a:r>
              <a:rPr lang="en-US" sz="2400" i="1" dirty="0" smtClean="0"/>
              <a:t>”</a:t>
            </a:r>
            <a:endParaRPr lang="nb-NO" dirty="0" smtClean="0"/>
          </a:p>
          <a:p>
            <a:r>
              <a:rPr lang="nb-NO" dirty="0" smtClean="0"/>
              <a:t>Vår kontekst</a:t>
            </a:r>
          </a:p>
          <a:p>
            <a:pPr lvl="1"/>
            <a:r>
              <a:rPr lang="nb-NO" dirty="0" smtClean="0"/>
              <a:t>Hvem, hvor, når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Kontekst</a:t>
            </a:r>
            <a:endParaRPr lang="nb-NO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b-NO" dirty="0" smtClean="0"/>
              <a:t>Hvem, hvor, når</a:t>
            </a:r>
          </a:p>
          <a:p>
            <a:pPr lvl="1"/>
            <a:r>
              <a:rPr lang="nb-NO" dirty="0" smtClean="0"/>
              <a:t>Brukerens alder -&gt; Aldersgrense på utesteder</a:t>
            </a:r>
          </a:p>
          <a:p>
            <a:pPr lvl="1"/>
            <a:r>
              <a:rPr lang="nb-NO" dirty="0" smtClean="0"/>
              <a:t>Hvor brukeren er -&gt; Hvilke steder som vises</a:t>
            </a:r>
          </a:p>
          <a:p>
            <a:pPr lvl="1"/>
            <a:r>
              <a:rPr lang="nb-NO" dirty="0" smtClean="0"/>
              <a:t>Tid på døgnet -&gt; Nattbuss/taxi</a:t>
            </a:r>
          </a:p>
          <a:p>
            <a:r>
              <a:rPr lang="nb-NO" dirty="0" smtClean="0"/>
              <a:t>Kommunikasjon</a:t>
            </a:r>
          </a:p>
          <a:p>
            <a:pPr lvl="1"/>
            <a:r>
              <a:rPr lang="nb-NO" dirty="0" smtClean="0"/>
              <a:t>Info om venner, brukes til å velge hvem å dele med</a:t>
            </a:r>
          </a:p>
          <a:p>
            <a:r>
              <a:rPr lang="nb-NO" dirty="0" smtClean="0"/>
              <a:t>Personvern</a:t>
            </a:r>
          </a:p>
          <a:p>
            <a:r>
              <a:rPr lang="nb-NO" dirty="0" smtClean="0"/>
              <a:t>Filtrere</a:t>
            </a:r>
          </a:p>
          <a:p>
            <a:pPr lvl="1"/>
            <a:r>
              <a:rPr lang="nb-NO" dirty="0" smtClean="0"/>
              <a:t>Info om kontekst kan gi automatisk filtrering</a:t>
            </a:r>
          </a:p>
          <a:p>
            <a:pPr lvl="1"/>
            <a:r>
              <a:rPr lang="nb-NO" dirty="0" smtClean="0"/>
              <a:t>Kan gi uønsket informasjon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/>
              <a:t>Kontekst</a:t>
            </a:r>
            <a:endParaRPr lang="nb-NO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283</TotalTime>
  <Words>659</Words>
  <Application>Microsoft Office PowerPoint</Application>
  <PresentationFormat>On-screen Show (4:3)</PresentationFormat>
  <Paragraphs>145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Concourse</vt:lpstr>
      <vt:lpstr>INF5261 - vår 2010 Prosjekt: ”Uteliv”</vt:lpstr>
      <vt:lpstr>Presentasjon</vt:lpstr>
      <vt:lpstr>Bakgrunn</vt:lpstr>
      <vt:lpstr>Problemstilling</vt:lpstr>
      <vt:lpstr>Ideell tjenestebeskrivelse </vt:lpstr>
      <vt:lpstr>Ideell tjenestebeskrivelse </vt:lpstr>
      <vt:lpstr>Målgruppe og undersøkelse</vt:lpstr>
      <vt:lpstr>Kontekst</vt:lpstr>
      <vt:lpstr>Kontekst</vt:lpstr>
      <vt:lpstr>Eksisterende tjenester</vt:lpstr>
      <vt:lpstr>Tekniske muligheter</vt:lpstr>
      <vt:lpstr>Informasjonskilder</vt:lpstr>
      <vt:lpstr>Universell design</vt:lpstr>
      <vt:lpstr>Vår prototype</vt:lpstr>
      <vt:lpstr>Vår prototype</vt:lpstr>
      <vt:lpstr>Vår prototype</vt:lpstr>
      <vt:lpstr>Vår prototype</vt:lpstr>
      <vt:lpstr>Oppsummering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5261 – vår 2010 - eksamen ”Uteliv”</dc:title>
  <dc:creator>Nora</dc:creator>
  <cp:lastModifiedBy>Nora</cp:lastModifiedBy>
  <cp:revision>31</cp:revision>
  <dcterms:created xsi:type="dcterms:W3CDTF">2010-05-24T10:03:50Z</dcterms:created>
  <dcterms:modified xsi:type="dcterms:W3CDTF">2010-05-24T14:47:23Z</dcterms:modified>
</cp:coreProperties>
</file>