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hn@hotma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DHIS2 Mobile </a:t>
            </a:r>
            <a:r>
              <a:rPr lang="nb-NO" dirty="0" err="1" smtClean="0"/>
              <a:t>Address</a:t>
            </a:r>
            <a:r>
              <a:rPr lang="nb-NO" dirty="0" smtClean="0"/>
              <a:t> book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err="1" smtClean="0"/>
              <a:t>Users</a:t>
            </a:r>
            <a:r>
              <a:rPr lang="nb-NO" dirty="0" smtClean="0"/>
              <a:t> in DHIS2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assigned</a:t>
            </a:r>
            <a:r>
              <a:rPr lang="nb-NO" dirty="0" smtClean="0"/>
              <a:t> </a:t>
            </a:r>
            <a:r>
              <a:rPr lang="nb-NO" dirty="0" err="1" smtClean="0"/>
              <a:t>phone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and </a:t>
            </a:r>
            <a:r>
              <a:rPr lang="nb-NO" dirty="0" err="1" smtClean="0"/>
              <a:t>email</a:t>
            </a:r>
            <a:endParaRPr lang="nb-NO" dirty="0" smtClean="0"/>
          </a:p>
          <a:p>
            <a:r>
              <a:rPr lang="nb-NO" dirty="0" smtClean="0"/>
              <a:t>It </a:t>
            </a:r>
            <a:r>
              <a:rPr lang="nb-NO" dirty="0" err="1" smtClean="0"/>
              <a:t>would</a:t>
            </a:r>
            <a:r>
              <a:rPr lang="nb-NO" dirty="0" smtClean="0"/>
              <a:t> be </a:t>
            </a:r>
            <a:r>
              <a:rPr lang="nb-NO" dirty="0" err="1" smtClean="0"/>
              <a:t>useful</a:t>
            </a:r>
            <a:r>
              <a:rPr lang="nb-NO" dirty="0" smtClean="0"/>
              <a:t> for </a:t>
            </a:r>
            <a:r>
              <a:rPr lang="nb-NO" dirty="0" err="1" smtClean="0"/>
              <a:t>health</a:t>
            </a:r>
            <a:r>
              <a:rPr lang="nb-NO" dirty="0" smtClean="0"/>
              <a:t> </a:t>
            </a:r>
            <a:r>
              <a:rPr lang="nb-NO" dirty="0" err="1" smtClean="0"/>
              <a:t>workers</a:t>
            </a:r>
            <a:r>
              <a:rPr lang="nb-NO" dirty="0" smtClean="0"/>
              <a:t> to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tool</a:t>
            </a:r>
            <a:r>
              <a:rPr lang="nb-NO" dirty="0" smtClean="0"/>
              <a:t> to </a:t>
            </a:r>
            <a:r>
              <a:rPr lang="nb-NO" dirty="0" err="1" smtClean="0"/>
              <a:t>find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health</a:t>
            </a:r>
            <a:r>
              <a:rPr lang="nb-NO" dirty="0" smtClean="0"/>
              <a:t> </a:t>
            </a:r>
            <a:r>
              <a:rPr lang="nb-NO" dirty="0" err="1" smtClean="0"/>
              <a:t>workers</a:t>
            </a:r>
            <a:r>
              <a:rPr lang="nb-NO" dirty="0" smtClean="0"/>
              <a:t> and be </a:t>
            </a:r>
            <a:r>
              <a:rPr lang="nb-NO" dirty="0" err="1" smtClean="0"/>
              <a:t>able</a:t>
            </a:r>
            <a:r>
              <a:rPr lang="nb-NO" dirty="0" smtClean="0"/>
              <a:t> to </a:t>
            </a:r>
            <a:r>
              <a:rPr lang="nb-NO" dirty="0" err="1" smtClean="0"/>
              <a:t>contact</a:t>
            </a:r>
            <a:r>
              <a:rPr lang="nb-NO" dirty="0" smtClean="0"/>
              <a:t> </a:t>
            </a:r>
            <a:r>
              <a:rPr lang="nb-NO" dirty="0" err="1" smtClean="0"/>
              <a:t>them</a:t>
            </a:r>
            <a:r>
              <a:rPr lang="nb-NO" dirty="0" smtClean="0"/>
              <a:t> via </a:t>
            </a:r>
            <a:r>
              <a:rPr lang="nb-NO" dirty="0" err="1" smtClean="0"/>
              <a:t>the</a:t>
            </a:r>
            <a:r>
              <a:rPr lang="nb-NO" dirty="0" smtClean="0"/>
              <a:t> mobile</a:t>
            </a:r>
          </a:p>
          <a:p>
            <a:r>
              <a:rPr lang="nb-NO" dirty="0" err="1" smtClean="0"/>
              <a:t>Contact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by calling, SMS or </a:t>
            </a:r>
            <a:r>
              <a:rPr lang="nb-NO" dirty="0" err="1" smtClean="0"/>
              <a:t>using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internal</a:t>
            </a:r>
            <a:r>
              <a:rPr lang="nb-NO" dirty="0" smtClean="0"/>
              <a:t> DHIS2 </a:t>
            </a:r>
            <a:r>
              <a:rPr lang="nb-NO" dirty="0" err="1" smtClean="0"/>
              <a:t>messaging</a:t>
            </a:r>
            <a:r>
              <a:rPr lang="nb-NO" dirty="0" smtClean="0"/>
              <a:t> system</a:t>
            </a:r>
          </a:p>
          <a:p>
            <a:r>
              <a:rPr lang="nb-NO" dirty="0" err="1" smtClean="0"/>
              <a:t>Challenges</a:t>
            </a:r>
            <a:r>
              <a:rPr lang="nb-NO" dirty="0" smtClean="0"/>
              <a:t> </a:t>
            </a:r>
            <a:r>
              <a:rPr lang="nb-NO" dirty="0" err="1" smtClean="0"/>
              <a:t>include</a:t>
            </a:r>
            <a:r>
              <a:rPr lang="nb-NO" dirty="0" smtClean="0"/>
              <a:t> </a:t>
            </a:r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structure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large database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users</a:t>
            </a:r>
            <a:r>
              <a:rPr lang="nb-NO" dirty="0" smtClean="0"/>
              <a:t> in an </a:t>
            </a:r>
            <a:r>
              <a:rPr lang="nb-NO" dirty="0" err="1" smtClean="0"/>
              <a:t>understandable</a:t>
            </a:r>
            <a:r>
              <a:rPr lang="nb-NO" dirty="0" smtClean="0"/>
              <a:t> manner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mobile </a:t>
            </a:r>
            <a:r>
              <a:rPr lang="nb-NO" dirty="0" err="1" smtClean="0"/>
              <a:t>phone</a:t>
            </a:r>
            <a:r>
              <a:rPr lang="nb-NO" dirty="0" smtClean="0"/>
              <a:t>, and</a:t>
            </a:r>
          </a:p>
          <a:p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create</a:t>
            </a:r>
            <a:r>
              <a:rPr lang="nb-NO" dirty="0" smtClean="0"/>
              <a:t> </a:t>
            </a:r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stickiness</a:t>
            </a:r>
            <a:r>
              <a:rPr lang="nb-NO" dirty="0" smtClean="0"/>
              <a:t> and </a:t>
            </a:r>
            <a:r>
              <a:rPr lang="nb-NO" dirty="0" err="1" smtClean="0"/>
              <a:t>sense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network</a:t>
            </a:r>
            <a:r>
              <a:rPr lang="nb-NO" smtClean="0"/>
              <a:t> by </a:t>
            </a:r>
            <a:r>
              <a:rPr lang="nb-NO" dirty="0" err="1" smtClean="0"/>
              <a:t>remembering</a:t>
            </a:r>
            <a:r>
              <a:rPr lang="nb-NO" dirty="0" smtClean="0"/>
              <a:t> ’last </a:t>
            </a:r>
            <a:r>
              <a:rPr lang="nb-NO" dirty="0" err="1" smtClean="0"/>
              <a:t>searched</a:t>
            </a:r>
            <a:r>
              <a:rPr lang="nb-NO" dirty="0" smtClean="0"/>
              <a:t>’ etc.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1924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1981200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Home</a:t>
            </a:r>
            <a:endParaRPr lang="nb-NO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437702" y="4071651"/>
            <a:ext cx="688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err="1" smtClean="0">
                <a:solidFill>
                  <a:schemeClr val="tx2">
                    <a:lumMod val="50000"/>
                  </a:schemeClr>
                </a:solidFill>
              </a:rPr>
              <a:t>Logout</a:t>
            </a:r>
            <a:endParaRPr lang="nb-NO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711" y="2286000"/>
            <a:ext cx="14919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err="1" smtClean="0"/>
              <a:t>Dashboard</a:t>
            </a:r>
            <a:endParaRPr lang="nb-NO" sz="1400" u="sng" dirty="0" smtClean="0"/>
          </a:p>
          <a:p>
            <a:r>
              <a:rPr lang="nb-NO" sz="1400" u="sng" dirty="0" smtClean="0"/>
              <a:t>Data </a:t>
            </a:r>
            <a:r>
              <a:rPr lang="nb-NO" sz="1400" u="sng" dirty="0" err="1" smtClean="0"/>
              <a:t>Entry</a:t>
            </a:r>
            <a:endParaRPr lang="nb-NO" sz="1400" u="sng" dirty="0" smtClean="0"/>
          </a:p>
          <a:p>
            <a:r>
              <a:rPr lang="nb-NO" sz="1400" u="sng" dirty="0" err="1" smtClean="0"/>
              <a:t>Messages</a:t>
            </a:r>
            <a:r>
              <a:rPr lang="nb-NO" sz="1400" u="sng" dirty="0" smtClean="0"/>
              <a:t> (1 </a:t>
            </a:r>
            <a:r>
              <a:rPr lang="nb-NO" sz="1400" u="sng" dirty="0" err="1" smtClean="0"/>
              <a:t>new</a:t>
            </a:r>
            <a:r>
              <a:rPr lang="nb-NO" sz="1400" u="sng" dirty="0" smtClean="0"/>
              <a:t>)</a:t>
            </a:r>
          </a:p>
          <a:p>
            <a:r>
              <a:rPr lang="nb-NO" sz="1400" u="sng" dirty="0" err="1" smtClean="0"/>
              <a:t>Address</a:t>
            </a:r>
            <a:r>
              <a:rPr lang="nb-NO" sz="1400" u="sng" dirty="0" smtClean="0"/>
              <a:t> Book</a:t>
            </a:r>
            <a:endParaRPr lang="nb-NO" sz="1400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76400"/>
            <a:ext cx="1924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90800" y="1981200"/>
            <a:ext cx="117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/>
              <a:t>Address</a:t>
            </a:r>
            <a:r>
              <a:rPr lang="nb-NO" sz="1400" dirty="0" smtClean="0"/>
              <a:t> Book</a:t>
            </a:r>
            <a:endParaRPr lang="nb-NO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647502" y="4071651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smtClean="0">
                <a:solidFill>
                  <a:schemeClr val="tx2">
                    <a:lumMod val="50000"/>
                  </a:schemeClr>
                </a:solidFill>
              </a:rPr>
              <a:t>Home</a:t>
            </a:r>
            <a:endParaRPr lang="nb-NO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6510" y="2286001"/>
            <a:ext cx="176688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u="sng" dirty="0" smtClean="0"/>
              <a:t>My </a:t>
            </a:r>
            <a:r>
              <a:rPr lang="nb-NO" sz="1400" u="sng" dirty="0" err="1" smtClean="0"/>
              <a:t>district</a:t>
            </a:r>
            <a:endParaRPr lang="nb-NO" sz="1400" u="sng" dirty="0" smtClean="0"/>
          </a:p>
          <a:p>
            <a:r>
              <a:rPr lang="nb-NO" sz="1400" u="sng" dirty="0" smtClean="0"/>
              <a:t>List Org </a:t>
            </a:r>
            <a:r>
              <a:rPr lang="nb-NO" sz="1400" u="sng" dirty="0" err="1" smtClean="0"/>
              <a:t>Units</a:t>
            </a:r>
            <a:endParaRPr lang="nb-NO" sz="1400" u="sng" dirty="0" smtClean="0"/>
          </a:p>
          <a:p>
            <a:endParaRPr lang="nb-NO" sz="1200" u="sng" dirty="0" smtClean="0"/>
          </a:p>
          <a:p>
            <a:endParaRPr lang="nb-NO" sz="1200" u="sng" dirty="0" smtClean="0"/>
          </a:p>
          <a:p>
            <a:endParaRPr lang="nb-NO" sz="1200" u="sng" dirty="0" smtClean="0"/>
          </a:p>
          <a:p>
            <a:endParaRPr lang="nb-NO" sz="1200" u="sng" dirty="0" smtClean="0"/>
          </a:p>
          <a:p>
            <a:r>
              <a:rPr lang="nb-NO" sz="1400" dirty="0" err="1" smtClean="0"/>
              <a:t>Recent</a:t>
            </a:r>
            <a:r>
              <a:rPr lang="nb-NO" sz="1400" dirty="0" smtClean="0"/>
              <a:t> </a:t>
            </a:r>
            <a:r>
              <a:rPr lang="nb-NO" sz="1400" dirty="0" err="1" smtClean="0"/>
              <a:t>contacts</a:t>
            </a:r>
            <a:r>
              <a:rPr lang="nb-NO" sz="1400" dirty="0" smtClean="0"/>
              <a:t>:</a:t>
            </a:r>
            <a:endParaRPr lang="nb-NO" sz="1400" dirty="0" smtClean="0"/>
          </a:p>
          <a:p>
            <a:r>
              <a:rPr lang="nb-NO" sz="1400" u="sng" dirty="0" err="1" smtClean="0"/>
              <a:t>Njandama</a:t>
            </a:r>
            <a:r>
              <a:rPr lang="nb-NO" sz="1400" u="sng" dirty="0" smtClean="0"/>
              <a:t> </a:t>
            </a:r>
            <a:r>
              <a:rPr lang="nb-NO" sz="1400" u="sng" dirty="0" smtClean="0"/>
              <a:t>MCHP</a:t>
            </a:r>
          </a:p>
          <a:p>
            <a:endParaRPr lang="nb-NO" sz="1400" u="sng" dirty="0" smtClean="0"/>
          </a:p>
          <a:p>
            <a:endParaRPr lang="nb-NO" sz="1400" u="sng" dirty="0" smtClean="0"/>
          </a:p>
          <a:p>
            <a:endParaRPr lang="nb-NO" sz="1400" u="sng" dirty="0" smtClean="0"/>
          </a:p>
          <a:p>
            <a:endParaRPr lang="nb-NO" sz="1400" u="sng" dirty="0" smtClean="0"/>
          </a:p>
          <a:p>
            <a:endParaRPr lang="nb-NO" sz="1400" u="sng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8600"/>
            <a:ext cx="1924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953000" y="533400"/>
            <a:ext cx="1087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Org </a:t>
            </a:r>
            <a:r>
              <a:rPr lang="nb-NO" sz="1400" dirty="0" err="1" smtClean="0"/>
              <a:t>Unit</a:t>
            </a:r>
            <a:r>
              <a:rPr lang="nb-NO" sz="1400" dirty="0" smtClean="0"/>
              <a:t> List</a:t>
            </a:r>
            <a:endParaRPr lang="nb-NO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09702" y="2623851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smtClean="0">
                <a:solidFill>
                  <a:schemeClr val="tx2">
                    <a:lumMod val="50000"/>
                  </a:schemeClr>
                </a:solidFill>
              </a:rPr>
              <a:t>Home</a:t>
            </a:r>
            <a:endParaRPr lang="nb-NO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8711" y="838200"/>
            <a:ext cx="16906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u="sng" dirty="0" smtClean="0"/>
              <a:t>Bo</a:t>
            </a:r>
          </a:p>
          <a:p>
            <a:r>
              <a:rPr lang="nb-NO" sz="1400" u="sng" dirty="0" err="1" smtClean="0"/>
              <a:t>Bombali</a:t>
            </a:r>
            <a:endParaRPr lang="nb-NO" sz="1400" u="sng" dirty="0" smtClean="0"/>
          </a:p>
          <a:p>
            <a:r>
              <a:rPr lang="nb-NO" sz="1400" u="sng" dirty="0" err="1" smtClean="0"/>
              <a:t>Bonthe</a:t>
            </a:r>
            <a:endParaRPr lang="nb-NO" sz="1400" u="sng" dirty="0" smtClean="0"/>
          </a:p>
          <a:p>
            <a:r>
              <a:rPr lang="nb-NO" sz="1400" u="sng" dirty="0" err="1" smtClean="0"/>
              <a:t>Kailahun</a:t>
            </a:r>
            <a:endParaRPr lang="nb-NO" sz="1400" u="sng" dirty="0" smtClean="0"/>
          </a:p>
          <a:p>
            <a:r>
              <a:rPr lang="nb-NO" sz="1400" u="sng" dirty="0" smtClean="0"/>
              <a:t>Kambia</a:t>
            </a:r>
            <a:endParaRPr lang="nb-NO" sz="1400" u="sng" dirty="0" smtClean="0"/>
          </a:p>
          <a:p>
            <a:r>
              <a:rPr lang="nb-NO" sz="1400" u="sng" dirty="0" err="1" smtClean="0"/>
              <a:t>Kenema</a:t>
            </a:r>
            <a:endParaRPr lang="nb-NO" sz="1400" u="sng" dirty="0" smtClean="0"/>
          </a:p>
          <a:p>
            <a:r>
              <a:rPr lang="nb-NO" sz="1400" u="sng" dirty="0" err="1" smtClean="0"/>
              <a:t>Koinadugu</a:t>
            </a:r>
            <a:endParaRPr lang="nb-NO" sz="1400" u="sng" dirty="0" smtClean="0"/>
          </a:p>
          <a:p>
            <a:r>
              <a:rPr lang="nb-NO" sz="1400" u="sng" dirty="0" err="1" smtClean="0"/>
              <a:t>Kono</a:t>
            </a:r>
            <a:endParaRPr lang="nb-NO" sz="1400" u="sng" dirty="0" smtClean="0"/>
          </a:p>
          <a:p>
            <a:r>
              <a:rPr lang="nb-NO" sz="1400" u="sng" dirty="0" err="1" smtClean="0"/>
              <a:t>Next</a:t>
            </a:r>
            <a:r>
              <a:rPr lang="nb-NO" sz="1400" u="sng" dirty="0" smtClean="0"/>
              <a:t> 7 (</a:t>
            </a:r>
            <a:r>
              <a:rPr lang="nb-NO" sz="1400" u="sng" dirty="0" err="1" smtClean="0"/>
              <a:t>of</a:t>
            </a:r>
            <a:r>
              <a:rPr lang="nb-NO" sz="1400" u="sng" dirty="0" smtClean="0"/>
              <a:t> 24</a:t>
            </a:r>
            <a:r>
              <a:rPr lang="nb-NO" sz="1400" u="sng" dirty="0" smtClean="0"/>
              <a:t>)</a:t>
            </a:r>
            <a:endParaRPr lang="nb-NO" sz="1400" u="sng" dirty="0" smtClean="0"/>
          </a:p>
          <a:p>
            <a:endParaRPr lang="nb-NO" sz="1400" u="sng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657600"/>
            <a:ext cx="1924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953000" y="3962400"/>
            <a:ext cx="149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/>
              <a:t>Search</a:t>
            </a:r>
            <a:r>
              <a:rPr lang="nb-NO" sz="1400" dirty="0" smtClean="0"/>
              <a:t> </a:t>
            </a:r>
            <a:r>
              <a:rPr lang="nb-NO" sz="1400" dirty="0" err="1" smtClean="0"/>
              <a:t>result</a:t>
            </a:r>
            <a:r>
              <a:rPr lang="nb-NO" sz="1400" dirty="0" smtClean="0"/>
              <a:t>: ’bo’</a:t>
            </a:r>
            <a:endParaRPr lang="nb-NO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09702" y="6052851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smtClean="0">
                <a:solidFill>
                  <a:schemeClr val="tx2">
                    <a:lumMod val="50000"/>
                  </a:schemeClr>
                </a:solidFill>
              </a:rPr>
              <a:t>Home</a:t>
            </a:r>
            <a:endParaRPr lang="nb-NO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8711" y="4223132"/>
            <a:ext cx="1766889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400" u="sng" dirty="0" smtClean="0"/>
              <a:t>Bo (</a:t>
            </a:r>
            <a:r>
              <a:rPr lang="nb-NO" sz="1400" u="sng" dirty="0" err="1" smtClean="0"/>
              <a:t>District</a:t>
            </a:r>
            <a:r>
              <a:rPr lang="nb-NO" sz="1400" u="sng" dirty="0" smtClean="0"/>
              <a:t>)</a:t>
            </a:r>
          </a:p>
          <a:p>
            <a:r>
              <a:rPr lang="nb-NO" sz="1400" u="sng" dirty="0" err="1" smtClean="0"/>
              <a:t>Bargbobo</a:t>
            </a:r>
            <a:r>
              <a:rPr lang="nb-NO" sz="1400" u="sng" dirty="0" smtClean="0"/>
              <a:t> (Chiefdom)</a:t>
            </a:r>
          </a:p>
          <a:p>
            <a:r>
              <a:rPr lang="nb-NO" sz="1400" u="sng" dirty="0" err="1" smtClean="0"/>
              <a:t>Logbo</a:t>
            </a:r>
            <a:r>
              <a:rPr lang="nb-NO" sz="1400" u="sng" dirty="0" smtClean="0"/>
              <a:t> (PHU)</a:t>
            </a:r>
          </a:p>
          <a:p>
            <a:r>
              <a:rPr lang="nb-NO" sz="1400" u="sng" dirty="0" err="1" smtClean="0"/>
              <a:t>Gbonkonlen</a:t>
            </a:r>
            <a:r>
              <a:rPr lang="nb-NO" sz="1400" u="sng" dirty="0" smtClean="0"/>
              <a:t> (PHU)</a:t>
            </a:r>
          </a:p>
          <a:p>
            <a:r>
              <a:rPr lang="nb-NO" sz="1400" u="sng" dirty="0" err="1" smtClean="0"/>
              <a:t>Hallobo</a:t>
            </a:r>
            <a:r>
              <a:rPr lang="nb-NO" sz="1400" u="sng" dirty="0" smtClean="0"/>
              <a:t> </a:t>
            </a:r>
            <a:r>
              <a:rPr lang="nb-NO" sz="1400" u="sng" dirty="0" smtClean="0"/>
              <a:t>(Chiefdom)</a:t>
            </a:r>
          </a:p>
          <a:p>
            <a:r>
              <a:rPr lang="nb-NO" sz="1400" u="sng" dirty="0" smtClean="0"/>
              <a:t>Enbo</a:t>
            </a:r>
            <a:r>
              <a:rPr lang="nb-NO" sz="1400" u="sng" dirty="0" smtClean="0"/>
              <a:t> </a:t>
            </a:r>
            <a:r>
              <a:rPr lang="nb-NO" sz="1400" u="sng" dirty="0" smtClean="0"/>
              <a:t>(</a:t>
            </a:r>
            <a:r>
              <a:rPr lang="nb-NO" sz="1400" u="sng" dirty="0" err="1" smtClean="0"/>
              <a:t>District</a:t>
            </a:r>
            <a:r>
              <a:rPr lang="nb-NO" sz="1400" u="sng" dirty="0" smtClean="0"/>
              <a:t>)</a:t>
            </a:r>
          </a:p>
          <a:p>
            <a:r>
              <a:rPr lang="nb-NO" sz="1400" u="sng" dirty="0" err="1" smtClean="0"/>
              <a:t>Tobo</a:t>
            </a:r>
            <a:r>
              <a:rPr lang="nb-NO" sz="1400" u="sng" dirty="0" smtClean="0"/>
              <a:t> (…)</a:t>
            </a:r>
            <a:endParaRPr lang="nb-NO" sz="1400" u="sng" dirty="0" smtClean="0"/>
          </a:p>
          <a:p>
            <a:r>
              <a:rPr lang="nb-NO" sz="1400" u="sng" dirty="0" err="1" smtClean="0"/>
              <a:t>Next</a:t>
            </a:r>
            <a:r>
              <a:rPr lang="nb-NO" sz="1400" u="sng" dirty="0" smtClean="0"/>
              <a:t> 7 (</a:t>
            </a:r>
            <a:r>
              <a:rPr lang="nb-NO" sz="1400" u="sng" dirty="0" err="1" smtClean="0"/>
              <a:t>of</a:t>
            </a:r>
            <a:r>
              <a:rPr lang="nb-NO" sz="1400" u="sng" dirty="0" smtClean="0"/>
              <a:t> 24)</a:t>
            </a:r>
            <a:endParaRPr lang="nb-NO" sz="1400" u="sng" dirty="0" smtClean="0"/>
          </a:p>
          <a:p>
            <a:endParaRPr lang="nb-NO" sz="1400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62400" y="32766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733800" y="1143000"/>
            <a:ext cx="1066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657600"/>
            <a:ext cx="1924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7086600" y="3962400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/>
              <a:t>Logbo</a:t>
            </a:r>
            <a:endParaRPr lang="nb-NO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8143302" y="6052851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smtClean="0">
                <a:solidFill>
                  <a:schemeClr val="tx2">
                    <a:lumMod val="50000"/>
                  </a:schemeClr>
                </a:solidFill>
              </a:rPr>
              <a:t>Back</a:t>
            </a:r>
            <a:endParaRPr lang="nb-NO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72311" y="4267200"/>
            <a:ext cx="185326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/>
              <a:t>User</a:t>
            </a:r>
            <a:r>
              <a:rPr lang="nb-NO" sz="1400" dirty="0" smtClean="0"/>
              <a:t>:  </a:t>
            </a:r>
            <a:r>
              <a:rPr lang="nb-NO" sz="1400" u="sng" dirty="0" smtClean="0"/>
              <a:t>&lt;first&gt; &lt;</a:t>
            </a:r>
            <a:r>
              <a:rPr lang="nb-NO" sz="1400" u="sng" dirty="0" err="1" smtClean="0"/>
              <a:t>second</a:t>
            </a:r>
            <a:r>
              <a:rPr lang="nb-NO" sz="1400" u="sng" dirty="0" smtClean="0"/>
              <a:t>&gt;</a:t>
            </a:r>
          </a:p>
          <a:p>
            <a:r>
              <a:rPr lang="nb-NO" sz="1400" dirty="0" smtClean="0"/>
              <a:t>Org </a:t>
            </a:r>
            <a:r>
              <a:rPr lang="nb-NO" sz="1400" dirty="0" err="1" smtClean="0"/>
              <a:t>unit</a:t>
            </a:r>
            <a:r>
              <a:rPr lang="nb-NO" sz="1400" dirty="0" smtClean="0"/>
              <a:t>: </a:t>
            </a:r>
            <a:r>
              <a:rPr lang="nb-NO" sz="1400" dirty="0" err="1" smtClean="0"/>
              <a:t>Logbo</a:t>
            </a:r>
            <a:r>
              <a:rPr lang="nb-NO" sz="1400" dirty="0" smtClean="0"/>
              <a:t> PHU</a:t>
            </a:r>
          </a:p>
          <a:p>
            <a:r>
              <a:rPr lang="nb-NO" sz="1400" dirty="0" err="1" smtClean="0"/>
              <a:t>Email</a:t>
            </a:r>
            <a:r>
              <a:rPr lang="nb-NO" sz="1400" dirty="0" smtClean="0"/>
              <a:t>: </a:t>
            </a:r>
            <a:r>
              <a:rPr lang="nb-NO" sz="1400" dirty="0" err="1" smtClean="0">
                <a:hlinkClick r:id="rId3"/>
              </a:rPr>
              <a:t>john</a:t>
            </a:r>
            <a:r>
              <a:rPr lang="nb-NO" sz="1400" dirty="0" err="1" smtClean="0">
                <a:hlinkClick r:id="rId3"/>
              </a:rPr>
              <a:t>@hotmai</a:t>
            </a:r>
            <a:r>
              <a:rPr lang="nb-NO" sz="1400" dirty="0" smtClean="0"/>
              <a:t>...</a:t>
            </a:r>
          </a:p>
          <a:p>
            <a:r>
              <a:rPr lang="nb-NO" sz="1400" dirty="0" err="1" smtClean="0"/>
              <a:t>Phone</a:t>
            </a:r>
            <a:r>
              <a:rPr lang="nb-NO" sz="1400" dirty="0" smtClean="0"/>
              <a:t>: +47907333036</a:t>
            </a:r>
          </a:p>
          <a:p>
            <a:r>
              <a:rPr lang="nb-NO" sz="1400" u="sng" dirty="0" smtClean="0"/>
              <a:t>Send </a:t>
            </a:r>
            <a:r>
              <a:rPr lang="nb-NO" sz="1400" u="sng" dirty="0" err="1" smtClean="0"/>
              <a:t>message</a:t>
            </a:r>
            <a:endParaRPr lang="nb-NO" sz="1400" u="sng" dirty="0" smtClean="0"/>
          </a:p>
          <a:p>
            <a:r>
              <a:rPr lang="nb-NO" sz="1400" u="sng" dirty="0" err="1" smtClean="0"/>
              <a:t>Call</a:t>
            </a:r>
            <a:endParaRPr lang="nb-NO" sz="1400" u="sng" dirty="0" smtClean="0"/>
          </a:p>
          <a:p>
            <a:r>
              <a:rPr lang="nb-NO" sz="1400" u="sng" dirty="0" err="1" smtClean="0"/>
              <a:t>Add</a:t>
            </a:r>
            <a:r>
              <a:rPr lang="nb-NO" sz="1400" u="sng" dirty="0" smtClean="0"/>
              <a:t> to </a:t>
            </a:r>
            <a:r>
              <a:rPr lang="nb-NO" sz="1400" u="sng" dirty="0" err="1" smtClean="0"/>
              <a:t>phone</a:t>
            </a:r>
            <a:r>
              <a:rPr lang="nb-NO" sz="1400" u="sng" dirty="0" smtClean="0"/>
              <a:t> book</a:t>
            </a:r>
          </a:p>
          <a:p>
            <a:endParaRPr lang="nb-NO" sz="1400" u="sng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334000" y="9906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943600" y="31242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752600" y="28194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667000" y="2819400"/>
            <a:ext cx="16764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Rectangle 37"/>
          <p:cNvSpPr/>
          <p:nvPr/>
        </p:nvSpPr>
        <p:spPr>
          <a:xfrm>
            <a:off x="2667000" y="32004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 smtClean="0"/>
              <a:t>Search</a:t>
            </a:r>
            <a:endParaRPr lang="nb-NO" sz="1600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924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7086600" y="533400"/>
            <a:ext cx="108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Org </a:t>
            </a:r>
            <a:r>
              <a:rPr lang="nb-NO" sz="1400" dirty="0" err="1" smtClean="0"/>
              <a:t>Unit</a:t>
            </a:r>
            <a:r>
              <a:rPr lang="nb-NO" sz="1400" dirty="0" smtClean="0"/>
              <a:t>: Bo</a:t>
            </a:r>
            <a:endParaRPr lang="nb-NO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8143302" y="2623851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smtClean="0">
                <a:solidFill>
                  <a:schemeClr val="tx2">
                    <a:lumMod val="50000"/>
                  </a:schemeClr>
                </a:solidFill>
              </a:rPr>
              <a:t>Home</a:t>
            </a:r>
            <a:endParaRPr lang="nb-NO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72311" y="838200"/>
            <a:ext cx="16906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u="sng" dirty="0" err="1" smtClean="0"/>
              <a:t>Brows</a:t>
            </a:r>
            <a:r>
              <a:rPr lang="nb-NO" sz="1400" u="sng" dirty="0" err="1" smtClean="0"/>
              <a:t>e</a:t>
            </a:r>
            <a:r>
              <a:rPr lang="nb-NO" sz="1400" u="sng" dirty="0" smtClean="0"/>
              <a:t> org </a:t>
            </a:r>
            <a:r>
              <a:rPr lang="nb-NO" sz="1400" u="sng" dirty="0" err="1" smtClean="0"/>
              <a:t>units</a:t>
            </a:r>
            <a:r>
              <a:rPr lang="nb-NO" sz="1400" u="sng" dirty="0" smtClean="0"/>
              <a:t>:</a:t>
            </a:r>
          </a:p>
          <a:p>
            <a:r>
              <a:rPr lang="nb-NO" sz="1400" u="sng" dirty="0" smtClean="0"/>
              <a:t> </a:t>
            </a:r>
            <a:r>
              <a:rPr lang="nb-NO" sz="1400" u="sng" dirty="0" err="1" smtClean="0"/>
              <a:t>Badjia</a:t>
            </a:r>
            <a:endParaRPr lang="nb-NO" sz="1400" u="sng" dirty="0" smtClean="0"/>
          </a:p>
          <a:p>
            <a:r>
              <a:rPr lang="nb-NO" sz="1400" u="sng" dirty="0" smtClean="0"/>
              <a:t> </a:t>
            </a:r>
            <a:r>
              <a:rPr lang="nb-NO" sz="1400" u="sng" dirty="0" err="1" smtClean="0"/>
              <a:t>Baoma</a:t>
            </a:r>
            <a:endParaRPr lang="nb-NO" sz="1400" u="sng" dirty="0" smtClean="0"/>
          </a:p>
          <a:p>
            <a:r>
              <a:rPr lang="nb-NO" sz="1400" u="sng" dirty="0" smtClean="0"/>
              <a:t> </a:t>
            </a:r>
            <a:r>
              <a:rPr lang="nb-NO" sz="1400" u="sng" dirty="0" err="1" smtClean="0"/>
              <a:t>Bargbe</a:t>
            </a:r>
            <a:endParaRPr lang="nb-NO" sz="1400" u="sng" dirty="0" smtClean="0"/>
          </a:p>
          <a:p>
            <a:r>
              <a:rPr lang="nb-NO" sz="1400" u="sng" dirty="0" err="1" smtClean="0"/>
              <a:t>Next</a:t>
            </a:r>
            <a:r>
              <a:rPr lang="nb-NO" sz="1400" u="sng" dirty="0" smtClean="0"/>
              <a:t> 3 (</a:t>
            </a:r>
            <a:r>
              <a:rPr lang="nb-NO" sz="1400" u="sng" dirty="0" err="1" smtClean="0"/>
              <a:t>of</a:t>
            </a:r>
            <a:r>
              <a:rPr lang="nb-NO" sz="1400" u="sng" dirty="0" smtClean="0"/>
              <a:t> 15)</a:t>
            </a:r>
            <a:endParaRPr lang="nb-NO" sz="1400" u="sng" dirty="0" smtClean="0"/>
          </a:p>
          <a:p>
            <a:r>
              <a:rPr lang="nb-NO" sz="1400" dirty="0" err="1" smtClean="0"/>
              <a:t>Users</a:t>
            </a:r>
            <a:r>
              <a:rPr lang="nb-NO" sz="1400" dirty="0" smtClean="0"/>
              <a:t> in org </a:t>
            </a:r>
            <a:r>
              <a:rPr lang="nb-NO" sz="1400" dirty="0" err="1" smtClean="0"/>
              <a:t>unit</a:t>
            </a:r>
            <a:r>
              <a:rPr lang="nb-NO" sz="1400" dirty="0" smtClean="0"/>
              <a:t>:</a:t>
            </a:r>
          </a:p>
          <a:p>
            <a:r>
              <a:rPr lang="nb-NO" sz="1400" u="sng" dirty="0" smtClean="0"/>
              <a:t> </a:t>
            </a:r>
            <a:r>
              <a:rPr lang="nb-NO" sz="1400" u="sng" dirty="0" err="1" smtClean="0"/>
              <a:t>Logbo</a:t>
            </a:r>
            <a:endParaRPr lang="nb-NO" sz="1400" u="sng" dirty="0" smtClean="0"/>
          </a:p>
          <a:p>
            <a:r>
              <a:rPr lang="nb-NO" sz="1400" u="sng" dirty="0" smtClean="0"/>
              <a:t> Kevin</a:t>
            </a:r>
          </a:p>
          <a:p>
            <a:endParaRPr lang="nb-NO" sz="1400" u="sng" dirty="0" smtClean="0"/>
          </a:p>
          <a:p>
            <a:endParaRPr lang="nb-NO" sz="1400" u="sng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9296400" y="3429000"/>
            <a:ext cx="304800" cy="1828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Callout 48"/>
          <p:cNvSpPr/>
          <p:nvPr/>
        </p:nvSpPr>
        <p:spPr>
          <a:xfrm>
            <a:off x="2057400" y="5486400"/>
            <a:ext cx="2743200" cy="1219200"/>
          </a:xfrm>
          <a:prstGeom prst="wedgeEllipseCallout">
            <a:avLst>
              <a:gd name="adj1" fmla="val 56275"/>
              <a:gd name="adj2" fmla="val -47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 smtClean="0"/>
              <a:t>How</a:t>
            </a:r>
            <a:r>
              <a:rPr lang="nb-NO" sz="1600" dirty="0" smtClean="0"/>
              <a:t> to sort? Sort </a:t>
            </a:r>
            <a:r>
              <a:rPr lang="nb-NO" sz="1600" dirty="0" err="1" smtClean="0"/>
              <a:t>own</a:t>
            </a:r>
            <a:r>
              <a:rPr lang="nb-NO" sz="1600" dirty="0" smtClean="0"/>
              <a:t> </a:t>
            </a:r>
            <a:r>
              <a:rPr lang="nb-NO" sz="1600" dirty="0" err="1" smtClean="0"/>
              <a:t>district</a:t>
            </a:r>
            <a:r>
              <a:rPr lang="nb-NO" sz="1600" dirty="0" smtClean="0"/>
              <a:t> first??</a:t>
            </a:r>
            <a:endParaRPr lang="nb-NO" sz="16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791200" y="4572000"/>
            <a:ext cx="1295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04800" y="3048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(The </a:t>
            </a:r>
            <a:r>
              <a:rPr lang="nb-NO" dirty="0" err="1" smtClean="0"/>
              <a:t>names</a:t>
            </a:r>
            <a:r>
              <a:rPr lang="nb-NO" dirty="0" smtClean="0"/>
              <a:t>  </a:t>
            </a:r>
            <a:r>
              <a:rPr lang="nb-NO" dirty="0" err="1" smtClean="0"/>
              <a:t>here</a:t>
            </a:r>
            <a:r>
              <a:rPr lang="nb-NO" dirty="0" smtClean="0"/>
              <a:t> do not </a:t>
            </a:r>
            <a:r>
              <a:rPr lang="nb-NO" dirty="0" err="1" smtClean="0"/>
              <a:t>represent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correct</a:t>
            </a:r>
            <a:r>
              <a:rPr lang="nb-NO" dirty="0" smtClean="0"/>
              <a:t> org </a:t>
            </a:r>
            <a:r>
              <a:rPr lang="nb-NO" dirty="0" err="1" smtClean="0"/>
              <a:t>unit</a:t>
            </a:r>
            <a:r>
              <a:rPr lang="nb-NO" dirty="0" smtClean="0"/>
              <a:t>, and </a:t>
            </a:r>
            <a:r>
              <a:rPr lang="nb-NO" dirty="0" err="1" smtClean="0"/>
              <a:t>are</a:t>
            </a:r>
            <a:r>
              <a:rPr lang="nb-NO" dirty="0" smtClean="0"/>
              <a:t> used as </a:t>
            </a:r>
            <a:r>
              <a:rPr lang="nb-NO" dirty="0" err="1" smtClean="0"/>
              <a:t>examples</a:t>
            </a:r>
            <a:r>
              <a:rPr lang="nb-NO" dirty="0" smtClean="0"/>
              <a:t>). The data </a:t>
            </a:r>
            <a:r>
              <a:rPr lang="nb-NO" dirty="0" err="1" smtClean="0"/>
              <a:t>on</a:t>
            </a:r>
            <a:r>
              <a:rPr lang="nb-NO" dirty="0" smtClean="0"/>
              <a:t> a </a:t>
            </a:r>
            <a:r>
              <a:rPr lang="nb-NO" dirty="0" err="1" smtClean="0"/>
              <a:t>user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needs</a:t>
            </a:r>
            <a:r>
              <a:rPr lang="nb-NO" dirty="0" smtClean="0"/>
              <a:t> </a:t>
            </a:r>
            <a:r>
              <a:rPr lang="nb-NO" dirty="0" err="1" smtClean="0"/>
              <a:t>revision</a:t>
            </a:r>
            <a:r>
              <a:rPr lang="nb-NO" dirty="0" smtClean="0"/>
              <a:t> (</a:t>
            </a:r>
            <a:r>
              <a:rPr lang="nb-NO" dirty="0" err="1" smtClean="0"/>
              <a:t>this</a:t>
            </a:r>
            <a:r>
              <a:rPr lang="nb-NO" dirty="0" smtClean="0"/>
              <a:t> is a </a:t>
            </a:r>
            <a:r>
              <a:rPr lang="nb-NO" dirty="0" err="1" smtClean="0"/>
              <a:t>wild</a:t>
            </a:r>
            <a:r>
              <a:rPr lang="nb-NO" dirty="0" smtClean="0"/>
              <a:t> </a:t>
            </a:r>
            <a:r>
              <a:rPr lang="nb-NO" dirty="0" err="1" smtClean="0"/>
              <a:t>guess</a:t>
            </a:r>
            <a:r>
              <a:rPr lang="nb-NO" dirty="0" smtClean="0"/>
              <a:t>). </a:t>
            </a:r>
            <a:endParaRPr lang="nb-NO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467600" y="2667000"/>
            <a:ext cx="152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Callout 64"/>
          <p:cNvSpPr/>
          <p:nvPr/>
        </p:nvSpPr>
        <p:spPr>
          <a:xfrm>
            <a:off x="152400" y="4572000"/>
            <a:ext cx="2743200" cy="1219200"/>
          </a:xfrm>
          <a:prstGeom prst="wedgeEllipseCallout">
            <a:avLst>
              <a:gd name="adj1" fmla="val 56275"/>
              <a:gd name="adj2" fmla="val -47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 smtClean="0"/>
              <a:t>Which</a:t>
            </a:r>
            <a:r>
              <a:rPr lang="nb-NO" sz="1400" dirty="0" smtClean="0"/>
              <a:t> info to </a:t>
            </a:r>
            <a:r>
              <a:rPr lang="nb-NO" sz="1400" dirty="0" err="1" smtClean="0"/>
              <a:t>remember</a:t>
            </a:r>
            <a:r>
              <a:rPr lang="nb-NO" sz="1400" dirty="0" smtClean="0"/>
              <a:t>? </a:t>
            </a:r>
            <a:r>
              <a:rPr lang="nb-NO" sz="1400" dirty="0" err="1" smtClean="0"/>
              <a:t>How</a:t>
            </a:r>
            <a:r>
              <a:rPr lang="nb-NO" sz="1400" dirty="0" smtClean="0"/>
              <a:t> to </a:t>
            </a:r>
            <a:r>
              <a:rPr lang="nb-NO" sz="1400" dirty="0" err="1" smtClean="0"/>
              <a:t>create</a:t>
            </a:r>
            <a:r>
              <a:rPr lang="nb-NO" sz="1400" dirty="0" smtClean="0"/>
              <a:t> ’</a:t>
            </a:r>
            <a:r>
              <a:rPr lang="nb-NO" sz="1400" dirty="0" err="1" smtClean="0"/>
              <a:t>social</a:t>
            </a:r>
            <a:r>
              <a:rPr lang="nb-NO" sz="1400" dirty="0" smtClean="0"/>
              <a:t> </a:t>
            </a:r>
            <a:r>
              <a:rPr lang="nb-NO" sz="1400" dirty="0" err="1" smtClean="0"/>
              <a:t>network</a:t>
            </a:r>
            <a:r>
              <a:rPr lang="nb-NO" sz="1400" dirty="0" smtClean="0"/>
              <a:t>’ </a:t>
            </a:r>
            <a:r>
              <a:rPr lang="nb-NO" sz="1400" dirty="0" err="1" smtClean="0"/>
              <a:t>automatically</a:t>
            </a:r>
            <a:r>
              <a:rPr lang="nb-NO" sz="1400" dirty="0" smtClean="0"/>
              <a:t>?</a:t>
            </a:r>
            <a:endParaRPr lang="nb-NO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err="1" smtClean="0"/>
              <a:t>How</a:t>
            </a:r>
            <a:r>
              <a:rPr lang="nb-NO" dirty="0" smtClean="0"/>
              <a:t> to best </a:t>
            </a:r>
            <a:r>
              <a:rPr lang="nb-NO" dirty="0" err="1" smtClean="0"/>
              <a:t>represent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tree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org </a:t>
            </a:r>
            <a:r>
              <a:rPr lang="nb-NO" dirty="0" err="1" smtClean="0"/>
              <a:t>units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a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browsing</a:t>
            </a:r>
            <a:r>
              <a:rPr lang="nb-NO" dirty="0" smtClean="0"/>
              <a:t> screen?</a:t>
            </a:r>
          </a:p>
          <a:p>
            <a:r>
              <a:rPr lang="nb-NO" dirty="0" err="1" smtClean="0"/>
              <a:t>Too</a:t>
            </a:r>
            <a:r>
              <a:rPr lang="nb-NO" dirty="0" smtClean="0"/>
              <a:t> </a:t>
            </a:r>
            <a:r>
              <a:rPr lang="nb-NO" dirty="0" err="1" smtClean="0"/>
              <a:t>much</a:t>
            </a:r>
            <a:r>
              <a:rPr lang="nb-NO" dirty="0" smtClean="0"/>
              <a:t> info </a:t>
            </a:r>
            <a:r>
              <a:rPr lang="nb-NO" dirty="0" err="1" smtClean="0"/>
              <a:t>on</a:t>
            </a:r>
            <a:r>
              <a:rPr lang="nb-NO" dirty="0" smtClean="0"/>
              <a:t> screen: </a:t>
            </a:r>
            <a:r>
              <a:rPr lang="nb-NO" dirty="0" err="1" smtClean="0"/>
              <a:t>scroll</a:t>
            </a:r>
            <a:r>
              <a:rPr lang="nb-NO" dirty="0" smtClean="0"/>
              <a:t> or </a:t>
            </a:r>
            <a:r>
              <a:rPr lang="nb-NO" dirty="0" err="1" smtClean="0"/>
              <a:t>deepen</a:t>
            </a:r>
            <a:r>
              <a:rPr lang="nb-NO" dirty="0" smtClean="0"/>
              <a:t> </a:t>
            </a:r>
            <a:r>
              <a:rPr lang="nb-NO" dirty="0" err="1" smtClean="0"/>
              <a:t>hierarchy</a:t>
            </a:r>
            <a:r>
              <a:rPr lang="nb-NO" dirty="0" smtClean="0"/>
              <a:t>?</a:t>
            </a:r>
          </a:p>
          <a:p>
            <a:r>
              <a:rPr lang="nb-NO" dirty="0" err="1" smtClean="0"/>
              <a:t>What</a:t>
            </a:r>
            <a:r>
              <a:rPr lang="nb-NO" dirty="0" smtClean="0"/>
              <a:t> to show at </a:t>
            </a:r>
            <a:r>
              <a:rPr lang="nb-NO" dirty="0" err="1" smtClean="0"/>
              <a:t>different</a:t>
            </a:r>
            <a:r>
              <a:rPr lang="nb-NO" dirty="0" smtClean="0"/>
              <a:t> </a:t>
            </a:r>
            <a:r>
              <a:rPr lang="nb-NO" dirty="0" err="1" smtClean="0"/>
              <a:t>levels</a:t>
            </a:r>
            <a:r>
              <a:rPr lang="nb-NO" dirty="0" smtClean="0"/>
              <a:t> </a:t>
            </a:r>
            <a:r>
              <a:rPr lang="nb-NO" dirty="0" err="1" smtClean="0"/>
              <a:t>while</a:t>
            </a:r>
            <a:r>
              <a:rPr lang="nb-NO" dirty="0" smtClean="0"/>
              <a:t> </a:t>
            </a:r>
            <a:r>
              <a:rPr lang="nb-NO" dirty="0" err="1" smtClean="0"/>
              <a:t>browsing</a:t>
            </a:r>
            <a:r>
              <a:rPr lang="nb-NO" dirty="0" smtClean="0"/>
              <a:t> </a:t>
            </a:r>
            <a:r>
              <a:rPr lang="nb-NO" dirty="0" smtClean="0"/>
              <a:t>org </a:t>
            </a:r>
            <a:r>
              <a:rPr lang="nb-NO" dirty="0" err="1" smtClean="0"/>
              <a:t>units</a:t>
            </a:r>
            <a:r>
              <a:rPr lang="nb-NO" dirty="0" smtClean="0"/>
              <a:t>?</a:t>
            </a:r>
          </a:p>
          <a:p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sticky</a:t>
            </a:r>
            <a:r>
              <a:rPr lang="nb-NO" dirty="0" smtClean="0"/>
              <a:t> features to </a:t>
            </a:r>
            <a:r>
              <a:rPr lang="nb-NO" dirty="0" err="1" smtClean="0"/>
              <a:t>implement</a:t>
            </a:r>
            <a:r>
              <a:rPr lang="nb-NO" dirty="0" smtClean="0"/>
              <a:t> (</a:t>
            </a:r>
            <a:r>
              <a:rPr lang="nb-NO" dirty="0" err="1" smtClean="0"/>
              <a:t>remembering</a:t>
            </a:r>
            <a:r>
              <a:rPr lang="nb-NO" dirty="0" smtClean="0"/>
              <a:t> last </a:t>
            </a:r>
            <a:r>
              <a:rPr lang="nb-NO" dirty="0" err="1" smtClean="0"/>
              <a:t>contacted</a:t>
            </a:r>
            <a:r>
              <a:rPr lang="nb-NO" dirty="0" smtClean="0"/>
              <a:t> </a:t>
            </a:r>
            <a:r>
              <a:rPr lang="nb-NO" dirty="0" err="1" smtClean="0"/>
              <a:t>etc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users</a:t>
            </a:r>
            <a:r>
              <a:rPr lang="nb-NO" dirty="0" smtClean="0"/>
              <a:t> </a:t>
            </a:r>
            <a:r>
              <a:rPr lang="nb-NO" dirty="0" err="1" smtClean="0"/>
              <a:t>own</a:t>
            </a:r>
            <a:r>
              <a:rPr lang="nb-NO" dirty="0" smtClean="0"/>
              <a:t> org </a:t>
            </a:r>
            <a:r>
              <a:rPr lang="nb-NO" dirty="0" err="1" smtClean="0"/>
              <a:t>unit</a:t>
            </a:r>
            <a:r>
              <a:rPr lang="nb-NO" dirty="0" smtClean="0"/>
              <a:t> to sort </a:t>
            </a:r>
            <a:r>
              <a:rPr lang="nb-NO" dirty="0" err="1" smtClean="0"/>
              <a:t>search</a:t>
            </a:r>
            <a:r>
              <a:rPr lang="nb-NO" dirty="0" smtClean="0"/>
              <a:t> </a:t>
            </a:r>
            <a:r>
              <a:rPr lang="nb-NO" dirty="0" err="1" smtClean="0"/>
              <a:t>results</a:t>
            </a:r>
            <a:r>
              <a:rPr lang="nb-NO" dirty="0" smtClean="0"/>
              <a:t> etc. </a:t>
            </a:r>
          </a:p>
          <a:p>
            <a:r>
              <a:rPr lang="nb-NO" dirty="0" err="1" smtClean="0"/>
              <a:t>Try</a:t>
            </a:r>
            <a:r>
              <a:rPr lang="nb-NO" dirty="0" smtClean="0"/>
              <a:t> to </a:t>
            </a:r>
            <a:r>
              <a:rPr lang="nb-NO" dirty="0" err="1" smtClean="0"/>
              <a:t>keep</a:t>
            </a:r>
            <a:r>
              <a:rPr lang="nb-NO" dirty="0" smtClean="0"/>
              <a:t> links </a:t>
            </a:r>
            <a:r>
              <a:rPr lang="nb-NO" dirty="0" err="1" smtClean="0"/>
              <a:t>on</a:t>
            </a:r>
            <a:r>
              <a:rPr lang="nb-NO" dirty="0" smtClean="0"/>
              <a:t> single line (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browsers</a:t>
            </a:r>
            <a:r>
              <a:rPr lang="nb-NO" dirty="0" smtClean="0"/>
              <a:t>, </a:t>
            </a:r>
            <a:r>
              <a:rPr lang="nb-NO" dirty="0" err="1" smtClean="0"/>
              <a:t>this</a:t>
            </a:r>
            <a:r>
              <a:rPr lang="nb-NO" dirty="0" smtClean="0"/>
              <a:t> is </a:t>
            </a:r>
            <a:r>
              <a:rPr lang="nb-NO" dirty="0" err="1" smtClean="0"/>
              <a:t>challenging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Need</a:t>
            </a:r>
            <a:r>
              <a:rPr lang="nb-NO" dirty="0" smtClean="0"/>
              <a:t> </a:t>
            </a:r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strategy</a:t>
            </a:r>
            <a:r>
              <a:rPr lang="nb-NO" dirty="0" smtClean="0"/>
              <a:t> for Home/Back </a:t>
            </a:r>
            <a:r>
              <a:rPr lang="nb-NO" dirty="0" err="1" smtClean="0"/>
              <a:t>navigation</a:t>
            </a:r>
            <a:r>
              <a:rPr lang="nb-NO" dirty="0" smtClean="0"/>
              <a:t> (</a:t>
            </a:r>
            <a:r>
              <a:rPr lang="nb-NO" dirty="0" err="1" smtClean="0"/>
              <a:t>across</a:t>
            </a:r>
            <a:r>
              <a:rPr lang="nb-NO" dirty="0" smtClean="0"/>
              <a:t> </a:t>
            </a:r>
            <a:r>
              <a:rPr lang="nb-NO" dirty="0" err="1" smtClean="0"/>
              <a:t>projects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actions</a:t>
            </a:r>
            <a:r>
              <a:rPr lang="nb-NO" dirty="0" smtClean="0"/>
              <a:t> </a:t>
            </a:r>
            <a:r>
              <a:rPr lang="nb-NO" dirty="0" err="1" smtClean="0"/>
              <a:t>could</a:t>
            </a:r>
            <a:r>
              <a:rPr lang="nb-NO" dirty="0" smtClean="0"/>
              <a:t> be </a:t>
            </a:r>
            <a:r>
              <a:rPr lang="nb-NO" dirty="0" err="1" smtClean="0"/>
              <a:t>included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user</a:t>
            </a:r>
            <a:r>
              <a:rPr lang="nb-NO" dirty="0" smtClean="0"/>
              <a:t> </a:t>
            </a:r>
            <a:r>
              <a:rPr lang="nb-NO" dirty="0" smtClean="0"/>
              <a:t>screen??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386</Words>
  <Application>Microsoft Office PowerPoint</Application>
  <PresentationFormat>On-screen Show (4:3)</PresentationFormat>
  <Paragraphs>77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DHIS2 Mobile Address book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Lars Kristian Roland</dc:creator>
  <cp:lastModifiedBy>Lars Kristian Roland</cp:lastModifiedBy>
  <cp:revision>15</cp:revision>
  <dcterms:created xsi:type="dcterms:W3CDTF">2006-08-16T00:00:00Z</dcterms:created>
  <dcterms:modified xsi:type="dcterms:W3CDTF">2011-09-30T09:12:13Z</dcterms:modified>
</cp:coreProperties>
</file>