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1981200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Home</a:t>
            </a:r>
            <a:endParaRPr lang="nb-NO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437702" y="4071651"/>
            <a:ext cx="68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err="1" smtClean="0">
                <a:solidFill>
                  <a:schemeClr val="tx2">
                    <a:lumMod val="50000"/>
                  </a:schemeClr>
                </a:solidFill>
              </a:rPr>
              <a:t>Logout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711" y="2286000"/>
            <a:ext cx="14919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err="1" smtClean="0"/>
              <a:t>Dashboard</a:t>
            </a:r>
            <a:endParaRPr lang="nb-NO" sz="1400" u="sng" dirty="0" smtClean="0"/>
          </a:p>
          <a:p>
            <a:r>
              <a:rPr lang="nb-NO" sz="1400" u="sng" dirty="0" smtClean="0"/>
              <a:t>Data </a:t>
            </a:r>
            <a:r>
              <a:rPr lang="nb-NO" sz="1400" u="sng" dirty="0" err="1" smtClean="0"/>
              <a:t>Entry</a:t>
            </a:r>
            <a:endParaRPr lang="nb-NO" sz="1400" u="sng" dirty="0" smtClean="0"/>
          </a:p>
          <a:p>
            <a:r>
              <a:rPr lang="nb-NO" sz="1400" u="sng" dirty="0" err="1" smtClean="0"/>
              <a:t>Messages</a:t>
            </a:r>
            <a:r>
              <a:rPr lang="nb-NO" sz="1400" u="sng" dirty="0" smtClean="0"/>
              <a:t> (1 </a:t>
            </a:r>
            <a:r>
              <a:rPr lang="nb-NO" sz="1400" u="sng" dirty="0" err="1" smtClean="0"/>
              <a:t>new</a:t>
            </a:r>
            <a:r>
              <a:rPr lang="nb-NO" sz="1400" u="sng" dirty="0" smtClean="0"/>
              <a:t>)</a:t>
            </a:r>
            <a:endParaRPr lang="nb-NO" sz="1400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764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90800" y="1981200"/>
            <a:ext cx="899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Messages</a:t>
            </a:r>
            <a:endParaRPr lang="nb-NO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647502" y="4071651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>
                <a:solidFill>
                  <a:schemeClr val="tx2">
                    <a:lumMod val="50000"/>
                  </a:schemeClr>
                </a:solidFill>
              </a:rPr>
              <a:t>Home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6511" y="2286000"/>
            <a:ext cx="177176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err="1" smtClean="0"/>
              <a:t>Write</a:t>
            </a:r>
            <a:r>
              <a:rPr lang="nb-NO" sz="1400" u="sng" dirty="0" smtClean="0"/>
              <a:t> </a:t>
            </a:r>
            <a:r>
              <a:rPr lang="nb-NO" sz="1400" u="sng" dirty="0" err="1" smtClean="0"/>
              <a:t>n</a:t>
            </a:r>
            <a:r>
              <a:rPr lang="nb-NO" sz="1400" u="sng" dirty="0" err="1" smtClean="0"/>
              <a:t>ew</a:t>
            </a:r>
            <a:r>
              <a:rPr lang="nb-NO" sz="1400" u="sng" dirty="0" smtClean="0"/>
              <a:t> </a:t>
            </a:r>
            <a:r>
              <a:rPr lang="nb-NO" sz="1400" u="sng" dirty="0" err="1" smtClean="0"/>
              <a:t>m</a:t>
            </a:r>
            <a:r>
              <a:rPr lang="nb-NO" sz="1400" u="sng" dirty="0" err="1" smtClean="0"/>
              <a:t>essage</a:t>
            </a:r>
            <a:endParaRPr lang="nb-NO" sz="1400" u="sng" dirty="0" smtClean="0"/>
          </a:p>
          <a:p>
            <a:r>
              <a:rPr lang="nb-NO" sz="1400" u="sng" dirty="0" err="1" smtClean="0"/>
              <a:t>Write</a:t>
            </a:r>
            <a:r>
              <a:rPr lang="nb-NO" sz="1400" u="sng" dirty="0" smtClean="0"/>
              <a:t> feedback</a:t>
            </a:r>
          </a:p>
          <a:p>
            <a:endParaRPr lang="nb-NO" sz="1400" u="sng" dirty="0" smtClean="0"/>
          </a:p>
          <a:p>
            <a:r>
              <a:rPr lang="nb-NO" sz="1400" dirty="0" err="1" smtClean="0"/>
              <a:t>Inbox</a:t>
            </a:r>
            <a:r>
              <a:rPr lang="nb-NO" sz="1400" dirty="0" smtClean="0"/>
              <a:t>:</a:t>
            </a:r>
          </a:p>
          <a:p>
            <a:r>
              <a:rPr lang="nb-NO" sz="1400" u="sng" dirty="0" smtClean="0"/>
              <a:t>* Lars Helge Øverland</a:t>
            </a:r>
          </a:p>
          <a:p>
            <a:r>
              <a:rPr lang="nb-NO" sz="1400" u="sng" dirty="0" smtClean="0"/>
              <a:t>Morten Hansen</a:t>
            </a:r>
          </a:p>
          <a:p>
            <a:r>
              <a:rPr lang="nb-NO" sz="1400" u="sng" dirty="0" smtClean="0"/>
              <a:t>Knut </a:t>
            </a:r>
            <a:r>
              <a:rPr lang="nb-NO" sz="1400" u="sng" dirty="0" err="1" smtClean="0"/>
              <a:t>Staring</a:t>
            </a:r>
            <a:endParaRPr lang="nb-NO" sz="1400" u="sng" dirty="0" smtClean="0"/>
          </a:p>
          <a:p>
            <a:endParaRPr lang="nb-NO" sz="1400" u="sng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86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953000" y="533400"/>
            <a:ext cx="1551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Available</a:t>
            </a:r>
            <a:r>
              <a:rPr lang="nb-NO" sz="1400" dirty="0" smtClean="0"/>
              <a:t> Org </a:t>
            </a:r>
            <a:r>
              <a:rPr lang="nb-NO" sz="1400" dirty="0" err="1" smtClean="0"/>
              <a:t>Unit</a:t>
            </a:r>
            <a:r>
              <a:rPr lang="nb-NO" sz="1400" dirty="0" smtClean="0"/>
              <a:t>:</a:t>
            </a:r>
            <a:endParaRPr lang="nb-NO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09702" y="2623851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>
                <a:solidFill>
                  <a:schemeClr val="tx2">
                    <a:lumMod val="50000"/>
                  </a:schemeClr>
                </a:solidFill>
              </a:rPr>
              <a:t>Home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8711" y="838200"/>
            <a:ext cx="169068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u="sng" dirty="0" smtClean="0"/>
              <a:t>&lt; </a:t>
            </a:r>
            <a:r>
              <a:rPr lang="nb-NO" sz="1400" u="sng" dirty="0" err="1" smtClean="0"/>
              <a:t>find</a:t>
            </a:r>
            <a:r>
              <a:rPr lang="nb-NO" sz="1400" u="sng" dirty="0" smtClean="0"/>
              <a:t> </a:t>
            </a:r>
            <a:r>
              <a:rPr lang="nb-NO" sz="1400" u="sng" dirty="0" err="1" smtClean="0"/>
              <a:t>good</a:t>
            </a:r>
            <a:r>
              <a:rPr lang="nb-NO" sz="1400" u="sng" dirty="0" smtClean="0"/>
              <a:t> </a:t>
            </a:r>
            <a:r>
              <a:rPr lang="nb-NO" sz="1400" u="sng" dirty="0" err="1" smtClean="0"/>
              <a:t>way</a:t>
            </a:r>
            <a:r>
              <a:rPr lang="nb-NO" sz="1400" u="sng" dirty="0" smtClean="0"/>
              <a:t> </a:t>
            </a:r>
            <a:r>
              <a:rPr lang="nb-NO" sz="1400" u="sng" dirty="0" err="1" smtClean="0"/>
              <a:t>of</a:t>
            </a:r>
            <a:r>
              <a:rPr lang="nb-NO" sz="1400" u="sng" dirty="0" smtClean="0"/>
              <a:t> </a:t>
            </a:r>
            <a:r>
              <a:rPr lang="nb-NO" sz="1400" u="sng" dirty="0" err="1" smtClean="0"/>
              <a:t>browsing</a:t>
            </a:r>
            <a:r>
              <a:rPr lang="nb-NO" sz="1400" u="sng" dirty="0" smtClean="0"/>
              <a:t> to </a:t>
            </a:r>
            <a:r>
              <a:rPr lang="nb-NO" sz="1400" u="sng" dirty="0" err="1" smtClean="0"/>
              <a:t>recipient</a:t>
            </a:r>
            <a:r>
              <a:rPr lang="nb-NO" sz="1400" u="sng" dirty="0" smtClean="0"/>
              <a:t>&gt; . </a:t>
            </a:r>
            <a:r>
              <a:rPr lang="nb-NO" sz="1400" u="sng" dirty="0" err="1" smtClean="0"/>
              <a:t>Possibly</a:t>
            </a:r>
            <a:r>
              <a:rPr lang="nb-NO" sz="1400" u="sng" dirty="0" smtClean="0"/>
              <a:t> support ’last </a:t>
            </a:r>
            <a:r>
              <a:rPr lang="nb-NO" sz="1400" u="sng" dirty="0" err="1" smtClean="0"/>
              <a:t>recipient</a:t>
            </a:r>
            <a:r>
              <a:rPr lang="nb-NO" sz="1400" u="sng" dirty="0" smtClean="0"/>
              <a:t>’ list? </a:t>
            </a:r>
            <a:endParaRPr lang="nb-NO" sz="1400" u="sng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576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953000" y="3962400"/>
            <a:ext cx="829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Message</a:t>
            </a:r>
            <a:endParaRPr lang="nb-NO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09702" y="6052851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>
                <a:solidFill>
                  <a:schemeClr val="tx2">
                    <a:lumMod val="50000"/>
                  </a:schemeClr>
                </a:solidFill>
              </a:rPr>
              <a:t>Home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8711" y="4223132"/>
            <a:ext cx="1766889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u="sng" dirty="0" err="1" smtClean="0"/>
              <a:t>Reply</a:t>
            </a:r>
            <a:r>
              <a:rPr lang="nb-NO" sz="1400" u="sng" dirty="0" smtClean="0"/>
              <a:t> </a:t>
            </a:r>
          </a:p>
          <a:p>
            <a:endParaRPr lang="nb-NO" sz="1400" dirty="0" smtClean="0"/>
          </a:p>
          <a:p>
            <a:r>
              <a:rPr lang="nb-NO" sz="1400" dirty="0" smtClean="0"/>
              <a:t>Lars Helge Øverland:</a:t>
            </a:r>
          </a:p>
          <a:p>
            <a:r>
              <a:rPr lang="nb-NO" sz="1400" dirty="0" smtClean="0"/>
              <a:t>OK. This </a:t>
            </a:r>
            <a:r>
              <a:rPr lang="nb-NO" sz="1400" dirty="0" err="1" smtClean="0"/>
              <a:t>will</a:t>
            </a:r>
            <a:r>
              <a:rPr lang="nb-NO" sz="1400" dirty="0" smtClean="0"/>
              <a:t> be </a:t>
            </a:r>
            <a:r>
              <a:rPr lang="nb-NO" sz="1400" dirty="0" err="1" smtClean="0"/>
              <a:t>looked</a:t>
            </a:r>
            <a:r>
              <a:rPr lang="nb-NO" sz="1400" dirty="0" smtClean="0"/>
              <a:t> </a:t>
            </a:r>
            <a:r>
              <a:rPr lang="nb-NO" sz="1400" dirty="0" smtClean="0"/>
              <a:t>at. </a:t>
            </a:r>
          </a:p>
          <a:p>
            <a:endParaRPr lang="nb-NO" sz="1400" dirty="0" smtClean="0"/>
          </a:p>
          <a:p>
            <a:r>
              <a:rPr lang="nb-NO" sz="1400" dirty="0" smtClean="0"/>
              <a:t>John </a:t>
            </a:r>
            <a:r>
              <a:rPr lang="nb-NO" sz="1400" dirty="0" err="1" smtClean="0"/>
              <a:t>Doe</a:t>
            </a:r>
            <a:r>
              <a:rPr lang="nb-NO" sz="1400" dirty="0" smtClean="0"/>
              <a:t>:</a:t>
            </a:r>
          </a:p>
          <a:p>
            <a:r>
              <a:rPr lang="nb-NO" sz="1400" dirty="0" smtClean="0"/>
              <a:t>A feature </a:t>
            </a:r>
            <a:r>
              <a:rPr lang="nb-NO" sz="1400" dirty="0" err="1" smtClean="0"/>
              <a:t>suggestion</a:t>
            </a:r>
            <a:r>
              <a:rPr lang="nb-NO" sz="1400" dirty="0" smtClean="0"/>
              <a:t>.</a:t>
            </a:r>
          </a:p>
          <a:p>
            <a:endParaRPr lang="nb-NO" sz="14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267200" y="33528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114800" y="1143000"/>
            <a:ext cx="685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7086600" y="533400"/>
            <a:ext cx="1358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Select</a:t>
            </a:r>
            <a:r>
              <a:rPr lang="nb-NO" sz="1400" dirty="0" smtClean="0"/>
              <a:t> </a:t>
            </a:r>
            <a:r>
              <a:rPr lang="nb-NO" sz="1400" dirty="0" err="1" smtClean="0"/>
              <a:t>recipient</a:t>
            </a:r>
            <a:r>
              <a:rPr lang="nb-NO" sz="1400" dirty="0" smtClean="0"/>
              <a:t>:</a:t>
            </a:r>
            <a:endParaRPr lang="nb-NO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143302" y="2623851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>
                <a:solidFill>
                  <a:schemeClr val="tx2">
                    <a:lumMod val="50000"/>
                  </a:schemeClr>
                </a:solidFill>
              </a:rPr>
              <a:t>Home</a:t>
            </a:r>
            <a:endParaRPr lang="nb-NO" sz="14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72311" y="838200"/>
            <a:ext cx="877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/>
              <a:t>Message</a:t>
            </a:r>
            <a:r>
              <a:rPr lang="nb-NO" sz="1400" u="sng" dirty="0" smtClean="0"/>
              <a:t>:</a:t>
            </a:r>
            <a:endParaRPr lang="nb-NO" sz="1400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7086600" y="159722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/>
              <a:t>Send</a:t>
            </a:r>
            <a:endParaRPr lang="nb-NO" sz="1400" u="sng" dirty="0"/>
          </a:p>
        </p:txBody>
      </p:sp>
      <p:sp>
        <p:nvSpPr>
          <p:cNvPr id="28" name="Rectangle 27"/>
          <p:cNvSpPr/>
          <p:nvPr/>
        </p:nvSpPr>
        <p:spPr>
          <a:xfrm>
            <a:off x="7119651" y="1186149"/>
            <a:ext cx="16764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Straight Arrow Connector 28"/>
          <p:cNvCxnSpPr>
            <a:stCxn id="14" idx="3"/>
          </p:cNvCxnSpPr>
          <p:nvPr/>
        </p:nvCxnSpPr>
        <p:spPr>
          <a:xfrm flipV="1">
            <a:off x="6629400" y="1371600"/>
            <a:ext cx="381000" cy="51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886200" y="2286000"/>
            <a:ext cx="3048000" cy="35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Callout 34"/>
          <p:cNvSpPr/>
          <p:nvPr/>
        </p:nvSpPr>
        <p:spPr>
          <a:xfrm>
            <a:off x="1676400" y="4953000"/>
            <a:ext cx="2057400" cy="1600200"/>
          </a:xfrm>
          <a:prstGeom prst="wedgeEllipseCallout">
            <a:avLst>
              <a:gd name="adj1" fmla="val 26824"/>
              <a:gd name="adj2" fmla="val -66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 smtClean="0"/>
              <a:t>Which</a:t>
            </a:r>
            <a:r>
              <a:rPr lang="nb-NO" sz="1200" dirty="0" smtClean="0"/>
              <a:t> info to show </a:t>
            </a:r>
            <a:r>
              <a:rPr lang="nb-NO" sz="1200" dirty="0" err="1" smtClean="0"/>
              <a:t>here</a:t>
            </a:r>
            <a:r>
              <a:rPr lang="nb-NO" sz="1200" dirty="0" smtClean="0"/>
              <a:t>? The original </a:t>
            </a:r>
            <a:r>
              <a:rPr lang="nb-NO" sz="1200" dirty="0" err="1" smtClean="0"/>
              <a:t>recipient</a:t>
            </a:r>
            <a:r>
              <a:rPr lang="nb-NO" sz="1200" dirty="0" smtClean="0"/>
              <a:t> or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new</a:t>
            </a:r>
            <a:r>
              <a:rPr lang="nb-NO" sz="1200" dirty="0" smtClean="0"/>
              <a:t> </a:t>
            </a:r>
            <a:r>
              <a:rPr lang="nb-NO" sz="1200" dirty="0" err="1" smtClean="0"/>
              <a:t>recipient</a:t>
            </a:r>
            <a:r>
              <a:rPr lang="nb-NO" sz="1200" dirty="0" smtClean="0"/>
              <a:t>? Or part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new</a:t>
            </a:r>
            <a:r>
              <a:rPr lang="nb-NO" sz="1200" dirty="0" smtClean="0"/>
              <a:t> </a:t>
            </a:r>
            <a:r>
              <a:rPr lang="nb-NO" sz="1200" dirty="0" err="1" smtClean="0"/>
              <a:t>message</a:t>
            </a:r>
            <a:r>
              <a:rPr lang="nb-NO" sz="1200" dirty="0" smtClean="0"/>
              <a:t>? </a:t>
            </a:r>
            <a:r>
              <a:rPr lang="nb-NO" sz="1200" dirty="0" err="1" smtClean="0"/>
              <a:t>Should</a:t>
            </a:r>
            <a:r>
              <a:rPr lang="nb-NO" sz="1200" dirty="0" smtClean="0"/>
              <a:t> be limited to 1 line per </a:t>
            </a:r>
            <a:r>
              <a:rPr lang="nb-NO" sz="1200" dirty="0" err="1" smtClean="0"/>
              <a:t>msg</a:t>
            </a:r>
            <a:r>
              <a:rPr lang="nb-NO" sz="1200" dirty="0" smtClean="0"/>
              <a:t>.</a:t>
            </a:r>
            <a:endParaRPr lang="nb-NO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562600" y="2438400"/>
            <a:ext cx="17526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828800" y="2819400"/>
            <a:ext cx="685800" cy="51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 Kristian Roland</dc:creator>
  <cp:lastModifiedBy>Lars Kristian Roland</cp:lastModifiedBy>
  <cp:revision>7</cp:revision>
  <dcterms:created xsi:type="dcterms:W3CDTF">2006-08-16T00:00:00Z</dcterms:created>
  <dcterms:modified xsi:type="dcterms:W3CDTF">2011-09-29T09:34:27Z</dcterms:modified>
</cp:coreProperties>
</file>