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6" r:id="rId2"/>
    <p:sldId id="259" r:id="rId3"/>
    <p:sldId id="260" r:id="rId4"/>
    <p:sldId id="261" r:id="rId5"/>
    <p:sldId id="262" r:id="rId6"/>
    <p:sldId id="263" r:id="rId7"/>
    <p:sldId id="291" r:id="rId8"/>
    <p:sldId id="305" r:id="rId9"/>
    <p:sldId id="315" r:id="rId10"/>
    <p:sldId id="316" r:id="rId11"/>
    <p:sldId id="317" r:id="rId12"/>
    <p:sldId id="318" r:id="rId13"/>
    <p:sldId id="320" r:id="rId14"/>
    <p:sldId id="321" r:id="rId15"/>
    <p:sldId id="322" r:id="rId16"/>
    <p:sldId id="323" r:id="rId17"/>
    <p:sldId id="324" r:id="rId18"/>
    <p:sldId id="319" r:id="rId19"/>
    <p:sldId id="301" r:id="rId20"/>
    <p:sldId id="325" r:id="rId21"/>
    <p:sldId id="327" r:id="rId22"/>
    <p:sldId id="328" r:id="rId23"/>
    <p:sldId id="331" r:id="rId24"/>
    <p:sldId id="332" r:id="rId25"/>
    <p:sldId id="333" r:id="rId26"/>
    <p:sldId id="334" r:id="rId27"/>
    <p:sldId id="330" r:id="rId28"/>
    <p:sldId id="335" r:id="rId29"/>
    <p:sldId id="336" r:id="rId30"/>
    <p:sldId id="337" r:id="rId31"/>
    <p:sldId id="338" r:id="rId32"/>
    <p:sldId id="339" r:id="rId33"/>
    <p:sldId id="292" r:id="rId34"/>
    <p:sldId id="306" r:id="rId35"/>
    <p:sldId id="344" r:id="rId36"/>
    <p:sldId id="347" r:id="rId37"/>
    <p:sldId id="307" r:id="rId38"/>
    <p:sldId id="346" r:id="rId39"/>
    <p:sldId id="350" r:id="rId40"/>
    <p:sldId id="345" r:id="rId41"/>
    <p:sldId id="304" r:id="rId42"/>
    <p:sldId id="340" r:id="rId43"/>
    <p:sldId id="341" r:id="rId44"/>
    <p:sldId id="342" r:id="rId45"/>
    <p:sldId id="348" r:id="rId46"/>
    <p:sldId id="349" r:id="rId47"/>
    <p:sldId id="351" r:id="rId48"/>
    <p:sldId id="293" r:id="rId49"/>
    <p:sldId id="265" r:id="rId50"/>
    <p:sldId id="354" r:id="rId51"/>
    <p:sldId id="355" r:id="rId52"/>
    <p:sldId id="356" r:id="rId53"/>
    <p:sldId id="267" r:id="rId54"/>
    <p:sldId id="357" r:id="rId55"/>
    <p:sldId id="358" r:id="rId56"/>
    <p:sldId id="359" r:id="rId57"/>
    <p:sldId id="360" r:id="rId58"/>
    <p:sldId id="352" r:id="rId59"/>
    <p:sldId id="310" r:id="rId60"/>
    <p:sldId id="311" r:id="rId61"/>
    <p:sldId id="312" r:id="rId62"/>
    <p:sldId id="313" r:id="rId63"/>
    <p:sldId id="272" r:id="rId64"/>
    <p:sldId id="283" r:id="rId65"/>
    <p:sldId id="361" r:id="rId66"/>
    <p:sldId id="353" r:id="rId67"/>
    <p:sldId id="362" r:id="rId68"/>
    <p:sldId id="363" r:id="rId69"/>
    <p:sldId id="364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3" r:id="rId78"/>
    <p:sldId id="374" r:id="rId79"/>
    <p:sldId id="309" r:id="rId80"/>
    <p:sldId id="375" r:id="rId81"/>
    <p:sldId id="376" r:id="rId82"/>
    <p:sldId id="377" r:id="rId83"/>
    <p:sldId id="378" r:id="rId84"/>
    <p:sldId id="379" r:id="rId8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37EBB"/>
    <a:srgbClr val="A7031E"/>
    <a:srgbClr val="144C9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1" autoAdjust="0"/>
    <p:restoredTop sz="90453" autoAdjust="0"/>
  </p:normalViewPr>
  <p:slideViewPr>
    <p:cSldViewPr snapToGrid="0">
      <p:cViewPr varScale="1">
        <p:scale>
          <a:sx n="147" d="100"/>
          <a:sy n="147" d="100"/>
        </p:scale>
        <p:origin x="2124" y="12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30" d="100"/>
        <a:sy n="130" d="100"/>
      </p:scale>
      <p:origin x="0" y="2226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llef Struksnes Jahren" userId="9d445570-a449-4513-bfeb-7fce20956292" providerId="ADAL" clId="{1F5D51EB-3B38-4E4A-B39B-EFC19474CB60}"/>
    <pc:docChg chg="custSel addSld modSld">
      <pc:chgData name="Tollef Struksnes Jahren" userId="9d445570-a449-4513-bfeb-7fce20956292" providerId="ADAL" clId="{1F5D51EB-3B38-4E4A-B39B-EFC19474CB60}" dt="2018-04-03T15:15:30.499" v="258" actId="20577"/>
      <pc:docMkLst>
        <pc:docMk/>
      </pc:docMkLst>
      <pc:sldChg chg="modSp">
        <pc:chgData name="Tollef Struksnes Jahren" userId="9d445570-a449-4513-bfeb-7fce20956292" providerId="ADAL" clId="{1F5D51EB-3B38-4E4A-B39B-EFC19474CB60}" dt="2018-04-03T09:55:03.222" v="1" actId="313"/>
        <pc:sldMkLst>
          <pc:docMk/>
          <pc:sldMk cId="3093420309" sldId="260"/>
        </pc:sldMkLst>
        <pc:spChg chg="mod">
          <ac:chgData name="Tollef Struksnes Jahren" userId="9d445570-a449-4513-bfeb-7fce20956292" providerId="ADAL" clId="{1F5D51EB-3B38-4E4A-B39B-EFC19474CB60}" dt="2018-04-03T09:55:03.222" v="1" actId="313"/>
          <ac:spMkLst>
            <pc:docMk/>
            <pc:sldMk cId="3093420309" sldId="260"/>
            <ac:spMk id="3" creationId="{42AD2D50-E8A6-4CA6-ABE7-E3ED667CDC4B}"/>
          </ac:spMkLst>
        </pc:spChg>
      </pc:sldChg>
      <pc:sldChg chg="modSp add">
        <pc:chgData name="Tollef Struksnes Jahren" userId="9d445570-a449-4513-bfeb-7fce20956292" providerId="ADAL" clId="{1F5D51EB-3B38-4E4A-B39B-EFC19474CB60}" dt="2018-04-03T11:22:18.782" v="104" actId="20577"/>
        <pc:sldMkLst>
          <pc:docMk/>
          <pc:sldMk cId="2532699143" sldId="263"/>
        </pc:sldMkLst>
        <pc:spChg chg="mod">
          <ac:chgData name="Tollef Struksnes Jahren" userId="9d445570-a449-4513-bfeb-7fce20956292" providerId="ADAL" clId="{1F5D51EB-3B38-4E4A-B39B-EFC19474CB60}" dt="2018-04-03T11:21:57.615" v="15" actId="20577"/>
          <ac:spMkLst>
            <pc:docMk/>
            <pc:sldMk cId="2532699143" sldId="263"/>
            <ac:spMk id="2" creationId="{CDB812F0-7D80-4F23-99BA-EBE81512ACA6}"/>
          </ac:spMkLst>
        </pc:spChg>
        <pc:spChg chg="mod">
          <ac:chgData name="Tollef Struksnes Jahren" userId="9d445570-a449-4513-bfeb-7fce20956292" providerId="ADAL" clId="{1F5D51EB-3B38-4E4A-B39B-EFC19474CB60}" dt="2018-04-03T11:22:18.782" v="104" actId="20577"/>
          <ac:spMkLst>
            <pc:docMk/>
            <pc:sldMk cId="2532699143" sldId="263"/>
            <ac:spMk id="3" creationId="{C5A5D487-2857-47CA-8B54-7F60FCCC8E9D}"/>
          </ac:spMkLst>
        </pc:spChg>
      </pc:sldChg>
    </pc:docChg>
  </pc:docChgLst>
  <pc:docChgLst>
    <pc:chgData name="Tollef Struksnes Jahren" userId="9d445570-a449-4513-bfeb-7fce20956292" providerId="ADAL" clId="{BD5C08D2-4009-4B36-9975-6DE1BFD1B6F8}"/>
    <pc:docChg chg="modSld">
      <pc:chgData name="Tollef Struksnes Jahren" userId="9d445570-a449-4513-bfeb-7fce20956292" providerId="ADAL" clId="{BD5C08D2-4009-4B36-9975-6DE1BFD1B6F8}" dt="2018-04-27T20:39:43.920" v="102" actId="20577"/>
      <pc:docMkLst>
        <pc:docMk/>
      </pc:docMkLst>
      <pc:sldChg chg="modTransition">
        <pc:chgData name="Tollef Struksnes Jahren" userId="9d445570-a449-4513-bfeb-7fce20956292" providerId="ADAL" clId="{BD5C08D2-4009-4B36-9975-6DE1BFD1B6F8}" dt="2018-04-24T08:04:51.926" v="1" actId="20577"/>
        <pc:sldMkLst>
          <pc:docMk/>
          <pc:sldMk cId="812990239" sldId="270"/>
        </pc:sldMkLst>
      </pc:sldChg>
      <pc:sldChg chg="modSp">
        <pc:chgData name="Tollef Struksnes Jahren" userId="9d445570-a449-4513-bfeb-7fce20956292" providerId="ADAL" clId="{BD5C08D2-4009-4B36-9975-6DE1BFD1B6F8}" dt="2018-04-27T20:37:49.900" v="41" actId="20577"/>
        <pc:sldMkLst>
          <pc:docMk/>
          <pc:sldMk cId="1671253868" sldId="312"/>
        </pc:sldMkLst>
        <pc:graphicFrameChg chg="mod modGraphic">
          <ac:chgData name="Tollef Struksnes Jahren" userId="9d445570-a449-4513-bfeb-7fce20956292" providerId="ADAL" clId="{BD5C08D2-4009-4B36-9975-6DE1BFD1B6F8}" dt="2018-04-27T20:37:49.900" v="41" actId="20577"/>
          <ac:graphicFrameMkLst>
            <pc:docMk/>
            <pc:sldMk cId="1671253868" sldId="312"/>
            <ac:graphicFrameMk id="5" creationId="{F9E184FA-0843-42CA-A74D-AE713F2714B4}"/>
          </ac:graphicFrameMkLst>
        </pc:graphicFrameChg>
      </pc:sldChg>
      <pc:sldChg chg="modSp">
        <pc:chgData name="Tollef Struksnes Jahren" userId="9d445570-a449-4513-bfeb-7fce20956292" providerId="ADAL" clId="{BD5C08D2-4009-4B36-9975-6DE1BFD1B6F8}" dt="2018-04-27T20:39:43.920" v="102" actId="20577"/>
        <pc:sldMkLst>
          <pc:docMk/>
          <pc:sldMk cId="2463686006" sldId="313"/>
        </pc:sldMkLst>
        <pc:graphicFrameChg chg="mod modGraphic">
          <ac:chgData name="Tollef Struksnes Jahren" userId="9d445570-a449-4513-bfeb-7fce20956292" providerId="ADAL" clId="{BD5C08D2-4009-4B36-9975-6DE1BFD1B6F8}" dt="2018-04-27T20:39:43.920" v="102" actId="20577"/>
          <ac:graphicFrameMkLst>
            <pc:docMk/>
            <pc:sldMk cId="2463686006" sldId="313"/>
            <ac:graphicFrameMk id="7" creationId="{DFF2B683-9E8E-4685-8116-EE460560830D}"/>
          </ac:graphicFrameMkLst>
        </pc:graphicFrameChg>
      </pc:sldChg>
    </pc:docChg>
  </pc:docChgLst>
  <pc:docChgLst>
    <pc:chgData name="Tollef Struksnes Jahren" userId="9d445570-a449-4513-bfeb-7fce20956292" providerId="ADAL" clId="{BB045149-39DC-435F-B458-C8D7E5A50C38}"/>
    <pc:docChg chg="undo redo custSel addSld delSld modSld sldOrd">
      <pc:chgData name="Tollef Struksnes Jahren" userId="9d445570-a449-4513-bfeb-7fce20956292" providerId="ADAL" clId="{BB045149-39DC-435F-B458-C8D7E5A50C38}" dt="2018-04-04T15:05:27.583" v="2939" actId="20577"/>
      <pc:docMkLst>
        <pc:docMk/>
      </pc:docMkLst>
      <pc:sldChg chg="modSp">
        <pc:chgData name="Tollef Struksnes Jahren" userId="9d445570-a449-4513-bfeb-7fce20956292" providerId="ADAL" clId="{BB045149-39DC-435F-B458-C8D7E5A50C38}" dt="2018-04-04T10:41:01.562" v="2811" actId="20577"/>
        <pc:sldMkLst>
          <pc:docMk/>
          <pc:sldMk cId="3093420309" sldId="260"/>
        </pc:sldMkLst>
        <pc:spChg chg="mod">
          <ac:chgData name="Tollef Struksnes Jahren" userId="9d445570-a449-4513-bfeb-7fce20956292" providerId="ADAL" clId="{BB045149-39DC-435F-B458-C8D7E5A50C38}" dt="2018-04-04T10:41:01.562" v="2811" actId="20577"/>
          <ac:spMkLst>
            <pc:docMk/>
            <pc:sldMk cId="3093420309" sldId="260"/>
            <ac:spMk id="3" creationId="{42AD2D50-E8A6-4CA6-ABE7-E3ED667CDC4B}"/>
          </ac:spMkLst>
        </pc:spChg>
      </pc:sldChg>
      <pc:sldChg chg="modSp">
        <pc:chgData name="Tollef Struksnes Jahren" userId="9d445570-a449-4513-bfeb-7fce20956292" providerId="ADAL" clId="{BB045149-39DC-435F-B458-C8D7E5A50C38}" dt="2018-04-04T15:05:27.583" v="2939" actId="20577"/>
        <pc:sldMkLst>
          <pc:docMk/>
          <pc:sldMk cId="2532699143" sldId="263"/>
        </pc:sldMkLst>
        <pc:spChg chg="mod">
          <ac:chgData name="Tollef Struksnes Jahren" userId="9d445570-a449-4513-bfeb-7fce20956292" providerId="ADAL" clId="{BB045149-39DC-435F-B458-C8D7E5A50C38}" dt="2018-04-04T15:05:27.583" v="2939" actId="20577"/>
          <ac:spMkLst>
            <pc:docMk/>
            <pc:sldMk cId="2532699143" sldId="263"/>
            <ac:spMk id="3" creationId="{C5A5D487-2857-47CA-8B54-7F60FCCC8E9D}"/>
          </ac:spMkLst>
        </pc:spChg>
      </pc:sldChg>
      <pc:sldChg chg="modSp add">
        <pc:chgData name="Tollef Struksnes Jahren" userId="9d445570-a449-4513-bfeb-7fce20956292" providerId="ADAL" clId="{BB045149-39DC-435F-B458-C8D7E5A50C38}" dt="2018-04-03T17:48:50.650" v="825" actId="20577"/>
        <pc:sldMkLst>
          <pc:docMk/>
          <pc:sldMk cId="3742357205" sldId="271"/>
        </pc:sldMkLst>
        <pc:spChg chg="mod">
          <ac:chgData name="Tollef Struksnes Jahren" userId="9d445570-a449-4513-bfeb-7fce20956292" providerId="ADAL" clId="{BB045149-39DC-435F-B458-C8D7E5A50C38}" dt="2018-04-03T17:48:50.650" v="825" actId="20577"/>
          <ac:spMkLst>
            <pc:docMk/>
            <pc:sldMk cId="3742357205" sldId="271"/>
            <ac:spMk id="2" creationId="{AB81D15B-E9E2-4203-9793-84A4300EBB1F}"/>
          </ac:spMkLst>
        </pc:spChg>
      </pc:sldChg>
    </pc:docChg>
  </pc:docChgLst>
  <pc:docChgLst>
    <pc:chgData name="Tollef Struksnes Jahren" userId="9d445570-a449-4513-bfeb-7fce20956292" providerId="ADAL" clId="{8BFB23B8-90ED-46EB-8EA9-393EF2529717}"/>
    <pc:docChg chg="undo addSld delSld modSld">
      <pc:chgData name="Tollef Struksnes Jahren" userId="9d445570-a449-4513-bfeb-7fce20956292" providerId="ADAL" clId="{8BFB23B8-90ED-46EB-8EA9-393EF2529717}" dt="2018-02-06T20:04:54.867" v="48" actId="6549"/>
      <pc:docMkLst>
        <pc:docMk/>
      </pc:docMkLst>
    </pc:docChg>
  </pc:docChgLst>
  <pc:docChgLst>
    <pc:chgData name="Tollef Struksnes Jahren" userId="9d445570-a449-4513-bfeb-7fce20956292" providerId="ADAL" clId="{7447E85F-4FCA-4F4D-A807-772E422BDF4B}"/>
    <pc:docChg chg="undo custSel addSld delSld modSld modMainMaster">
      <pc:chgData name="Tollef Struksnes Jahren" userId="9d445570-a449-4513-bfeb-7fce20956292" providerId="ADAL" clId="{7447E85F-4FCA-4F4D-A807-772E422BDF4B}" dt="2018-04-11T09:33:37.295" v="14151" actId="1076"/>
      <pc:docMkLst>
        <pc:docMk/>
      </pc:docMkLst>
      <pc:sldChg chg="modSp">
        <pc:chgData name="Tollef Struksnes Jahren" userId="9d445570-a449-4513-bfeb-7fce20956292" providerId="ADAL" clId="{7447E85F-4FCA-4F4D-A807-772E422BDF4B}" dt="2018-04-10T07:59:40.336" v="4610" actId="20577"/>
        <pc:sldMkLst>
          <pc:docMk/>
          <pc:sldMk cId="0" sldId="256"/>
        </pc:sldMkLst>
        <pc:spChg chg="mod">
          <ac:chgData name="Tollef Struksnes Jahren" userId="9d445570-a449-4513-bfeb-7fce20956292" providerId="ADAL" clId="{7447E85F-4FCA-4F4D-A807-772E422BDF4B}" dt="2018-04-10T07:59:40.336" v="4610" actId="20577"/>
          <ac:spMkLst>
            <pc:docMk/>
            <pc:sldMk cId="0" sldId="256"/>
            <ac:spMk id="13315" creationId="{00000000-0000-0000-0000-000000000000}"/>
          </ac:spMkLst>
        </pc:spChg>
      </pc:sldChg>
      <pc:sldChg chg="modSp">
        <pc:chgData name="Tollef Struksnes Jahren" userId="9d445570-a449-4513-bfeb-7fce20956292" providerId="ADAL" clId="{7447E85F-4FCA-4F4D-A807-772E422BDF4B}" dt="2018-04-11T07:01:14.673" v="13406" actId="2710"/>
        <pc:sldMkLst>
          <pc:docMk/>
          <pc:sldMk cId="3326892568" sldId="259"/>
        </pc:sldMkLst>
        <pc:spChg chg="mod">
          <ac:chgData name="Tollef Struksnes Jahren" userId="9d445570-a449-4513-bfeb-7fce20956292" providerId="ADAL" clId="{7447E85F-4FCA-4F4D-A807-772E422BDF4B}" dt="2018-04-11T07:01:14.673" v="13406" actId="2710"/>
          <ac:spMkLst>
            <pc:docMk/>
            <pc:sldMk cId="3326892568" sldId="259"/>
            <ac:spMk id="3" creationId="{5409C4F2-95A5-4C57-A205-12DA8E40D735}"/>
          </ac:spMkLst>
        </pc:spChg>
      </pc:sldChg>
      <pc:sldChg chg="addSp delSp modSp">
        <pc:chgData name="Tollef Struksnes Jahren" userId="9d445570-a449-4513-bfeb-7fce20956292" providerId="ADAL" clId="{7447E85F-4FCA-4F4D-A807-772E422BDF4B}" dt="2018-04-11T07:01:28.518" v="13407" actId="20577"/>
        <pc:sldMkLst>
          <pc:docMk/>
          <pc:sldMk cId="3093420309" sldId="260"/>
        </pc:sldMkLst>
        <pc:spChg chg="mod">
          <ac:chgData name="Tollef Struksnes Jahren" userId="9d445570-a449-4513-bfeb-7fce20956292" providerId="ADAL" clId="{7447E85F-4FCA-4F4D-A807-772E422BDF4B}" dt="2018-04-09T10:48:27.971" v="609" actId="113"/>
          <ac:spMkLst>
            <pc:docMk/>
            <pc:sldMk cId="3093420309" sldId="260"/>
            <ac:spMk id="3" creationId="{42AD2D50-E8A6-4CA6-ABE7-E3ED667CDC4B}"/>
          </ac:spMkLst>
        </pc:spChg>
        <pc:spChg chg="add del mod">
          <ac:chgData name="Tollef Struksnes Jahren" userId="9d445570-a449-4513-bfeb-7fce20956292" providerId="ADAL" clId="{7447E85F-4FCA-4F4D-A807-772E422BDF4B}" dt="2018-04-11T06:53:28.368" v="13274" actId="20577"/>
          <ac:spMkLst>
            <pc:docMk/>
            <pc:sldMk cId="3093420309" sldId="260"/>
            <ac:spMk id="5" creationId="{E5390D25-BE2F-4DD9-B779-1A848E951C5E}"/>
          </ac:spMkLst>
        </pc:spChg>
        <pc:spChg chg="add mod">
          <ac:chgData name="Tollef Struksnes Jahren" userId="9d445570-a449-4513-bfeb-7fce20956292" providerId="ADAL" clId="{7447E85F-4FCA-4F4D-A807-772E422BDF4B}" dt="2018-04-11T07:01:28.518" v="13407" actId="20577"/>
          <ac:spMkLst>
            <pc:docMk/>
            <pc:sldMk cId="3093420309" sldId="260"/>
            <ac:spMk id="6" creationId="{4DD28856-7A6B-491E-B01E-A4393BABAE40}"/>
          </ac:spMkLst>
        </pc:spChg>
      </pc:sldChg>
      <pc:sldChg chg="modSp">
        <pc:chgData name="Tollef Struksnes Jahren" userId="9d445570-a449-4513-bfeb-7fce20956292" providerId="ADAL" clId="{7447E85F-4FCA-4F4D-A807-772E422BDF4B}" dt="2018-04-10T07:58:06.424" v="4568" actId="20577"/>
        <pc:sldMkLst>
          <pc:docMk/>
          <pc:sldMk cId="377560148" sldId="261"/>
        </pc:sldMkLst>
        <pc:spChg chg="mod">
          <ac:chgData name="Tollef Struksnes Jahren" userId="9d445570-a449-4513-bfeb-7fce20956292" providerId="ADAL" clId="{7447E85F-4FCA-4F4D-A807-772E422BDF4B}" dt="2018-04-10T07:58:06.424" v="4568" actId="20577"/>
          <ac:spMkLst>
            <pc:docMk/>
            <pc:sldMk cId="377560148" sldId="261"/>
            <ac:spMk id="3" creationId="{8BFD67B7-BF3F-4583-B5C5-681B05DDE3C1}"/>
          </ac:spMkLst>
        </pc:spChg>
      </pc:sldChg>
      <pc:sldChg chg="modSp">
        <pc:chgData name="Tollef Struksnes Jahren" userId="9d445570-a449-4513-bfeb-7fce20956292" providerId="ADAL" clId="{7447E85F-4FCA-4F4D-A807-772E422BDF4B}" dt="2018-04-10T22:24:48.808" v="11791" actId="113"/>
        <pc:sldMkLst>
          <pc:docMk/>
          <pc:sldMk cId="54594423" sldId="262"/>
        </pc:sldMkLst>
        <pc:spChg chg="mod">
          <ac:chgData name="Tollef Struksnes Jahren" userId="9d445570-a449-4513-bfeb-7fce20956292" providerId="ADAL" clId="{7447E85F-4FCA-4F4D-A807-772E422BDF4B}" dt="2018-04-10T22:24:48.808" v="11791" actId="113"/>
          <ac:spMkLst>
            <pc:docMk/>
            <pc:sldMk cId="54594423" sldId="262"/>
            <ac:spMk id="3" creationId="{D30B1570-27E2-4D11-BD3D-E9564814248C}"/>
          </ac:spMkLst>
        </pc:spChg>
      </pc:sldChg>
      <pc:sldChg chg="addSp delSp modSp modAnim modNotesTx">
        <pc:chgData name="Tollef Struksnes Jahren" userId="9d445570-a449-4513-bfeb-7fce20956292" providerId="ADAL" clId="{7447E85F-4FCA-4F4D-A807-772E422BDF4B}" dt="2018-04-11T08:59:01.414" v="14130" actId="6549"/>
        <pc:sldMkLst>
          <pc:docMk/>
          <pc:sldMk cId="2532699143" sldId="263"/>
        </pc:sldMkLst>
        <pc:spChg chg="mod">
          <ac:chgData name="Tollef Struksnes Jahren" userId="9d445570-a449-4513-bfeb-7fce20956292" providerId="ADAL" clId="{7447E85F-4FCA-4F4D-A807-772E422BDF4B}" dt="2018-04-11T08:59:01.414" v="14130" actId="6549"/>
          <ac:spMkLst>
            <pc:docMk/>
            <pc:sldMk cId="2532699143" sldId="263"/>
            <ac:spMk id="3" creationId="{C5A5D487-2857-47CA-8B54-7F60FCCC8E9D}"/>
          </ac:spMkLst>
        </pc:spChg>
        <pc:picChg chg="add del mod">
          <ac:chgData name="Tollef Struksnes Jahren" userId="9d445570-a449-4513-bfeb-7fce20956292" providerId="ADAL" clId="{7447E85F-4FCA-4F4D-A807-772E422BDF4B}" dt="2018-04-10T08:47:25.807" v="5019" actId="478"/>
          <ac:picMkLst>
            <pc:docMk/>
            <pc:sldMk cId="2532699143" sldId="263"/>
            <ac:picMk id="5" creationId="{FF02A90C-BC92-4393-A463-1C16B9CC0C6D}"/>
          </ac:picMkLst>
        </pc:picChg>
        <pc:picChg chg="add del mod">
          <ac:chgData name="Tollef Struksnes Jahren" userId="9d445570-a449-4513-bfeb-7fce20956292" providerId="ADAL" clId="{7447E85F-4FCA-4F4D-A807-772E422BDF4B}" dt="2018-04-10T08:47:19.885" v="5015" actId="478"/>
          <ac:picMkLst>
            <pc:docMk/>
            <pc:sldMk cId="2532699143" sldId="263"/>
            <ac:picMk id="6" creationId="{EB8623E3-180B-4A89-967C-FAC0753E69B0}"/>
          </ac:picMkLst>
        </pc:picChg>
        <pc:picChg chg="add mod">
          <ac:chgData name="Tollef Struksnes Jahren" userId="9d445570-a449-4513-bfeb-7fce20956292" providerId="ADAL" clId="{7447E85F-4FCA-4F4D-A807-772E422BDF4B}" dt="2018-04-10T08:47:55.796" v="5024" actId="1076"/>
          <ac:picMkLst>
            <pc:docMk/>
            <pc:sldMk cId="2532699143" sldId="263"/>
            <ac:picMk id="7" creationId="{A958631B-AC02-4180-A6E9-89EF1E9EE5A1}"/>
          </ac:picMkLst>
        </pc:picChg>
        <pc:picChg chg="add mod">
          <ac:chgData name="Tollef Struksnes Jahren" userId="9d445570-a449-4513-bfeb-7fce20956292" providerId="ADAL" clId="{7447E85F-4FCA-4F4D-A807-772E422BDF4B}" dt="2018-04-10T08:47:50.521" v="5023" actId="14100"/>
          <ac:picMkLst>
            <pc:docMk/>
            <pc:sldMk cId="2532699143" sldId="263"/>
            <ac:picMk id="8" creationId="{51E0C7D6-698A-4476-BCBA-DDE4E65F613E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0T22:41:27.027" v="11937" actId="1076"/>
        <pc:sldMkLst>
          <pc:docMk/>
          <pc:sldMk cId="2300380751" sldId="265"/>
        </pc:sldMkLst>
        <pc:spChg chg="mod">
          <ac:chgData name="Tollef Struksnes Jahren" userId="9d445570-a449-4513-bfeb-7fce20956292" providerId="ADAL" clId="{7447E85F-4FCA-4F4D-A807-772E422BDF4B}" dt="2018-04-10T22:40:05.737" v="11829" actId="20577"/>
          <ac:spMkLst>
            <pc:docMk/>
            <pc:sldMk cId="2300380751" sldId="265"/>
            <ac:spMk id="2" creationId="{24134B53-7BB4-43C5-9F6A-24598A41C157}"/>
          </ac:spMkLst>
        </pc:spChg>
        <pc:spChg chg="mod">
          <ac:chgData name="Tollef Struksnes Jahren" userId="9d445570-a449-4513-bfeb-7fce20956292" providerId="ADAL" clId="{7447E85F-4FCA-4F4D-A807-772E422BDF4B}" dt="2018-04-10T22:41:09.773" v="11933" actId="14100"/>
          <ac:spMkLst>
            <pc:docMk/>
            <pc:sldMk cId="2300380751" sldId="265"/>
            <ac:spMk id="3" creationId="{6F4FAE55-EFFB-4973-B2E5-B4F8158E38BA}"/>
          </ac:spMkLst>
        </pc:spChg>
        <pc:spChg chg="add mod">
          <ac:chgData name="Tollef Struksnes Jahren" userId="9d445570-a449-4513-bfeb-7fce20956292" providerId="ADAL" clId="{7447E85F-4FCA-4F4D-A807-772E422BDF4B}" dt="2018-04-10T22:41:27.027" v="11937" actId="1076"/>
          <ac:spMkLst>
            <pc:docMk/>
            <pc:sldMk cId="2300380751" sldId="265"/>
            <ac:spMk id="6" creationId="{AB4C9753-1FA7-4905-8506-110FEBD67031}"/>
          </ac:spMkLst>
        </pc:spChg>
        <pc:picChg chg="add mod">
          <ac:chgData name="Tollef Struksnes Jahren" userId="9d445570-a449-4513-bfeb-7fce20956292" providerId="ADAL" clId="{7447E85F-4FCA-4F4D-A807-772E422BDF4B}" dt="2018-04-10T22:41:17.101" v="11935" actId="1076"/>
          <ac:picMkLst>
            <pc:docMk/>
            <pc:sldMk cId="2300380751" sldId="265"/>
            <ac:picMk id="5" creationId="{7DE9316C-C236-4F20-BC85-2AB0C3ACA4C3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2:59:04.289" v="11994" actId="1076"/>
        <pc:sldMkLst>
          <pc:docMk/>
          <pc:sldMk cId="675531398" sldId="267"/>
        </pc:sldMkLst>
        <pc:spChg chg="mod">
          <ac:chgData name="Tollef Struksnes Jahren" userId="9d445570-a449-4513-bfeb-7fce20956292" providerId="ADAL" clId="{7447E85F-4FCA-4F4D-A807-772E422BDF4B}" dt="2018-04-10T22:46:25.703" v="11968" actId="1076"/>
          <ac:spMkLst>
            <pc:docMk/>
            <pc:sldMk cId="675531398" sldId="267"/>
            <ac:spMk id="2" creationId="{68C7F1AA-8B4F-4C10-9CFB-C83D9E63661B}"/>
          </ac:spMkLst>
        </pc:spChg>
        <pc:spChg chg="mod">
          <ac:chgData name="Tollef Struksnes Jahren" userId="9d445570-a449-4513-bfeb-7fce20956292" providerId="ADAL" clId="{7447E85F-4FCA-4F4D-A807-772E422BDF4B}" dt="2018-04-10T22:56:53.015" v="11979" actId="20577"/>
          <ac:spMkLst>
            <pc:docMk/>
            <pc:sldMk cId="675531398" sldId="267"/>
            <ac:spMk id="3" creationId="{BCACCFA8-FD2D-4FEC-B18F-3ECAD65BE3FA}"/>
          </ac:spMkLst>
        </pc:spChg>
        <pc:spChg chg="add mod">
          <ac:chgData name="Tollef Struksnes Jahren" userId="9d445570-a449-4513-bfeb-7fce20956292" providerId="ADAL" clId="{7447E85F-4FCA-4F4D-A807-772E422BDF4B}" dt="2018-04-10T22:46:46.657" v="11971" actId="1076"/>
          <ac:spMkLst>
            <pc:docMk/>
            <pc:sldMk cId="675531398" sldId="267"/>
            <ac:spMk id="6" creationId="{98A55CB1-071A-4FA7-886A-0848E83FF2E9}"/>
          </ac:spMkLst>
        </pc:spChg>
        <pc:picChg chg="del mod">
          <ac:chgData name="Tollef Struksnes Jahren" userId="9d445570-a449-4513-bfeb-7fce20956292" providerId="ADAL" clId="{7447E85F-4FCA-4F4D-A807-772E422BDF4B}" dt="2018-04-10T22:58:20.132" v="11982" actId="1076"/>
          <ac:picMkLst>
            <pc:docMk/>
            <pc:sldMk cId="675531398" sldId="267"/>
            <ac:picMk id="5" creationId="{56D7EED6-28FD-4D69-9521-8B163C151A1D}"/>
          </ac:picMkLst>
        </pc:picChg>
        <pc:picChg chg="add mod">
          <ac:chgData name="Tollef Struksnes Jahren" userId="9d445570-a449-4513-bfeb-7fce20956292" providerId="ADAL" clId="{7447E85F-4FCA-4F4D-A807-772E422BDF4B}" dt="2018-04-10T22:59:04.289" v="11994" actId="1076"/>
          <ac:picMkLst>
            <pc:docMk/>
            <pc:sldMk cId="675531398" sldId="267"/>
            <ac:picMk id="7" creationId="{C1EA9CAD-E84F-44BA-B83F-8CED3BD5ADDB}"/>
          </ac:picMkLst>
        </pc:picChg>
        <pc:picChg chg="add del mod">
          <ac:chgData name="Tollef Struksnes Jahren" userId="9d445570-a449-4513-bfeb-7fce20956292" providerId="ADAL" clId="{7447E85F-4FCA-4F4D-A807-772E422BDF4B}" dt="2018-04-10T22:58:32.561" v="11989" actId="1076"/>
          <ac:picMkLst>
            <pc:docMk/>
            <pc:sldMk cId="675531398" sldId="267"/>
            <ac:picMk id="8" creationId="{0CC23594-5CEE-4045-B398-C8DBD2C0D165}"/>
          </ac:picMkLst>
        </pc:picChg>
        <pc:picChg chg="add mod ord">
          <ac:chgData name="Tollef Struksnes Jahren" userId="9d445570-a449-4513-bfeb-7fce20956292" providerId="ADAL" clId="{7447E85F-4FCA-4F4D-A807-772E422BDF4B}" dt="2018-04-10T22:58:52.154" v="11993" actId="167"/>
          <ac:picMkLst>
            <pc:docMk/>
            <pc:sldMk cId="675531398" sldId="267"/>
            <ac:picMk id="9" creationId="{1D4D9232-3524-413E-9E27-862638898874}"/>
          </ac:picMkLst>
        </pc:picChg>
      </pc:sldChg>
      <pc:sldChg chg="modSp add modTransition">
        <pc:chgData name="Tollef Struksnes Jahren" userId="9d445570-a449-4513-bfeb-7fce20956292" providerId="ADAL" clId="{7447E85F-4FCA-4F4D-A807-772E422BDF4B}" dt="2018-04-11T08:53:00.558" v="14129" actId="1076"/>
        <pc:sldMkLst>
          <pc:docMk/>
          <pc:sldMk cId="812990239" sldId="270"/>
        </pc:sldMkLst>
        <pc:spChg chg="mod">
          <ac:chgData name="Tollef Struksnes Jahren" userId="9d445570-a449-4513-bfeb-7fce20956292" providerId="ADAL" clId="{7447E85F-4FCA-4F4D-A807-772E422BDF4B}" dt="2018-04-11T08:13:04.254" v="13744" actId="207"/>
          <ac:spMkLst>
            <pc:docMk/>
            <pc:sldMk cId="812990239" sldId="270"/>
            <ac:spMk id="2" creationId="{13B83BFD-A282-47D3-90C6-7F24C150E802}"/>
          </ac:spMkLst>
        </pc:spChg>
      </pc:sldChg>
      <pc:sldChg chg="modSp modTransition">
        <pc:chgData name="Tollef Struksnes Jahren" userId="9d445570-a449-4513-bfeb-7fce20956292" providerId="ADAL" clId="{7447E85F-4FCA-4F4D-A807-772E422BDF4B}" dt="2018-04-11T08:52:56.057" v="14128" actId="1076"/>
        <pc:sldMkLst>
          <pc:docMk/>
          <pc:sldMk cId="3742357205" sldId="271"/>
        </pc:sldMkLst>
        <pc:spChg chg="mod">
          <ac:chgData name="Tollef Struksnes Jahren" userId="9d445570-a449-4513-bfeb-7fce20956292" providerId="ADAL" clId="{7447E85F-4FCA-4F4D-A807-772E422BDF4B}" dt="2018-04-11T08:12:55.957" v="13743" actId="207"/>
          <ac:spMkLst>
            <pc:docMk/>
            <pc:sldMk cId="3742357205" sldId="271"/>
            <ac:spMk id="2" creationId="{AB81D15B-E9E2-4203-9793-84A4300EBB1F}"/>
          </ac:spMkLst>
        </pc:spChg>
      </pc:sldChg>
      <pc:sldChg chg="addSp modSp add modAnim">
        <pc:chgData name="Tollef Struksnes Jahren" userId="9d445570-a449-4513-bfeb-7fce20956292" providerId="ADAL" clId="{7447E85F-4FCA-4F4D-A807-772E422BDF4B}" dt="2018-04-11T07:58:22.633" v="13624" actId="1076"/>
        <pc:sldMkLst>
          <pc:docMk/>
          <pc:sldMk cId="3736827065" sldId="272"/>
        </pc:sldMkLst>
        <pc:spChg chg="mod">
          <ac:chgData name="Tollef Struksnes Jahren" userId="9d445570-a449-4513-bfeb-7fce20956292" providerId="ADAL" clId="{7447E85F-4FCA-4F4D-A807-772E422BDF4B}" dt="2018-04-10T23:10:47.420" v="12067" actId="20577"/>
          <ac:spMkLst>
            <pc:docMk/>
            <pc:sldMk cId="3736827065" sldId="272"/>
            <ac:spMk id="2" creationId="{60D30D94-93F1-40BC-8F36-2D58D38D6F41}"/>
          </ac:spMkLst>
        </pc:spChg>
        <pc:spChg chg="mod">
          <ac:chgData name="Tollef Struksnes Jahren" userId="9d445570-a449-4513-bfeb-7fce20956292" providerId="ADAL" clId="{7447E85F-4FCA-4F4D-A807-772E422BDF4B}" dt="2018-04-10T23:22:04.581" v="12233" actId="14100"/>
          <ac:spMkLst>
            <pc:docMk/>
            <pc:sldMk cId="3736827065" sldId="272"/>
            <ac:spMk id="3" creationId="{15A2DB96-7F0C-4051-8AAE-6312D12B590B}"/>
          </ac:spMkLst>
        </pc:spChg>
        <pc:picChg chg="add mod">
          <ac:chgData name="Tollef Struksnes Jahren" userId="9d445570-a449-4513-bfeb-7fce20956292" providerId="ADAL" clId="{7447E85F-4FCA-4F4D-A807-772E422BDF4B}" dt="2018-04-10T23:14:12.132" v="12106" actId="14100"/>
          <ac:picMkLst>
            <pc:docMk/>
            <pc:sldMk cId="3736827065" sldId="272"/>
            <ac:picMk id="5" creationId="{8E270363-87EA-450D-A773-D95D278DA47D}"/>
          </ac:picMkLst>
        </pc:picChg>
      </pc:sldChg>
      <pc:sldChg chg="addSp delSp modSp add modAnim">
        <pc:chgData name="Tollef Struksnes Jahren" userId="9d445570-a449-4513-bfeb-7fce20956292" providerId="ADAL" clId="{7447E85F-4FCA-4F4D-A807-772E422BDF4B}" dt="2018-04-11T07:58:46.615" v="13626" actId="1076"/>
        <pc:sldMkLst>
          <pc:docMk/>
          <pc:sldMk cId="785989175" sldId="283"/>
        </pc:sldMkLst>
        <pc:spChg chg="mod">
          <ac:chgData name="Tollef Struksnes Jahren" userId="9d445570-a449-4513-bfeb-7fce20956292" providerId="ADAL" clId="{7447E85F-4FCA-4F4D-A807-772E422BDF4B}" dt="2018-04-10T23:32:34.720" v="12428" actId="20577"/>
          <ac:spMkLst>
            <pc:docMk/>
            <pc:sldMk cId="785989175" sldId="283"/>
            <ac:spMk id="3" creationId="{5DF38B26-E803-43F6-A215-367BACDABB53}"/>
          </ac:spMkLst>
        </pc:spChg>
        <pc:spChg chg="add mod">
          <ac:chgData name="Tollef Struksnes Jahren" userId="9d445570-a449-4513-bfeb-7fce20956292" providerId="ADAL" clId="{7447E85F-4FCA-4F4D-A807-772E422BDF4B}" dt="2018-04-11T07:58:45.466" v="13625" actId="1076"/>
          <ac:spMkLst>
            <pc:docMk/>
            <pc:sldMk cId="785989175" sldId="283"/>
            <ac:spMk id="6" creationId="{F89F65D2-B8D4-44B1-8630-6A5F15551B2E}"/>
          </ac:spMkLst>
        </pc:spChg>
        <pc:picChg chg="add del mod">
          <ac:chgData name="Tollef Struksnes Jahren" userId="9d445570-a449-4513-bfeb-7fce20956292" providerId="ADAL" clId="{7447E85F-4FCA-4F4D-A807-772E422BDF4B}" dt="2018-04-10T23:31:51.704" v="12418" actId="478"/>
          <ac:picMkLst>
            <pc:docMk/>
            <pc:sldMk cId="785989175" sldId="283"/>
            <ac:picMk id="5" creationId="{F1C6DA4E-C970-43DD-9785-00C98874C5D0}"/>
          </ac:picMkLst>
        </pc:picChg>
        <pc:picChg chg="add mod">
          <ac:chgData name="Tollef Struksnes Jahren" userId="9d445570-a449-4513-bfeb-7fce20956292" providerId="ADAL" clId="{7447E85F-4FCA-4F4D-A807-772E422BDF4B}" dt="2018-04-10T23:37:55.476" v="12642" actId="1076"/>
          <ac:picMkLst>
            <pc:docMk/>
            <pc:sldMk cId="785989175" sldId="283"/>
            <ac:picMk id="7" creationId="{D1652723-5746-4B3B-85BD-AE2185765D31}"/>
          </ac:picMkLst>
        </pc:picChg>
      </pc:sldChg>
      <pc:sldChg chg="modSp add">
        <pc:chgData name="Tollef Struksnes Jahren" userId="9d445570-a449-4513-bfeb-7fce20956292" providerId="ADAL" clId="{7447E85F-4FCA-4F4D-A807-772E422BDF4B}" dt="2018-04-10T22:24:56.224" v="11793" actId="113"/>
        <pc:sldMkLst>
          <pc:docMk/>
          <pc:sldMk cId="3943290847" sldId="291"/>
        </pc:sldMkLst>
        <pc:spChg chg="mod">
          <ac:chgData name="Tollef Struksnes Jahren" userId="9d445570-a449-4513-bfeb-7fce20956292" providerId="ADAL" clId="{7447E85F-4FCA-4F4D-A807-772E422BDF4B}" dt="2018-04-10T22:24:56.224" v="11793" actId="113"/>
          <ac:spMkLst>
            <pc:docMk/>
            <pc:sldMk cId="3943290847" sldId="291"/>
            <ac:spMk id="3" creationId="{D30B1570-27E2-4D11-BD3D-E9564814248C}"/>
          </ac:spMkLst>
        </pc:spChg>
      </pc:sldChg>
      <pc:sldChg chg="modSp add">
        <pc:chgData name="Tollef Struksnes Jahren" userId="9d445570-a449-4513-bfeb-7fce20956292" providerId="ADAL" clId="{7447E85F-4FCA-4F4D-A807-772E422BDF4B}" dt="2018-04-10T22:25:15.721" v="11797" actId="113"/>
        <pc:sldMkLst>
          <pc:docMk/>
          <pc:sldMk cId="2273755180" sldId="292"/>
        </pc:sldMkLst>
        <pc:spChg chg="mod">
          <ac:chgData name="Tollef Struksnes Jahren" userId="9d445570-a449-4513-bfeb-7fce20956292" providerId="ADAL" clId="{7447E85F-4FCA-4F4D-A807-772E422BDF4B}" dt="2018-04-10T22:25:15.721" v="11797" actId="113"/>
          <ac:spMkLst>
            <pc:docMk/>
            <pc:sldMk cId="2273755180" sldId="292"/>
            <ac:spMk id="3" creationId="{D30B1570-27E2-4D11-BD3D-E9564814248C}"/>
          </ac:spMkLst>
        </pc:spChg>
      </pc:sldChg>
      <pc:sldChg chg="modSp add">
        <pc:chgData name="Tollef Struksnes Jahren" userId="9d445570-a449-4513-bfeb-7fce20956292" providerId="ADAL" clId="{7447E85F-4FCA-4F4D-A807-772E422BDF4B}" dt="2018-04-10T22:25:25.521" v="11799" actId="113"/>
        <pc:sldMkLst>
          <pc:docMk/>
          <pc:sldMk cId="1672533052" sldId="293"/>
        </pc:sldMkLst>
        <pc:spChg chg="mod">
          <ac:chgData name="Tollef Struksnes Jahren" userId="9d445570-a449-4513-bfeb-7fce20956292" providerId="ADAL" clId="{7447E85F-4FCA-4F4D-A807-772E422BDF4B}" dt="2018-04-10T22:25:25.521" v="11799" actId="113"/>
          <ac:spMkLst>
            <pc:docMk/>
            <pc:sldMk cId="1672533052" sldId="293"/>
            <ac:spMk id="3" creationId="{D30B1570-27E2-4D11-BD3D-E9564814248C}"/>
          </ac:spMkLst>
        </pc:spChg>
      </pc:sldChg>
      <pc:sldChg chg="addSp modSp add modNotesTx">
        <pc:chgData name="Tollef Struksnes Jahren" userId="9d445570-a449-4513-bfeb-7fce20956292" providerId="ADAL" clId="{7447E85F-4FCA-4F4D-A807-772E422BDF4B}" dt="2018-04-10T11:46:59.079" v="6742" actId="20577"/>
        <pc:sldMkLst>
          <pc:docMk/>
          <pc:sldMk cId="1879090955" sldId="301"/>
        </pc:sldMkLst>
        <pc:spChg chg="mod">
          <ac:chgData name="Tollef Struksnes Jahren" userId="9d445570-a449-4513-bfeb-7fce20956292" providerId="ADAL" clId="{7447E85F-4FCA-4F4D-A807-772E422BDF4B}" dt="2018-04-10T10:20:24.951" v="6076" actId="20577"/>
          <ac:spMkLst>
            <pc:docMk/>
            <pc:sldMk cId="1879090955" sldId="301"/>
            <ac:spMk id="2" creationId="{EAF7293C-9864-4184-8349-40BCF0045385}"/>
          </ac:spMkLst>
        </pc:spChg>
        <pc:spChg chg="mod">
          <ac:chgData name="Tollef Struksnes Jahren" userId="9d445570-a449-4513-bfeb-7fce20956292" providerId="ADAL" clId="{7447E85F-4FCA-4F4D-A807-772E422BDF4B}" dt="2018-04-10T11:46:19.641" v="6729" actId="313"/>
          <ac:spMkLst>
            <pc:docMk/>
            <pc:sldMk cId="1879090955" sldId="301"/>
            <ac:spMk id="3" creationId="{55B2C6BB-09D9-431E-BBED-CE4D8DB8A301}"/>
          </ac:spMkLst>
        </pc:spChg>
        <pc:picChg chg="add mod">
          <ac:chgData name="Tollef Struksnes Jahren" userId="9d445570-a449-4513-bfeb-7fce20956292" providerId="ADAL" clId="{7447E85F-4FCA-4F4D-A807-772E422BDF4B}" dt="2018-04-10T11:45:40.598" v="6693" actId="1076"/>
          <ac:picMkLst>
            <pc:docMk/>
            <pc:sldMk cId="1879090955" sldId="301"/>
            <ac:picMk id="5" creationId="{C5648E12-A686-452F-8566-888F20EDE61C}"/>
          </ac:picMkLst>
        </pc:picChg>
      </pc:sldChg>
      <pc:sldChg chg="addSp delSp modSp add modAnim">
        <pc:chgData name="Tollef Struksnes Jahren" userId="9d445570-a449-4513-bfeb-7fce20956292" providerId="ADAL" clId="{7447E85F-4FCA-4F4D-A807-772E422BDF4B}" dt="2018-04-11T07:34:36.410" v="13539" actId="1076"/>
        <pc:sldMkLst>
          <pc:docMk/>
          <pc:sldMk cId="3964069368" sldId="304"/>
        </pc:sldMkLst>
        <pc:spChg chg="mod">
          <ac:chgData name="Tollef Struksnes Jahren" userId="9d445570-a449-4513-bfeb-7fce20956292" providerId="ADAL" clId="{7447E85F-4FCA-4F4D-A807-772E422BDF4B}" dt="2018-04-10T14:09:21.143" v="7826" actId="1076"/>
          <ac:spMkLst>
            <pc:docMk/>
            <pc:sldMk cId="3964069368" sldId="304"/>
            <ac:spMk id="2" creationId="{F7928D1F-8957-4FE2-9318-425CDA801E09}"/>
          </ac:spMkLst>
        </pc:spChg>
        <pc:spChg chg="mod">
          <ac:chgData name="Tollef Struksnes Jahren" userId="9d445570-a449-4513-bfeb-7fce20956292" providerId="ADAL" clId="{7447E85F-4FCA-4F4D-A807-772E422BDF4B}" dt="2018-04-10T19:10:32.148" v="9961" actId="2710"/>
          <ac:spMkLst>
            <pc:docMk/>
            <pc:sldMk cId="3964069368" sldId="304"/>
            <ac:spMk id="3" creationId="{C0D86DAA-8AFA-4E6A-AADC-018993A00806}"/>
          </ac:spMkLst>
        </pc:spChg>
        <pc:picChg chg="add del mod">
          <ac:chgData name="Tollef Struksnes Jahren" userId="9d445570-a449-4513-bfeb-7fce20956292" providerId="ADAL" clId="{7447E85F-4FCA-4F4D-A807-772E422BDF4B}" dt="2018-04-10T14:04:32.845" v="7585" actId="478"/>
          <ac:picMkLst>
            <pc:docMk/>
            <pc:sldMk cId="3964069368" sldId="304"/>
            <ac:picMk id="5" creationId="{D017F78C-167F-49F9-BEAB-3762D8CA0522}"/>
          </ac:picMkLst>
        </pc:picChg>
        <pc:picChg chg="add mod ord">
          <ac:chgData name="Tollef Struksnes Jahren" userId="9d445570-a449-4513-bfeb-7fce20956292" providerId="ADAL" clId="{7447E85F-4FCA-4F4D-A807-772E422BDF4B}" dt="2018-04-10T19:22:47.120" v="10048" actId="1076"/>
          <ac:picMkLst>
            <pc:docMk/>
            <pc:sldMk cId="3964069368" sldId="304"/>
            <ac:picMk id="6" creationId="{645E9FE5-DDE5-439C-A7DF-0C289477A0DD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09:39:04.796" v="5649" actId="1076"/>
        <pc:sldMkLst>
          <pc:docMk/>
          <pc:sldMk cId="488119282" sldId="305"/>
        </pc:sldMkLst>
        <pc:spChg chg="mod">
          <ac:chgData name="Tollef Struksnes Jahren" userId="9d445570-a449-4513-bfeb-7fce20956292" providerId="ADAL" clId="{7447E85F-4FCA-4F4D-A807-772E422BDF4B}" dt="2018-04-10T09:16:32.520" v="5350" actId="20577"/>
          <ac:spMkLst>
            <pc:docMk/>
            <pc:sldMk cId="488119282" sldId="305"/>
            <ac:spMk id="2" creationId="{5D0CA81F-C4DD-43E5-9947-5CAC72D81CDC}"/>
          </ac:spMkLst>
        </pc:spChg>
        <pc:spChg chg="mod">
          <ac:chgData name="Tollef Struksnes Jahren" userId="9d445570-a449-4513-bfeb-7fce20956292" providerId="ADAL" clId="{7447E85F-4FCA-4F4D-A807-772E422BDF4B}" dt="2018-04-10T09:20:21.520" v="5431" actId="20577"/>
          <ac:spMkLst>
            <pc:docMk/>
            <pc:sldMk cId="488119282" sldId="305"/>
            <ac:spMk id="3" creationId="{FF805989-7561-46B9-A84A-748294827F8A}"/>
          </ac:spMkLst>
        </pc:spChg>
        <pc:spChg chg="add mod">
          <ac:chgData name="Tollef Struksnes Jahren" userId="9d445570-a449-4513-bfeb-7fce20956292" providerId="ADAL" clId="{7447E85F-4FCA-4F4D-A807-772E422BDF4B}" dt="2018-04-10T09:39:04.796" v="5649" actId="1076"/>
          <ac:spMkLst>
            <pc:docMk/>
            <pc:sldMk cId="488119282" sldId="305"/>
            <ac:spMk id="7" creationId="{18F121EA-72CA-47B0-8880-39C742B8E3F7}"/>
          </ac:spMkLst>
        </pc:spChg>
        <pc:spChg chg="add mod">
          <ac:chgData name="Tollef Struksnes Jahren" userId="9d445570-a449-4513-bfeb-7fce20956292" providerId="ADAL" clId="{7447E85F-4FCA-4F4D-A807-772E422BDF4B}" dt="2018-04-10T09:39:04.796" v="5649" actId="1076"/>
          <ac:spMkLst>
            <pc:docMk/>
            <pc:sldMk cId="488119282" sldId="305"/>
            <ac:spMk id="8" creationId="{D4365C96-06D4-42E8-8B4C-F01E25BEDBA6}"/>
          </ac:spMkLst>
        </pc:spChg>
        <pc:picChg chg="add del mod">
          <ac:chgData name="Tollef Struksnes Jahren" userId="9d445570-a449-4513-bfeb-7fce20956292" providerId="ADAL" clId="{7447E85F-4FCA-4F4D-A807-772E422BDF4B}" dt="2018-04-10T09:30:23.345" v="5593" actId="478"/>
          <ac:picMkLst>
            <pc:docMk/>
            <pc:sldMk cId="488119282" sldId="305"/>
            <ac:picMk id="5" creationId="{D0C0629D-AD1B-4731-94FF-63BF5F62A28F}"/>
          </ac:picMkLst>
        </pc:picChg>
        <pc:picChg chg="add mod">
          <ac:chgData name="Tollef Struksnes Jahren" userId="9d445570-a449-4513-bfeb-7fce20956292" providerId="ADAL" clId="{7447E85F-4FCA-4F4D-A807-772E422BDF4B}" dt="2018-04-10T09:39:04.796" v="5649" actId="1076"/>
          <ac:picMkLst>
            <pc:docMk/>
            <pc:sldMk cId="488119282" sldId="305"/>
            <ac:picMk id="6" creationId="{EDE77C07-2AEE-4300-9EF6-A502D68FA027}"/>
          </ac:picMkLst>
        </pc:picChg>
      </pc:sldChg>
      <pc:sldChg chg="addSp delSp modSp add modAnim">
        <pc:chgData name="Tollef Struksnes Jahren" userId="9d445570-a449-4513-bfeb-7fce20956292" providerId="ADAL" clId="{7447E85F-4FCA-4F4D-A807-772E422BDF4B}" dt="2018-04-11T07:21:41.431" v="13486" actId="1076"/>
        <pc:sldMkLst>
          <pc:docMk/>
          <pc:sldMk cId="1665263705" sldId="306"/>
        </pc:sldMkLst>
        <pc:spChg chg="mod">
          <ac:chgData name="Tollef Struksnes Jahren" userId="9d445570-a449-4513-bfeb-7fce20956292" providerId="ADAL" clId="{7447E85F-4FCA-4F4D-A807-772E422BDF4B}" dt="2018-04-10T14:21:10.366" v="7868" actId="20577"/>
          <ac:spMkLst>
            <pc:docMk/>
            <pc:sldMk cId="1665263705" sldId="306"/>
            <ac:spMk id="2" creationId="{9360A7CD-62BF-4FDE-95E7-97B5B4AEFC15}"/>
          </ac:spMkLst>
        </pc:spChg>
        <pc:spChg chg="mod">
          <ac:chgData name="Tollef Struksnes Jahren" userId="9d445570-a449-4513-bfeb-7fce20956292" providerId="ADAL" clId="{7447E85F-4FCA-4F4D-A807-772E422BDF4B}" dt="2018-04-11T07:21:07.927" v="13482" actId="20577"/>
          <ac:spMkLst>
            <pc:docMk/>
            <pc:sldMk cId="1665263705" sldId="306"/>
            <ac:spMk id="3" creationId="{27B8D438-C732-40F8-8359-AC2880F341D1}"/>
          </ac:spMkLst>
        </pc:spChg>
        <pc:graphicFrameChg chg="add del mod modGraphic">
          <ac:chgData name="Tollef Struksnes Jahren" userId="9d445570-a449-4513-bfeb-7fce20956292" providerId="ADAL" clId="{7447E85F-4FCA-4F4D-A807-772E422BDF4B}" dt="2018-04-10T14:35:25.052" v="8038" actId="478"/>
          <ac:graphicFrameMkLst>
            <pc:docMk/>
            <pc:sldMk cId="1665263705" sldId="306"/>
            <ac:graphicFrameMk id="6" creationId="{2BAD49AA-D647-4B40-9E24-2254E39FA763}"/>
          </ac:graphicFrameMkLst>
        </pc:graphicFrameChg>
        <pc:picChg chg="add mod ord">
          <ac:chgData name="Tollef Struksnes Jahren" userId="9d445570-a449-4513-bfeb-7fce20956292" providerId="ADAL" clId="{7447E85F-4FCA-4F4D-A807-772E422BDF4B}" dt="2018-04-10T14:59:23.342" v="8259" actId="1076"/>
          <ac:picMkLst>
            <pc:docMk/>
            <pc:sldMk cId="1665263705" sldId="306"/>
            <ac:picMk id="5" creationId="{0DCDE976-C474-4A2A-B851-D34ED5D2E33E}"/>
          </ac:picMkLst>
        </pc:picChg>
      </pc:sldChg>
      <pc:sldChg chg="addSp modSp add modAnim">
        <pc:chgData name="Tollef Struksnes Jahren" userId="9d445570-a449-4513-bfeb-7fce20956292" providerId="ADAL" clId="{7447E85F-4FCA-4F4D-A807-772E422BDF4B}" dt="2018-04-11T07:26:33.751" v="13500" actId="1076"/>
        <pc:sldMkLst>
          <pc:docMk/>
          <pc:sldMk cId="371909211" sldId="307"/>
        </pc:sldMkLst>
        <pc:spChg chg="mod">
          <ac:chgData name="Tollef Struksnes Jahren" userId="9d445570-a449-4513-bfeb-7fce20956292" providerId="ADAL" clId="{7447E85F-4FCA-4F4D-A807-772E422BDF4B}" dt="2018-04-10T17:28:45.699" v="9239" actId="2710"/>
          <ac:spMkLst>
            <pc:docMk/>
            <pc:sldMk cId="371909211" sldId="307"/>
            <ac:spMk id="3" creationId="{0599992A-1A66-4D83-A69B-AE7020BDE0CA}"/>
          </ac:spMkLst>
        </pc:spChg>
        <pc:spChg chg="add mod">
          <ac:chgData name="Tollef Struksnes Jahren" userId="9d445570-a449-4513-bfeb-7fce20956292" providerId="ADAL" clId="{7447E85F-4FCA-4F4D-A807-772E422BDF4B}" dt="2018-04-10T17:27:08.579" v="9059" actId="1076"/>
          <ac:spMkLst>
            <pc:docMk/>
            <pc:sldMk cId="371909211" sldId="307"/>
            <ac:spMk id="7" creationId="{7B923ED6-F4B9-400E-9E9C-94FE4AEAB624}"/>
          </ac:spMkLst>
        </pc:spChg>
        <pc:picChg chg="mod">
          <ac:chgData name="Tollef Struksnes Jahren" userId="9d445570-a449-4513-bfeb-7fce20956292" providerId="ADAL" clId="{7447E85F-4FCA-4F4D-A807-772E422BDF4B}" dt="2018-04-10T17:26:04.517" v="8970" actId="1076"/>
          <ac:picMkLst>
            <pc:docMk/>
            <pc:sldMk cId="371909211" sldId="307"/>
            <ac:picMk id="5" creationId="{2F3749AB-18D0-4EA6-8962-D6EF7EE838A4}"/>
          </ac:picMkLst>
        </pc:picChg>
        <pc:picChg chg="add mod">
          <ac:chgData name="Tollef Struksnes Jahren" userId="9d445570-a449-4513-bfeb-7fce20956292" providerId="ADAL" clId="{7447E85F-4FCA-4F4D-A807-772E422BDF4B}" dt="2018-04-11T07:26:16.102" v="13498" actId="1076"/>
          <ac:picMkLst>
            <pc:docMk/>
            <pc:sldMk cId="371909211" sldId="307"/>
            <ac:picMk id="6" creationId="{F96D3D24-AE0F-4635-B1BC-C1D365591469}"/>
          </ac:picMkLst>
        </pc:picChg>
      </pc:sldChg>
      <pc:sldChg chg="addSp modSp add modAnim modNotesTx">
        <pc:chgData name="Tollef Struksnes Jahren" userId="9d445570-a449-4513-bfeb-7fce20956292" providerId="ADAL" clId="{7447E85F-4FCA-4F4D-A807-772E422BDF4B}" dt="2018-04-11T08:12:26.581" v="13741" actId="20577"/>
        <pc:sldMkLst>
          <pc:docMk/>
          <pc:sldMk cId="305963952" sldId="309"/>
        </pc:sldMkLst>
        <pc:spChg chg="mod">
          <ac:chgData name="Tollef Struksnes Jahren" userId="9d445570-a449-4513-bfeb-7fce20956292" providerId="ADAL" clId="{7447E85F-4FCA-4F4D-A807-772E422BDF4B}" dt="2018-04-11T06:29:53.916" v="12920" actId="313"/>
          <ac:spMkLst>
            <pc:docMk/>
            <pc:sldMk cId="305963952" sldId="309"/>
            <ac:spMk id="2" creationId="{27E72A1B-45B8-43A1-99DB-2EB8C15DDEDB}"/>
          </ac:spMkLst>
        </pc:spChg>
        <pc:spChg chg="mod">
          <ac:chgData name="Tollef Struksnes Jahren" userId="9d445570-a449-4513-bfeb-7fce20956292" providerId="ADAL" clId="{7447E85F-4FCA-4F4D-A807-772E422BDF4B}" dt="2018-04-11T08:12:26.581" v="13741" actId="20577"/>
          <ac:spMkLst>
            <pc:docMk/>
            <pc:sldMk cId="305963952" sldId="309"/>
            <ac:spMk id="6" creationId="{F38FEDAA-8CB3-4B99-A680-51E3A0F7BC32}"/>
          </ac:spMkLst>
        </pc:spChg>
        <pc:spChg chg="mod">
          <ac:chgData name="Tollef Struksnes Jahren" userId="9d445570-a449-4513-bfeb-7fce20956292" providerId="ADAL" clId="{7447E85F-4FCA-4F4D-A807-772E422BDF4B}" dt="2018-04-11T08:12:18.389" v="13738" actId="1076"/>
          <ac:spMkLst>
            <pc:docMk/>
            <pc:sldMk cId="305963952" sldId="309"/>
            <ac:spMk id="7" creationId="{26B085BD-AECF-4823-99FF-70298EEA5243}"/>
          </ac:spMkLst>
        </pc:spChg>
        <pc:spChg chg="mod">
          <ac:chgData name="Tollef Struksnes Jahren" userId="9d445570-a449-4513-bfeb-7fce20956292" providerId="ADAL" clId="{7447E85F-4FCA-4F4D-A807-772E422BDF4B}" dt="2018-04-11T08:12:20.193" v="13739" actId="14100"/>
          <ac:spMkLst>
            <pc:docMk/>
            <pc:sldMk cId="305963952" sldId="309"/>
            <ac:spMk id="8" creationId="{695EE869-E489-47AC-A4BB-636F83952A75}"/>
          </ac:spMkLst>
        </pc:spChg>
        <pc:spChg chg="mod">
          <ac:chgData name="Tollef Struksnes Jahren" userId="9d445570-a449-4513-bfeb-7fce20956292" providerId="ADAL" clId="{7447E85F-4FCA-4F4D-A807-772E422BDF4B}" dt="2018-04-11T08:12:14.288" v="13736" actId="14100"/>
          <ac:spMkLst>
            <pc:docMk/>
            <pc:sldMk cId="305963952" sldId="309"/>
            <ac:spMk id="9" creationId="{A2EA91CF-FEE2-4F66-AE23-97555B4A7338}"/>
          </ac:spMkLst>
        </pc:spChg>
        <pc:spChg chg="mod">
          <ac:chgData name="Tollef Struksnes Jahren" userId="9d445570-a449-4513-bfeb-7fce20956292" providerId="ADAL" clId="{7447E85F-4FCA-4F4D-A807-772E422BDF4B}" dt="2018-04-11T08:12:14.288" v="13736" actId="14100"/>
          <ac:spMkLst>
            <pc:docMk/>
            <pc:sldMk cId="305963952" sldId="309"/>
            <ac:spMk id="13" creationId="{51C4420F-5BEC-45F7-872E-D3DA6EBB8676}"/>
          </ac:spMkLst>
        </pc:spChg>
        <pc:picChg chg="mod">
          <ac:chgData name="Tollef Struksnes Jahren" userId="9d445570-a449-4513-bfeb-7fce20956292" providerId="ADAL" clId="{7447E85F-4FCA-4F4D-A807-772E422BDF4B}" dt="2018-04-11T08:12:14.288" v="13736" actId="14100"/>
          <ac:picMkLst>
            <pc:docMk/>
            <pc:sldMk cId="305963952" sldId="309"/>
            <ac:picMk id="12" creationId="{38D4B4A5-8C94-47B8-B3EB-4DDBED4A7152}"/>
          </ac:picMkLst>
        </pc:picChg>
        <pc:cxnChg chg="add mod">
          <ac:chgData name="Tollef Struksnes Jahren" userId="9d445570-a449-4513-bfeb-7fce20956292" providerId="ADAL" clId="{7447E85F-4FCA-4F4D-A807-772E422BDF4B}" dt="2018-04-11T08:12:14.288" v="13736" actId="14100"/>
          <ac:cxnSpMkLst>
            <pc:docMk/>
            <pc:sldMk cId="305963952" sldId="309"/>
            <ac:cxnSpMk id="5" creationId="{879ABB17-94E3-4779-846A-129DD9645DF8}"/>
          </ac:cxnSpMkLst>
        </pc:cxnChg>
        <pc:cxnChg chg="add mod">
          <ac:chgData name="Tollef Struksnes Jahren" userId="9d445570-a449-4513-bfeb-7fce20956292" providerId="ADAL" clId="{7447E85F-4FCA-4F4D-A807-772E422BDF4B}" dt="2018-04-11T08:12:14.288" v="13736" actId="14100"/>
          <ac:cxnSpMkLst>
            <pc:docMk/>
            <pc:sldMk cId="305963952" sldId="309"/>
            <ac:cxnSpMk id="14" creationId="{BEA467FC-253D-4025-86E4-6B0170D8907F}"/>
          </ac:cxnSpMkLst>
        </pc:cxnChg>
      </pc:sldChg>
      <pc:sldChg chg="addSp delSp modSp add">
        <pc:chgData name="Tollef Struksnes Jahren" userId="9d445570-a449-4513-bfeb-7fce20956292" providerId="ADAL" clId="{7447E85F-4FCA-4F4D-A807-772E422BDF4B}" dt="2018-04-09T21:11:26.967" v="3867" actId="113"/>
        <pc:sldMkLst>
          <pc:docMk/>
          <pc:sldMk cId="1758910305" sldId="310"/>
        </pc:sldMkLst>
        <pc:spChg chg="mod">
          <ac:chgData name="Tollef Struksnes Jahren" userId="9d445570-a449-4513-bfeb-7fce20956292" providerId="ADAL" clId="{7447E85F-4FCA-4F4D-A807-772E422BDF4B}" dt="2018-04-09T21:11:26.967" v="3867" actId="113"/>
          <ac:spMkLst>
            <pc:docMk/>
            <pc:sldMk cId="1758910305" sldId="310"/>
            <ac:spMk id="2" creationId="{83E4AFAE-EEC3-4712-AB5E-559C300476FF}"/>
          </ac:spMkLst>
        </pc:spChg>
        <pc:spChg chg="add del mod">
          <ac:chgData name="Tollef Struksnes Jahren" userId="9d445570-a449-4513-bfeb-7fce20956292" providerId="ADAL" clId="{7447E85F-4FCA-4F4D-A807-772E422BDF4B}" dt="2018-04-09T19:19:36.860" v="3281" actId="20577"/>
          <ac:spMkLst>
            <pc:docMk/>
            <pc:sldMk cId="1758910305" sldId="310"/>
            <ac:spMk id="3" creationId="{C1DD2765-710D-4FFE-8523-472F92C189D1}"/>
          </ac:spMkLst>
        </pc:spChg>
        <pc:picChg chg="add del mod">
          <ac:chgData name="Tollef Struksnes Jahren" userId="9d445570-a449-4513-bfeb-7fce20956292" providerId="ADAL" clId="{7447E85F-4FCA-4F4D-A807-772E422BDF4B}" dt="2018-04-09T18:25:07.259" v="2106" actId="113"/>
          <ac:picMkLst>
            <pc:docMk/>
            <pc:sldMk cId="1758910305" sldId="310"/>
            <ac:picMk id="5" creationId="{F388EBF2-4724-4770-BC91-DECBCCF5BC35}"/>
          </ac:picMkLst>
        </pc:picChg>
        <pc:picChg chg="add del mod">
          <ac:chgData name="Tollef Struksnes Jahren" userId="9d445570-a449-4513-bfeb-7fce20956292" providerId="ADAL" clId="{7447E85F-4FCA-4F4D-A807-772E422BDF4B}" dt="2018-04-09T18:44:20.715" v="2370" actId="478"/>
          <ac:picMkLst>
            <pc:docMk/>
            <pc:sldMk cId="1758910305" sldId="310"/>
            <ac:picMk id="6" creationId="{7B7D911C-2BE0-4C42-9350-860249F36AC5}"/>
          </ac:picMkLst>
        </pc:picChg>
        <pc:picChg chg="add del mod">
          <ac:chgData name="Tollef Struksnes Jahren" userId="9d445570-a449-4513-bfeb-7fce20956292" providerId="ADAL" clId="{7447E85F-4FCA-4F4D-A807-772E422BDF4B}" dt="2018-04-09T18:44:29.179" v="2374" actId="113"/>
          <ac:picMkLst>
            <pc:docMk/>
            <pc:sldMk cId="1758910305" sldId="310"/>
            <ac:picMk id="7" creationId="{1A298CAB-DAC9-407B-A119-A259F1A4B2EA}"/>
          </ac:picMkLst>
        </pc:picChg>
        <pc:picChg chg="add mod">
          <ac:chgData name="Tollef Struksnes Jahren" userId="9d445570-a449-4513-bfeb-7fce20956292" providerId="ADAL" clId="{7447E85F-4FCA-4F4D-A807-772E422BDF4B}" dt="2018-04-09T18:45:19.335" v="2378" actId="1076"/>
          <ac:picMkLst>
            <pc:docMk/>
            <pc:sldMk cId="1758910305" sldId="310"/>
            <ac:picMk id="8" creationId="{5EC116A3-CA3A-494A-BABD-9AF43626C0FE}"/>
          </ac:picMkLst>
        </pc:picChg>
      </pc:sldChg>
      <pc:sldChg chg="addSp delSp modSp add setBg modAnim modNotesTx">
        <pc:chgData name="Tollef Struksnes Jahren" userId="9d445570-a449-4513-bfeb-7fce20956292" providerId="ADAL" clId="{7447E85F-4FCA-4F4D-A807-772E422BDF4B}" dt="2018-04-11T07:57:01.364" v="13617" actId="692"/>
        <pc:sldMkLst>
          <pc:docMk/>
          <pc:sldMk cId="2333645139" sldId="311"/>
        </pc:sldMkLst>
        <pc:spChg chg="mod">
          <ac:chgData name="Tollef Struksnes Jahren" userId="9d445570-a449-4513-bfeb-7fce20956292" providerId="ADAL" clId="{7447E85F-4FCA-4F4D-A807-772E422BDF4B}" dt="2018-04-09T21:11:30.022" v="3868" actId="113"/>
          <ac:spMkLst>
            <pc:docMk/>
            <pc:sldMk cId="2333645139" sldId="311"/>
            <ac:spMk id="2" creationId="{F47D4E60-26BC-4E3C-A660-1A20FAB5C924}"/>
          </ac:spMkLst>
        </pc:spChg>
        <pc:spChg chg="del mod">
          <ac:chgData name="Tollef Struksnes Jahren" userId="9d445570-a449-4513-bfeb-7fce20956292" providerId="ADAL" clId="{7447E85F-4FCA-4F4D-A807-772E422BDF4B}" dt="2018-04-09T19:20:56.334" v="3361" actId="478"/>
          <ac:spMkLst>
            <pc:docMk/>
            <pc:sldMk cId="2333645139" sldId="311"/>
            <ac:spMk id="3" creationId="{D212C343-FB0A-4F7A-B885-4CDCB78E4506}"/>
          </ac:spMkLst>
        </pc:spChg>
        <pc:spChg chg="add mod">
          <ac:chgData name="Tollef Struksnes Jahren" userId="9d445570-a449-4513-bfeb-7fce20956292" providerId="ADAL" clId="{7447E85F-4FCA-4F4D-A807-772E422BDF4B}" dt="2018-04-11T07:57:01.364" v="13617" actId="692"/>
          <ac:spMkLst>
            <pc:docMk/>
            <pc:sldMk cId="2333645139" sldId="311"/>
            <ac:spMk id="3" creationId="{117D385C-E677-48B9-90F4-486CA4A50FFE}"/>
          </ac:spMkLst>
        </pc:spChg>
        <pc:spChg chg="add mod">
          <ac:chgData name="Tollef Struksnes Jahren" userId="9d445570-a449-4513-bfeb-7fce20956292" providerId="ADAL" clId="{7447E85F-4FCA-4F4D-A807-772E422BDF4B}" dt="2018-04-09T19:30:05.360" v="3473" actId="1076"/>
          <ac:spMkLst>
            <pc:docMk/>
            <pc:sldMk cId="2333645139" sldId="311"/>
            <ac:spMk id="7" creationId="{DBF74A8D-F1FC-403C-85B0-663490CC81E4}"/>
          </ac:spMkLst>
        </pc:spChg>
        <pc:spChg chg="add mod">
          <ac:chgData name="Tollef Struksnes Jahren" userId="9d445570-a449-4513-bfeb-7fce20956292" providerId="ADAL" clId="{7447E85F-4FCA-4F4D-A807-772E422BDF4B}" dt="2018-04-11T07:57:01.364" v="13617" actId="692"/>
          <ac:spMkLst>
            <pc:docMk/>
            <pc:sldMk cId="2333645139" sldId="311"/>
            <ac:spMk id="8" creationId="{11D1C553-4A1A-434E-BD01-BD593F3B6C4A}"/>
          </ac:spMkLst>
        </pc:spChg>
        <pc:spChg chg="add mod">
          <ac:chgData name="Tollef Struksnes Jahren" userId="9d445570-a449-4513-bfeb-7fce20956292" providerId="ADAL" clId="{7447E85F-4FCA-4F4D-A807-772E422BDF4B}" dt="2018-04-11T07:57:01.364" v="13617" actId="692"/>
          <ac:spMkLst>
            <pc:docMk/>
            <pc:sldMk cId="2333645139" sldId="311"/>
            <ac:spMk id="9" creationId="{7495061E-6DF8-4CE3-87EA-2D6A20F08617}"/>
          </ac:spMkLst>
        </pc:spChg>
        <pc:spChg chg="add del mod">
          <ac:chgData name="Tollef Struksnes Jahren" userId="9d445570-a449-4513-bfeb-7fce20956292" providerId="ADAL" clId="{7447E85F-4FCA-4F4D-A807-772E422BDF4B}" dt="2018-04-09T19:21:00.691" v="3363" actId="478"/>
          <ac:spMkLst>
            <pc:docMk/>
            <pc:sldMk cId="2333645139" sldId="311"/>
            <ac:spMk id="9" creationId="{5A932138-73B4-4655-8386-5352E609A572}"/>
          </ac:spMkLst>
        </pc:spChg>
        <pc:spChg chg="add mod">
          <ac:chgData name="Tollef Struksnes Jahren" userId="9d445570-a449-4513-bfeb-7fce20956292" providerId="ADAL" clId="{7447E85F-4FCA-4F4D-A807-772E422BDF4B}" dt="2018-04-11T07:57:01.364" v="13617" actId="692"/>
          <ac:spMkLst>
            <pc:docMk/>
            <pc:sldMk cId="2333645139" sldId="311"/>
            <ac:spMk id="10" creationId="{935493FE-2044-4038-8837-657F7BCAB008}"/>
          </ac:spMkLst>
        </pc:spChg>
        <pc:spChg chg="add mod">
          <ac:chgData name="Tollef Struksnes Jahren" userId="9d445570-a449-4513-bfeb-7fce20956292" providerId="ADAL" clId="{7447E85F-4FCA-4F4D-A807-772E422BDF4B}" dt="2018-04-09T21:03:51.357" v="3829" actId="20577"/>
          <ac:spMkLst>
            <pc:docMk/>
            <pc:sldMk cId="2333645139" sldId="311"/>
            <ac:spMk id="11" creationId="{4B62D89E-A85D-423A-9A1A-73B267A70E43}"/>
          </ac:spMkLst>
        </pc:spChg>
        <pc:graphicFrameChg chg="add del mod">
          <ac:chgData name="Tollef Struksnes Jahren" userId="9d445570-a449-4513-bfeb-7fce20956292" providerId="ADAL" clId="{7447E85F-4FCA-4F4D-A807-772E422BDF4B}" dt="2018-04-09T18:48:49.809" v="2492" actId="478"/>
          <ac:graphicFrameMkLst>
            <pc:docMk/>
            <pc:sldMk cId="2333645139" sldId="311"/>
            <ac:graphicFrameMk id="5" creationId="{8F016446-270A-489D-931D-1BC141BCD3A0}"/>
          </ac:graphicFrameMkLst>
        </pc:graphicFrameChg>
        <pc:graphicFrameChg chg="add mod modGraphic">
          <ac:chgData name="Tollef Struksnes Jahren" userId="9d445570-a449-4513-bfeb-7fce20956292" providerId="ADAL" clId="{7447E85F-4FCA-4F4D-A807-772E422BDF4B}" dt="2018-04-11T07:48:43.506" v="13597" actId="6549"/>
          <ac:graphicFrameMkLst>
            <pc:docMk/>
            <pc:sldMk cId="2333645139" sldId="311"/>
            <ac:graphicFrameMk id="6" creationId="{CB6424A5-5B94-4997-8DD0-8343B2D90C74}"/>
          </ac:graphicFrameMkLst>
        </pc:graphicFrameChg>
        <pc:graphicFrameChg chg="add del mod modGraphic">
          <ac:chgData name="Tollef Struksnes Jahren" userId="9d445570-a449-4513-bfeb-7fce20956292" providerId="ADAL" clId="{7447E85F-4FCA-4F4D-A807-772E422BDF4B}" dt="2018-04-09T19:25:07.044" v="3451" actId="478"/>
          <ac:graphicFrameMkLst>
            <pc:docMk/>
            <pc:sldMk cId="2333645139" sldId="311"/>
            <ac:graphicFrameMk id="10" creationId="{380D72A0-6767-4103-97C2-0206805981FA}"/>
          </ac:graphicFrameMkLst>
        </pc:graphicFrameChg>
      </pc:sldChg>
      <pc:sldChg chg="addSp delSp modSp add modAnim modNotesTx">
        <pc:chgData name="Tollef Struksnes Jahren" userId="9d445570-a449-4513-bfeb-7fce20956292" providerId="ADAL" clId="{7447E85F-4FCA-4F4D-A807-772E422BDF4B}" dt="2018-04-11T07:57:40.811" v="13621" actId="1076"/>
        <pc:sldMkLst>
          <pc:docMk/>
          <pc:sldMk cId="1671253868" sldId="312"/>
        </pc:sldMkLst>
        <pc:spChg chg="mod">
          <ac:chgData name="Tollef Struksnes Jahren" userId="9d445570-a449-4513-bfeb-7fce20956292" providerId="ADAL" clId="{7447E85F-4FCA-4F4D-A807-772E422BDF4B}" dt="2018-04-09T21:11:32.942" v="3869" actId="113"/>
          <ac:spMkLst>
            <pc:docMk/>
            <pc:sldMk cId="1671253868" sldId="312"/>
            <ac:spMk id="2" creationId="{0A1FCAEC-2998-4FB3-8958-72666A25F490}"/>
          </ac:spMkLst>
        </pc:spChg>
        <pc:spChg chg="del mod">
          <ac:chgData name="Tollef Struksnes Jahren" userId="9d445570-a449-4513-bfeb-7fce20956292" providerId="ADAL" clId="{7447E85F-4FCA-4F4D-A807-772E422BDF4B}" dt="2018-04-09T20:07:00.196" v="3505" actId="3680"/>
          <ac:spMkLst>
            <pc:docMk/>
            <pc:sldMk cId="1671253868" sldId="312"/>
            <ac:spMk id="3" creationId="{90EB0A22-D098-43D4-B09F-571A9C5A31F2}"/>
          </ac:spMkLst>
        </pc:spChg>
        <pc:spChg chg="add del mod">
          <ac:chgData name="Tollef Struksnes Jahren" userId="9d445570-a449-4513-bfeb-7fce20956292" providerId="ADAL" clId="{7447E85F-4FCA-4F4D-A807-772E422BDF4B}" dt="2018-04-11T07:57:40.811" v="13621" actId="1076"/>
          <ac:spMkLst>
            <pc:docMk/>
            <pc:sldMk cId="1671253868" sldId="312"/>
            <ac:spMk id="6" creationId="{5820F563-E21B-4866-AFE3-FED64F69E82F}"/>
          </ac:spMkLst>
        </pc:spChg>
        <pc:spChg chg="add mod">
          <ac:chgData name="Tollef Struksnes Jahren" userId="9d445570-a449-4513-bfeb-7fce20956292" providerId="ADAL" clId="{7447E85F-4FCA-4F4D-A807-772E422BDF4B}" dt="2018-04-10T07:04:07.222" v="4260" actId="20577"/>
          <ac:spMkLst>
            <pc:docMk/>
            <pc:sldMk cId="1671253868" sldId="312"/>
            <ac:spMk id="7" creationId="{C4404073-0152-4862-BBB3-3D30B23C885A}"/>
          </ac:spMkLst>
        </pc:spChg>
        <pc:spChg chg="add del mod">
          <ac:chgData name="Tollef Struksnes Jahren" userId="9d445570-a449-4513-bfeb-7fce20956292" providerId="ADAL" clId="{7447E85F-4FCA-4F4D-A807-772E422BDF4B}" dt="2018-04-11T07:57:40.811" v="13621" actId="1076"/>
          <ac:spMkLst>
            <pc:docMk/>
            <pc:sldMk cId="1671253868" sldId="312"/>
            <ac:spMk id="8" creationId="{7107D0A5-923C-44D1-8567-9569E62436DF}"/>
          </ac:spMkLst>
        </pc:spChg>
        <pc:spChg chg="add del mod">
          <ac:chgData name="Tollef Struksnes Jahren" userId="9d445570-a449-4513-bfeb-7fce20956292" providerId="ADAL" clId="{7447E85F-4FCA-4F4D-A807-772E422BDF4B}" dt="2018-04-11T07:57:40.811" v="13621" actId="1076"/>
          <ac:spMkLst>
            <pc:docMk/>
            <pc:sldMk cId="1671253868" sldId="312"/>
            <ac:spMk id="9" creationId="{3B696C8A-A808-4BA6-B958-F77D4E8FB2EF}"/>
          </ac:spMkLst>
        </pc:spChg>
        <pc:spChg chg="add del mod">
          <ac:chgData name="Tollef Struksnes Jahren" userId="9d445570-a449-4513-bfeb-7fce20956292" providerId="ADAL" clId="{7447E85F-4FCA-4F4D-A807-772E422BDF4B}" dt="2018-04-11T07:57:40.811" v="13621" actId="1076"/>
          <ac:spMkLst>
            <pc:docMk/>
            <pc:sldMk cId="1671253868" sldId="312"/>
            <ac:spMk id="10" creationId="{27E75BC8-DF86-42D3-AA37-E903DA3E95C6}"/>
          </ac:spMkLst>
        </pc:spChg>
        <pc:graphicFrameChg chg="add mod modGraphic">
          <ac:chgData name="Tollef Struksnes Jahren" userId="9d445570-a449-4513-bfeb-7fce20956292" providerId="ADAL" clId="{7447E85F-4FCA-4F4D-A807-772E422BDF4B}" dt="2018-04-09T22:09:08.126" v="4223" actId="20577"/>
          <ac:graphicFrameMkLst>
            <pc:docMk/>
            <pc:sldMk cId="1671253868" sldId="312"/>
            <ac:graphicFrameMk id="5" creationId="{F9E184FA-0843-42CA-A74D-AE713F2714B4}"/>
          </ac:graphicFrameMkLst>
        </pc:graphicFrameChg>
        <pc:picChg chg="add del mod">
          <ac:chgData name="Tollef Struksnes Jahren" userId="9d445570-a449-4513-bfeb-7fce20956292" providerId="ADAL" clId="{7447E85F-4FCA-4F4D-A807-772E422BDF4B}" dt="2018-04-09T20:18:33.605" v="3540" actId="478"/>
          <ac:picMkLst>
            <pc:docMk/>
            <pc:sldMk cId="1671253868" sldId="312"/>
            <ac:picMk id="6" creationId="{2FA404B9-2DDB-4843-8CAA-79CA95DEF37A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3:34:18.487" v="12448" actId="1076"/>
        <pc:sldMkLst>
          <pc:docMk/>
          <pc:sldMk cId="2463686006" sldId="313"/>
        </pc:sldMkLst>
        <pc:spChg chg="add del mod">
          <ac:chgData name="Tollef Struksnes Jahren" userId="9d445570-a449-4513-bfeb-7fce20956292" providerId="ADAL" clId="{7447E85F-4FCA-4F4D-A807-772E422BDF4B}" dt="2018-04-09T21:11:35.896" v="3870" actId="113"/>
          <ac:spMkLst>
            <pc:docMk/>
            <pc:sldMk cId="2463686006" sldId="313"/>
            <ac:spMk id="2" creationId="{EED6E9EE-8A24-4332-9C39-EB40D5E0526C}"/>
          </ac:spMkLst>
        </pc:spChg>
        <pc:spChg chg="add mod">
          <ac:chgData name="Tollef Struksnes Jahren" userId="9d445570-a449-4513-bfeb-7fce20956292" providerId="ADAL" clId="{7447E85F-4FCA-4F4D-A807-772E422BDF4B}" dt="2018-04-10T23:34:18.487" v="12448" actId="1076"/>
          <ac:spMkLst>
            <pc:docMk/>
            <pc:sldMk cId="2463686006" sldId="313"/>
            <ac:spMk id="3" creationId="{E31DD02C-FA30-48DE-80AD-1CDF27971C5A}"/>
          </ac:spMkLst>
        </pc:spChg>
        <pc:spChg chg="del">
          <ac:chgData name="Tollef Struksnes Jahren" userId="9d445570-a449-4513-bfeb-7fce20956292" providerId="ADAL" clId="{7447E85F-4FCA-4F4D-A807-772E422BDF4B}" dt="2018-04-09T21:10:11.534" v="3833" actId="20577"/>
          <ac:spMkLst>
            <pc:docMk/>
            <pc:sldMk cId="2463686006" sldId="313"/>
            <ac:spMk id="3" creationId="{944C9CA8-506D-446B-992A-D4D45021DC51}"/>
          </ac:spMkLst>
        </pc:spChg>
        <pc:spChg chg="add del">
          <ac:chgData name="Tollef Struksnes Jahren" userId="9d445570-a449-4513-bfeb-7fce20956292" providerId="ADAL" clId="{7447E85F-4FCA-4F4D-A807-772E422BDF4B}" dt="2018-04-09T21:10:09.960" v="3832" actId="20577"/>
          <ac:spMkLst>
            <pc:docMk/>
            <pc:sldMk cId="2463686006" sldId="313"/>
            <ac:spMk id="5" creationId="{0A862D14-ECD6-463B-A1E6-2432973D30C8}"/>
          </ac:spMkLst>
        </pc:spChg>
        <pc:spChg chg="add mod">
          <ac:chgData name="Tollef Struksnes Jahren" userId="9d445570-a449-4513-bfeb-7fce20956292" providerId="ADAL" clId="{7447E85F-4FCA-4F4D-A807-772E422BDF4B}" dt="2018-04-09T21:10:27.386" v="3865" actId="20577"/>
          <ac:spMkLst>
            <pc:docMk/>
            <pc:sldMk cId="2463686006" sldId="313"/>
            <ac:spMk id="6" creationId="{B518FCE6-F9AA-46FF-B937-5524C57BB081}"/>
          </ac:spMkLst>
        </pc:spChg>
        <pc:graphicFrameChg chg="add mod modGraphic">
          <ac:chgData name="Tollef Struksnes Jahren" userId="9d445570-a449-4513-bfeb-7fce20956292" providerId="ADAL" clId="{7447E85F-4FCA-4F4D-A807-772E422BDF4B}" dt="2018-04-09T22:16:33.343" v="4245" actId="20577"/>
          <ac:graphicFrameMkLst>
            <pc:docMk/>
            <pc:sldMk cId="2463686006" sldId="313"/>
            <ac:graphicFrameMk id="7" creationId="{DFF2B683-9E8E-4685-8116-EE460560830D}"/>
          </ac:graphicFrameMkLst>
        </pc:graphicFrameChg>
      </pc:sldChg>
      <pc:sldChg chg="addSp modSp add">
        <pc:chgData name="Tollef Struksnes Jahren" userId="9d445570-a449-4513-bfeb-7fce20956292" providerId="ADAL" clId="{7447E85F-4FCA-4F4D-A807-772E422BDF4B}" dt="2018-04-11T09:01:31.047" v="14139" actId="1076"/>
        <pc:sldMkLst>
          <pc:docMk/>
          <pc:sldMk cId="2324873507" sldId="315"/>
        </pc:sldMkLst>
        <pc:spChg chg="mod">
          <ac:chgData name="Tollef Struksnes Jahren" userId="9d445570-a449-4513-bfeb-7fce20956292" providerId="ADAL" clId="{7447E85F-4FCA-4F4D-A807-772E422BDF4B}" dt="2018-04-10T09:21:40.300" v="5433" actId="113"/>
          <ac:spMkLst>
            <pc:docMk/>
            <pc:sldMk cId="2324873507" sldId="315"/>
            <ac:spMk id="2" creationId="{A48F2E0D-34F2-4FD8-8D51-B6CD82B62C6B}"/>
          </ac:spMkLst>
        </pc:spChg>
        <pc:spChg chg="mod">
          <ac:chgData name="Tollef Struksnes Jahren" userId="9d445570-a449-4513-bfeb-7fce20956292" providerId="ADAL" clId="{7447E85F-4FCA-4F4D-A807-772E422BDF4B}" dt="2018-04-11T07:06:16.119" v="13440" actId="20577"/>
          <ac:spMkLst>
            <pc:docMk/>
            <pc:sldMk cId="2324873507" sldId="315"/>
            <ac:spMk id="3" creationId="{F47E12F0-E1ED-4B1F-BB5B-72440892D11D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6" creationId="{D909DB62-8012-4046-A738-08396B54D692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7" creationId="{3FEB2814-797F-4F7B-B380-1CA06E3CED33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8" creationId="{F8EC9924-639C-4DC2-A803-8CF6720B1E3B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9" creationId="{16562B39-A5AD-4139-84A1-432F94BA2907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10" creationId="{ABC01730-B4C3-4FA1-AAF8-749984C493A5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11" creationId="{F81D2D09-9539-42FD-A78F-AD29986CB3FA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12" creationId="{0F9E5DBF-EAE5-404D-9DF9-344B611330AA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13" creationId="{7F1C3B99-FFA7-4546-9105-117D3772CE02}"/>
          </ac:spMkLst>
        </pc:spChg>
        <pc:spChg chg="add mod">
          <ac:chgData name="Tollef Struksnes Jahren" userId="9d445570-a449-4513-bfeb-7fce20956292" providerId="ADAL" clId="{7447E85F-4FCA-4F4D-A807-772E422BDF4B}" dt="2018-04-11T09:00:54.272" v="14133" actId="1076"/>
          <ac:spMkLst>
            <pc:docMk/>
            <pc:sldMk cId="2324873507" sldId="315"/>
            <ac:spMk id="14" creationId="{C31FC107-F113-4DEA-B089-4B441A7A92A3}"/>
          </ac:spMkLst>
        </pc:spChg>
        <pc:spChg chg="add mod">
          <ac:chgData name="Tollef Struksnes Jahren" userId="9d445570-a449-4513-bfeb-7fce20956292" providerId="ADAL" clId="{7447E85F-4FCA-4F4D-A807-772E422BDF4B}" dt="2018-04-11T09:01:05.436" v="14134" actId="1076"/>
          <ac:spMkLst>
            <pc:docMk/>
            <pc:sldMk cId="2324873507" sldId="315"/>
            <ac:spMk id="16" creationId="{4950B3B3-61F4-43AC-B1FE-9565A51C6F42}"/>
          </ac:spMkLst>
        </pc:spChg>
        <pc:spChg chg="add mod">
          <ac:chgData name="Tollef Struksnes Jahren" userId="9d445570-a449-4513-bfeb-7fce20956292" providerId="ADAL" clId="{7447E85F-4FCA-4F4D-A807-772E422BDF4B}" dt="2018-04-11T09:01:05.436" v="14134" actId="1076"/>
          <ac:spMkLst>
            <pc:docMk/>
            <pc:sldMk cId="2324873507" sldId="315"/>
            <ac:spMk id="17" creationId="{22BA62B4-16BB-4E10-B9C6-80E7C64548F5}"/>
          </ac:spMkLst>
        </pc:spChg>
        <pc:picChg chg="add mod">
          <ac:chgData name="Tollef Struksnes Jahren" userId="9d445570-a449-4513-bfeb-7fce20956292" providerId="ADAL" clId="{7447E85F-4FCA-4F4D-A807-772E422BDF4B}" dt="2018-04-11T09:00:54.272" v="14133" actId="1076"/>
          <ac:picMkLst>
            <pc:docMk/>
            <pc:sldMk cId="2324873507" sldId="315"/>
            <ac:picMk id="5" creationId="{5D790949-29A5-4611-9129-C95783D2AABE}"/>
          </ac:picMkLst>
        </pc:picChg>
        <pc:picChg chg="add mod">
          <ac:chgData name="Tollef Struksnes Jahren" userId="9d445570-a449-4513-bfeb-7fce20956292" providerId="ADAL" clId="{7447E85F-4FCA-4F4D-A807-772E422BDF4B}" dt="2018-04-11T09:01:05.436" v="14134" actId="1076"/>
          <ac:picMkLst>
            <pc:docMk/>
            <pc:sldMk cId="2324873507" sldId="315"/>
            <ac:picMk id="15" creationId="{CB052C03-9754-4520-A49C-EA3500419C8B}"/>
          </ac:picMkLst>
        </pc:picChg>
        <pc:cxnChg chg="add mod">
          <ac:chgData name="Tollef Struksnes Jahren" userId="9d445570-a449-4513-bfeb-7fce20956292" providerId="ADAL" clId="{7447E85F-4FCA-4F4D-A807-772E422BDF4B}" dt="2018-04-11T09:01:13.420" v="14135" actId="11529"/>
          <ac:cxnSpMkLst>
            <pc:docMk/>
            <pc:sldMk cId="2324873507" sldId="315"/>
            <ac:cxnSpMk id="19" creationId="{4FC77136-CC51-4E62-BD4F-0D79406B51F5}"/>
          </ac:cxnSpMkLst>
        </pc:cxnChg>
        <pc:cxnChg chg="add mod">
          <ac:chgData name="Tollef Struksnes Jahren" userId="9d445570-a449-4513-bfeb-7fce20956292" providerId="ADAL" clId="{7447E85F-4FCA-4F4D-A807-772E422BDF4B}" dt="2018-04-11T09:01:24.304" v="14136" actId="11529"/>
          <ac:cxnSpMkLst>
            <pc:docMk/>
            <pc:sldMk cId="2324873507" sldId="315"/>
            <ac:cxnSpMk id="21" creationId="{CFD46592-635E-407A-9E09-1E3DE91A9794}"/>
          </ac:cxnSpMkLst>
        </pc:cxnChg>
        <pc:cxnChg chg="add mod">
          <ac:chgData name="Tollef Struksnes Jahren" userId="9d445570-a449-4513-bfeb-7fce20956292" providerId="ADAL" clId="{7447E85F-4FCA-4F4D-A807-772E422BDF4B}" dt="2018-04-11T09:01:31.047" v="14139" actId="1076"/>
          <ac:cxnSpMkLst>
            <pc:docMk/>
            <pc:sldMk cId="2324873507" sldId="315"/>
            <ac:cxnSpMk id="22" creationId="{61017813-3B3D-4030-8A23-CD6C3409F111}"/>
          </ac:cxnSpMkLst>
        </pc:cxnChg>
      </pc:sldChg>
      <pc:sldChg chg="addSp delSp modSp add modAnim">
        <pc:chgData name="Tollef Struksnes Jahren" userId="9d445570-a449-4513-bfeb-7fce20956292" providerId="ADAL" clId="{7447E85F-4FCA-4F4D-A807-772E422BDF4B}" dt="2018-04-11T07:06:47.366" v="13441" actId="1076"/>
        <pc:sldMkLst>
          <pc:docMk/>
          <pc:sldMk cId="3527592952" sldId="316"/>
        </pc:sldMkLst>
        <pc:spChg chg="mod">
          <ac:chgData name="Tollef Struksnes Jahren" userId="9d445570-a449-4513-bfeb-7fce20956292" providerId="ADAL" clId="{7447E85F-4FCA-4F4D-A807-772E422BDF4B}" dt="2018-04-10T09:39:18.719" v="5650" actId="14100"/>
          <ac:spMkLst>
            <pc:docMk/>
            <pc:sldMk cId="3527592952" sldId="316"/>
            <ac:spMk id="2" creationId="{257CDD7E-C8E7-4C9C-BCA4-E7945001138F}"/>
          </ac:spMkLst>
        </pc:spChg>
        <pc:spChg chg="add del mod">
          <ac:chgData name="Tollef Struksnes Jahren" userId="9d445570-a449-4513-bfeb-7fce20956292" providerId="ADAL" clId="{7447E85F-4FCA-4F4D-A807-772E422BDF4B}" dt="2018-04-10T09:44:20.210" v="5766" actId="113"/>
          <ac:spMkLst>
            <pc:docMk/>
            <pc:sldMk cId="3527592952" sldId="316"/>
            <ac:spMk id="3" creationId="{4D43A64A-1AC2-45E6-A9D3-451CC93CF3F4}"/>
          </ac:spMkLst>
        </pc:spChg>
        <pc:spChg chg="add">
          <ac:chgData name="Tollef Struksnes Jahren" userId="9d445570-a449-4513-bfeb-7fce20956292" providerId="ADAL" clId="{7447E85F-4FCA-4F4D-A807-772E422BDF4B}" dt="2018-04-10T09:40:52.301" v="5659" actId="14100"/>
          <ac:spMkLst>
            <pc:docMk/>
            <pc:sldMk cId="3527592952" sldId="316"/>
            <ac:spMk id="8" creationId="{6DC960EF-FE48-4DF3-89F1-49AD2533929F}"/>
          </ac:spMkLst>
        </pc:spChg>
        <pc:spChg chg="add">
          <ac:chgData name="Tollef Struksnes Jahren" userId="9d445570-a449-4513-bfeb-7fce20956292" providerId="ADAL" clId="{7447E85F-4FCA-4F4D-A807-772E422BDF4B}" dt="2018-04-10T09:40:52.301" v="5659" actId="14100"/>
          <ac:spMkLst>
            <pc:docMk/>
            <pc:sldMk cId="3527592952" sldId="316"/>
            <ac:spMk id="9" creationId="{BB5DF7AB-41D6-4AF3-9D71-E507A1009DAC}"/>
          </ac:spMkLst>
        </pc:spChg>
        <pc:spChg chg="add mod">
          <ac:chgData name="Tollef Struksnes Jahren" userId="9d445570-a449-4513-bfeb-7fce20956292" providerId="ADAL" clId="{7447E85F-4FCA-4F4D-A807-772E422BDF4B}" dt="2018-04-10T09:46:01.371" v="5814" actId="14100"/>
          <ac:spMkLst>
            <pc:docMk/>
            <pc:sldMk cId="3527592952" sldId="316"/>
            <ac:spMk id="10" creationId="{D0B675DC-A262-4806-A87A-EDF3DE3E3583}"/>
          </ac:spMkLst>
        </pc:spChg>
        <pc:picChg chg="add del">
          <ac:chgData name="Tollef Struksnes Jahren" userId="9d445570-a449-4513-bfeb-7fce20956292" providerId="ADAL" clId="{7447E85F-4FCA-4F4D-A807-772E422BDF4B}" dt="2018-04-10T09:40:37.746" v="5652" actId="14100"/>
          <ac:picMkLst>
            <pc:docMk/>
            <pc:sldMk cId="3527592952" sldId="316"/>
            <ac:picMk id="5" creationId="{973833C6-1DB1-4256-A314-6348CB523F9C}"/>
          </ac:picMkLst>
        </pc:picChg>
        <pc:picChg chg="add mod">
          <ac:chgData name="Tollef Struksnes Jahren" userId="9d445570-a449-4513-bfeb-7fce20956292" providerId="ADAL" clId="{7447E85F-4FCA-4F4D-A807-772E422BDF4B}" dt="2018-04-10T09:43:02.750" v="5762" actId="1076"/>
          <ac:picMkLst>
            <pc:docMk/>
            <pc:sldMk cId="3527592952" sldId="316"/>
            <ac:picMk id="6" creationId="{455F5C30-F454-451E-BECB-CB9ECB0DA52D}"/>
          </ac:picMkLst>
        </pc:picChg>
        <pc:picChg chg="add">
          <ac:chgData name="Tollef Struksnes Jahren" userId="9d445570-a449-4513-bfeb-7fce20956292" providerId="ADAL" clId="{7447E85F-4FCA-4F4D-A807-772E422BDF4B}" dt="2018-04-10T09:40:52.301" v="5659" actId="14100"/>
          <ac:picMkLst>
            <pc:docMk/>
            <pc:sldMk cId="3527592952" sldId="316"/>
            <ac:picMk id="7" creationId="{9FC7F8FA-E907-4072-A6DD-4654B6B7B813}"/>
          </ac:picMkLst>
        </pc:picChg>
      </pc:sldChg>
      <pc:sldChg chg="addSp modSp add modAnim">
        <pc:chgData name="Tollef Struksnes Jahren" userId="9d445570-a449-4513-bfeb-7fce20956292" providerId="ADAL" clId="{7447E85F-4FCA-4F4D-A807-772E422BDF4B}" dt="2018-04-11T07:07:19.540" v="13444" actId="1076"/>
        <pc:sldMkLst>
          <pc:docMk/>
          <pc:sldMk cId="1941264801" sldId="317"/>
        </pc:sldMkLst>
        <pc:spChg chg="mod">
          <ac:chgData name="Tollef Struksnes Jahren" userId="9d445570-a449-4513-bfeb-7fce20956292" providerId="ADAL" clId="{7447E85F-4FCA-4F4D-A807-772E422BDF4B}" dt="2018-04-10T09:54:20.051" v="5829" actId="20577"/>
          <ac:spMkLst>
            <pc:docMk/>
            <pc:sldMk cId="1941264801" sldId="317"/>
            <ac:spMk id="2" creationId="{2919DB37-7B12-451A-BE7F-3F4D5F3BC78E}"/>
          </ac:spMkLst>
        </pc:spChg>
        <pc:spChg chg="mod">
          <ac:chgData name="Tollef Struksnes Jahren" userId="9d445570-a449-4513-bfeb-7fce20956292" providerId="ADAL" clId="{7447E85F-4FCA-4F4D-A807-772E422BDF4B}" dt="2018-04-10T10:04:18.675" v="6067" actId="20577"/>
          <ac:spMkLst>
            <pc:docMk/>
            <pc:sldMk cId="1941264801" sldId="317"/>
            <ac:spMk id="3" creationId="{A0FF9461-51CC-4F04-ACB8-93175E64AD93}"/>
          </ac:spMkLst>
        </pc:spChg>
        <pc:spChg chg="add">
          <ac:chgData name="Tollef Struksnes Jahren" userId="9d445570-a449-4513-bfeb-7fce20956292" providerId="ADAL" clId="{7447E85F-4FCA-4F4D-A807-772E422BDF4B}" dt="2018-04-10T09:54:39.485" v="5830" actId="20577"/>
          <ac:spMkLst>
            <pc:docMk/>
            <pc:sldMk cId="1941264801" sldId="317"/>
            <ac:spMk id="6" creationId="{755EF035-938A-4EA6-ABBF-BCEFCDC83640}"/>
          </ac:spMkLst>
        </pc:spChg>
        <pc:spChg chg="add">
          <ac:chgData name="Tollef Struksnes Jahren" userId="9d445570-a449-4513-bfeb-7fce20956292" providerId="ADAL" clId="{7447E85F-4FCA-4F4D-A807-772E422BDF4B}" dt="2018-04-10T09:54:39.485" v="5830" actId="20577"/>
          <ac:spMkLst>
            <pc:docMk/>
            <pc:sldMk cId="1941264801" sldId="317"/>
            <ac:spMk id="7" creationId="{DB1DF4F0-AF3F-47C7-A4DD-B259BF7D4D5B}"/>
          </ac:spMkLst>
        </pc:spChg>
        <pc:picChg chg="add">
          <ac:chgData name="Tollef Struksnes Jahren" userId="9d445570-a449-4513-bfeb-7fce20956292" providerId="ADAL" clId="{7447E85F-4FCA-4F4D-A807-772E422BDF4B}" dt="2018-04-10T09:54:39.485" v="5830" actId="20577"/>
          <ac:picMkLst>
            <pc:docMk/>
            <pc:sldMk cId="1941264801" sldId="317"/>
            <ac:picMk id="5" creationId="{F7C56108-289F-494A-A077-193ED14A02BD}"/>
          </ac:picMkLst>
        </pc:picChg>
      </pc:sldChg>
      <pc:sldChg chg="addSp delSp modSp add modNotesTx">
        <pc:chgData name="Tollef Struksnes Jahren" userId="9d445570-a449-4513-bfeb-7fce20956292" providerId="ADAL" clId="{7447E85F-4FCA-4F4D-A807-772E422BDF4B}" dt="2018-04-10T10:34:58.839" v="6316" actId="1035"/>
        <pc:sldMkLst>
          <pc:docMk/>
          <pc:sldMk cId="3286128325" sldId="318"/>
        </pc:sldMkLst>
        <pc:spChg chg="mod">
          <ac:chgData name="Tollef Struksnes Jahren" userId="9d445570-a449-4513-bfeb-7fce20956292" providerId="ADAL" clId="{7447E85F-4FCA-4F4D-A807-772E422BDF4B}" dt="2018-04-10T10:21:14.584" v="6100" actId="20577"/>
          <ac:spMkLst>
            <pc:docMk/>
            <pc:sldMk cId="3286128325" sldId="318"/>
            <ac:spMk id="2" creationId="{B15527AF-8F9C-4819-82B5-1CA207D7D61C}"/>
          </ac:spMkLst>
        </pc:spChg>
        <pc:spChg chg="del">
          <ac:chgData name="Tollef Struksnes Jahren" userId="9d445570-a449-4513-bfeb-7fce20956292" providerId="ADAL" clId="{7447E85F-4FCA-4F4D-A807-772E422BDF4B}" dt="2018-04-10T10:29:21.727" v="6168" actId="478"/>
          <ac:spMkLst>
            <pc:docMk/>
            <pc:sldMk cId="3286128325" sldId="318"/>
            <ac:spMk id="3" creationId="{BF2F2604-E31C-4884-ADF1-35145C3AD8E2}"/>
          </ac:spMkLst>
        </pc:spChg>
        <pc:picChg chg="add mod">
          <ac:chgData name="Tollef Struksnes Jahren" userId="9d445570-a449-4513-bfeb-7fce20956292" providerId="ADAL" clId="{7447E85F-4FCA-4F4D-A807-772E422BDF4B}" dt="2018-04-10T10:34:58.839" v="6316" actId="1035"/>
          <ac:picMkLst>
            <pc:docMk/>
            <pc:sldMk cId="3286128325" sldId="318"/>
            <ac:picMk id="5" creationId="{CB0FB97A-D498-43BA-B626-F21BF4750F26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29:38.102" v="6169" actId="1076"/>
        <pc:sldMkLst>
          <pc:docMk/>
          <pc:sldMk cId="1291467535" sldId="319"/>
        </pc:sldMkLst>
        <pc:spChg chg="mod">
          <ac:chgData name="Tollef Struksnes Jahren" userId="9d445570-a449-4513-bfeb-7fce20956292" providerId="ADAL" clId="{7447E85F-4FCA-4F4D-A807-772E422BDF4B}" dt="2018-04-10T10:29:04.730" v="6163" actId="1076"/>
          <ac:spMkLst>
            <pc:docMk/>
            <pc:sldMk cId="1291467535" sldId="319"/>
            <ac:spMk id="2" creationId="{DF230797-7E3D-4CE5-B334-D49072A5C012}"/>
          </ac:spMkLst>
        </pc:spChg>
        <pc:spChg chg="del">
          <ac:chgData name="Tollef Struksnes Jahren" userId="9d445570-a449-4513-bfeb-7fce20956292" providerId="ADAL" clId="{7447E85F-4FCA-4F4D-A807-772E422BDF4B}" dt="2018-04-10T10:29:07.127" v="6164" actId="478"/>
          <ac:spMkLst>
            <pc:docMk/>
            <pc:sldMk cId="1291467535" sldId="319"/>
            <ac:spMk id="3" creationId="{11C26F51-5FCA-4130-AAB3-C698BC3515A0}"/>
          </ac:spMkLst>
        </pc:spChg>
        <pc:picChg chg="add mod">
          <ac:chgData name="Tollef Struksnes Jahren" userId="9d445570-a449-4513-bfeb-7fce20956292" providerId="ADAL" clId="{7447E85F-4FCA-4F4D-A807-772E422BDF4B}" dt="2018-04-10T10:29:38.102" v="6169" actId="1076"/>
          <ac:picMkLst>
            <pc:docMk/>
            <pc:sldMk cId="1291467535" sldId="319"/>
            <ac:picMk id="5" creationId="{CDDD0476-35C6-4D0F-95DF-1F08F2469D5D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34:22.367" v="6289" actId="1036"/>
        <pc:sldMkLst>
          <pc:docMk/>
          <pc:sldMk cId="145592771" sldId="320"/>
        </pc:sldMkLst>
        <pc:spChg chg="mod">
          <ac:chgData name="Tollef Struksnes Jahren" userId="9d445570-a449-4513-bfeb-7fce20956292" providerId="ADAL" clId="{7447E85F-4FCA-4F4D-A807-772E422BDF4B}" dt="2018-04-10T10:21:52.094" v="6105" actId="1036"/>
          <ac:spMkLst>
            <pc:docMk/>
            <pc:sldMk cId="145592771" sldId="320"/>
            <ac:spMk id="2" creationId="{E97022DA-8E5C-46A6-9F0B-1062799FC7FD}"/>
          </ac:spMkLst>
        </pc:spChg>
        <pc:spChg chg="del">
          <ac:chgData name="Tollef Struksnes Jahren" userId="9d445570-a449-4513-bfeb-7fce20956292" providerId="ADAL" clId="{7447E85F-4FCA-4F4D-A807-772E422BDF4B}" dt="2018-04-10T10:23:43.460" v="6143" actId="1036"/>
          <ac:spMkLst>
            <pc:docMk/>
            <pc:sldMk cId="145592771" sldId="320"/>
            <ac:spMk id="3" creationId="{82B54FE4-6359-4FE5-8FE9-B76B677133D0}"/>
          </ac:spMkLst>
        </pc:spChg>
        <pc:picChg chg="add mod">
          <ac:chgData name="Tollef Struksnes Jahren" userId="9d445570-a449-4513-bfeb-7fce20956292" providerId="ADAL" clId="{7447E85F-4FCA-4F4D-A807-772E422BDF4B}" dt="2018-04-10T10:34:22.367" v="6289" actId="1036"/>
          <ac:picMkLst>
            <pc:docMk/>
            <pc:sldMk cId="145592771" sldId="320"/>
            <ac:picMk id="5" creationId="{DE9055EC-4D36-488A-BE37-2C3E1B2B5F49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33:14.351" v="6253" actId="1037"/>
        <pc:sldMkLst>
          <pc:docMk/>
          <pc:sldMk cId="3746633933" sldId="321"/>
        </pc:sldMkLst>
        <pc:spChg chg="del">
          <ac:chgData name="Tollef Struksnes Jahren" userId="9d445570-a449-4513-bfeb-7fce20956292" providerId="ADAL" clId="{7447E85F-4FCA-4F4D-A807-772E422BDF4B}" dt="2018-04-10T10:24:19.125" v="6147" actId="1037"/>
          <ac:spMkLst>
            <pc:docMk/>
            <pc:sldMk cId="3746633933" sldId="321"/>
            <ac:spMk id="3" creationId="{82B54FE4-6359-4FE5-8FE9-B76B677133D0}"/>
          </ac:spMkLst>
        </pc:spChg>
        <pc:picChg chg="add mod">
          <ac:chgData name="Tollef Struksnes Jahren" userId="9d445570-a449-4513-bfeb-7fce20956292" providerId="ADAL" clId="{7447E85F-4FCA-4F4D-A807-772E422BDF4B}" dt="2018-04-10T10:33:14.351" v="6253" actId="1037"/>
          <ac:picMkLst>
            <pc:docMk/>
            <pc:sldMk cId="3746633933" sldId="321"/>
            <ac:picMk id="5" creationId="{83811E11-F22D-4FBB-9352-68F2C8DE8400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32:03.247" v="6228" actId="1036"/>
        <pc:sldMkLst>
          <pc:docMk/>
          <pc:sldMk cId="1028011152" sldId="322"/>
        </pc:sldMkLst>
        <pc:spChg chg="del">
          <ac:chgData name="Tollef Struksnes Jahren" userId="9d445570-a449-4513-bfeb-7fce20956292" providerId="ADAL" clId="{7447E85F-4FCA-4F4D-A807-772E422BDF4B}" dt="2018-04-10T10:29:14.295" v="6167" actId="478"/>
          <ac:spMkLst>
            <pc:docMk/>
            <pc:sldMk cId="1028011152" sldId="322"/>
            <ac:spMk id="3" creationId="{82B54FE4-6359-4FE5-8FE9-B76B677133D0}"/>
          </ac:spMkLst>
        </pc:spChg>
        <pc:picChg chg="add mod">
          <ac:chgData name="Tollef Struksnes Jahren" userId="9d445570-a449-4513-bfeb-7fce20956292" providerId="ADAL" clId="{7447E85F-4FCA-4F4D-A807-772E422BDF4B}" dt="2018-04-10T10:32:03.247" v="6228" actId="1036"/>
          <ac:picMkLst>
            <pc:docMk/>
            <pc:sldMk cId="1028011152" sldId="322"/>
            <ac:picMk id="5" creationId="{1AAEE84B-A3B8-47F6-8ACF-AD4E0497085D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31:26.313" v="6203" actId="14100"/>
        <pc:sldMkLst>
          <pc:docMk/>
          <pc:sldMk cId="1892625206" sldId="323"/>
        </pc:sldMkLst>
        <pc:spChg chg="mod">
          <ac:chgData name="Tollef Struksnes Jahren" userId="9d445570-a449-4513-bfeb-7fce20956292" providerId="ADAL" clId="{7447E85F-4FCA-4F4D-A807-772E422BDF4B}" dt="2018-04-10T10:29:00.125" v="6161" actId="14100"/>
          <ac:spMkLst>
            <pc:docMk/>
            <pc:sldMk cId="1892625206" sldId="323"/>
            <ac:spMk id="2" creationId="{BD8763CE-7BE2-4783-9A66-E11008C2595E}"/>
          </ac:spMkLst>
        </pc:spChg>
        <pc:spChg chg="del">
          <ac:chgData name="Tollef Struksnes Jahren" userId="9d445570-a449-4513-bfeb-7fce20956292" providerId="ADAL" clId="{7447E85F-4FCA-4F4D-A807-772E422BDF4B}" dt="2018-04-10T10:29:12.047" v="6166" actId="478"/>
          <ac:spMkLst>
            <pc:docMk/>
            <pc:sldMk cId="1892625206" sldId="323"/>
            <ac:spMk id="3" creationId="{7F18F87A-E85D-457F-8E87-D302911B4150}"/>
          </ac:spMkLst>
        </pc:spChg>
        <pc:picChg chg="add mod">
          <ac:chgData name="Tollef Struksnes Jahren" userId="9d445570-a449-4513-bfeb-7fce20956292" providerId="ADAL" clId="{7447E85F-4FCA-4F4D-A807-772E422BDF4B}" dt="2018-04-10T10:31:26.313" v="6203" actId="14100"/>
          <ac:picMkLst>
            <pc:docMk/>
            <pc:sldMk cId="1892625206" sldId="323"/>
            <ac:picMk id="5" creationId="{000B405C-178A-4623-844B-1E51FCDDEAFF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0:30:55.776" v="6198" actId="1035"/>
        <pc:sldMkLst>
          <pc:docMk/>
          <pc:sldMk cId="3167389410" sldId="324"/>
        </pc:sldMkLst>
        <pc:spChg chg="mod">
          <ac:chgData name="Tollef Struksnes Jahren" userId="9d445570-a449-4513-bfeb-7fce20956292" providerId="ADAL" clId="{7447E85F-4FCA-4F4D-A807-772E422BDF4B}" dt="2018-04-10T10:29:02.391" v="6162" actId="1035"/>
          <ac:spMkLst>
            <pc:docMk/>
            <pc:sldMk cId="3167389410" sldId="324"/>
            <ac:spMk id="2" creationId="{DB0EE0B5-664C-4F9B-9901-E0DA5F6AA082}"/>
          </ac:spMkLst>
        </pc:spChg>
        <pc:spChg chg="del">
          <ac:chgData name="Tollef Struksnes Jahren" userId="9d445570-a449-4513-bfeb-7fce20956292" providerId="ADAL" clId="{7447E85F-4FCA-4F4D-A807-772E422BDF4B}" dt="2018-04-10T10:29:09.737" v="6165" actId="478"/>
          <ac:spMkLst>
            <pc:docMk/>
            <pc:sldMk cId="3167389410" sldId="324"/>
            <ac:spMk id="3" creationId="{A7E3AEAA-70C7-42CF-8C46-E5757A63F9C3}"/>
          </ac:spMkLst>
        </pc:spChg>
        <pc:picChg chg="add mod">
          <ac:chgData name="Tollef Struksnes Jahren" userId="9d445570-a449-4513-bfeb-7fce20956292" providerId="ADAL" clId="{7447E85F-4FCA-4F4D-A807-772E422BDF4B}" dt="2018-04-10T10:30:55.776" v="6198" actId="1035"/>
          <ac:picMkLst>
            <pc:docMk/>
            <pc:sldMk cId="3167389410" sldId="324"/>
            <ac:picMk id="5" creationId="{0624DCD3-03A1-4822-8BEA-E3E0CDDBF069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2:19:26.672" v="6988" actId="20577"/>
        <pc:sldMkLst>
          <pc:docMk/>
          <pc:sldMk cId="40106568" sldId="325"/>
        </pc:sldMkLst>
        <pc:spChg chg="mod">
          <ac:chgData name="Tollef Struksnes Jahren" userId="9d445570-a449-4513-bfeb-7fce20956292" providerId="ADAL" clId="{7447E85F-4FCA-4F4D-A807-772E422BDF4B}" dt="2018-04-10T11:47:55.767" v="6750" actId="20577"/>
          <ac:spMkLst>
            <pc:docMk/>
            <pc:sldMk cId="40106568" sldId="325"/>
            <ac:spMk id="2" creationId="{90860436-2324-439B-9416-B75A4C34F51C}"/>
          </ac:spMkLst>
        </pc:spChg>
        <pc:spChg chg="mod">
          <ac:chgData name="Tollef Struksnes Jahren" userId="9d445570-a449-4513-bfeb-7fce20956292" providerId="ADAL" clId="{7447E85F-4FCA-4F4D-A807-772E422BDF4B}" dt="2018-04-10T12:19:26.672" v="6988" actId="20577"/>
          <ac:spMkLst>
            <pc:docMk/>
            <pc:sldMk cId="40106568" sldId="325"/>
            <ac:spMk id="3" creationId="{E62127BC-B5C6-47B0-A0DB-3151EBF9A936}"/>
          </ac:spMkLst>
        </pc:spChg>
        <pc:picChg chg="add del mod">
          <ac:chgData name="Tollef Struksnes Jahren" userId="9d445570-a449-4513-bfeb-7fce20956292" providerId="ADAL" clId="{7447E85F-4FCA-4F4D-A807-772E422BDF4B}" dt="2018-04-10T11:51:00.767" v="6771" actId="478"/>
          <ac:picMkLst>
            <pc:docMk/>
            <pc:sldMk cId="40106568" sldId="325"/>
            <ac:picMk id="5" creationId="{2C0FCF26-0717-49FB-8DC0-8DF8021D1524}"/>
          </ac:picMkLst>
        </pc:picChg>
        <pc:picChg chg="add mod">
          <ac:chgData name="Tollef Struksnes Jahren" userId="9d445570-a449-4513-bfeb-7fce20956292" providerId="ADAL" clId="{7447E85F-4FCA-4F4D-A807-772E422BDF4B}" dt="2018-04-10T11:51:04.608" v="6772" actId="1076"/>
          <ac:picMkLst>
            <pc:docMk/>
            <pc:sldMk cId="40106568" sldId="325"/>
            <ac:picMk id="6" creationId="{E5AA3B84-3A6B-46B5-8845-A1BB46BE527E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2:19:37.877" v="6990" actId="113"/>
        <pc:sldMkLst>
          <pc:docMk/>
          <pc:sldMk cId="1924404049" sldId="327"/>
        </pc:sldMkLst>
        <pc:spChg chg="mod">
          <ac:chgData name="Tollef Struksnes Jahren" userId="9d445570-a449-4513-bfeb-7fce20956292" providerId="ADAL" clId="{7447E85F-4FCA-4F4D-A807-772E422BDF4B}" dt="2018-04-10T12:19:37.877" v="6990" actId="113"/>
          <ac:spMkLst>
            <pc:docMk/>
            <pc:sldMk cId="1924404049" sldId="327"/>
            <ac:spMk id="3" creationId="{E62127BC-B5C6-47B0-A0DB-3151EBF9A936}"/>
          </ac:spMkLst>
        </pc:spChg>
        <pc:picChg chg="add mod">
          <ac:chgData name="Tollef Struksnes Jahren" userId="9d445570-a449-4513-bfeb-7fce20956292" providerId="ADAL" clId="{7447E85F-4FCA-4F4D-A807-772E422BDF4B}" dt="2018-04-10T11:54:10.861" v="6811" actId="14100"/>
          <ac:picMkLst>
            <pc:docMk/>
            <pc:sldMk cId="1924404049" sldId="327"/>
            <ac:picMk id="5" creationId="{A3F7FB45-A5AD-4FB0-8F0C-2BEA4CC4C482}"/>
          </ac:picMkLst>
        </pc:picChg>
        <pc:picChg chg="del">
          <ac:chgData name="Tollef Struksnes Jahren" userId="9d445570-a449-4513-bfeb-7fce20956292" providerId="ADAL" clId="{7447E85F-4FCA-4F4D-A807-772E422BDF4B}" dt="2018-04-10T11:53:02.874" v="6775" actId="478"/>
          <ac:picMkLst>
            <pc:docMk/>
            <pc:sldMk cId="1924404049" sldId="327"/>
            <ac:picMk id="6" creationId="{E5AA3B84-3A6B-46B5-8845-A1BB46BE527E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2:19:53.550" v="6993" actId="113"/>
        <pc:sldMkLst>
          <pc:docMk/>
          <pc:sldMk cId="673323149" sldId="328"/>
        </pc:sldMkLst>
        <pc:spChg chg="mod">
          <ac:chgData name="Tollef Struksnes Jahren" userId="9d445570-a449-4513-bfeb-7fce20956292" providerId="ADAL" clId="{7447E85F-4FCA-4F4D-A807-772E422BDF4B}" dt="2018-04-10T11:57:52.085" v="6814" actId="113"/>
          <ac:spMkLst>
            <pc:docMk/>
            <pc:sldMk cId="673323149" sldId="328"/>
            <ac:spMk id="2" creationId="{076AE46E-3214-45BD-AFFE-CC72B7DD9204}"/>
          </ac:spMkLst>
        </pc:spChg>
        <pc:spChg chg="mod">
          <ac:chgData name="Tollef Struksnes Jahren" userId="9d445570-a449-4513-bfeb-7fce20956292" providerId="ADAL" clId="{7447E85F-4FCA-4F4D-A807-772E422BDF4B}" dt="2018-04-10T12:19:53.550" v="6993" actId="113"/>
          <ac:spMkLst>
            <pc:docMk/>
            <pc:sldMk cId="673323149" sldId="328"/>
            <ac:spMk id="3" creationId="{4E557E12-0883-4194-B98E-806127EF6AB0}"/>
          </ac:spMkLst>
        </pc:spChg>
        <pc:picChg chg="add del mod">
          <ac:chgData name="Tollef Struksnes Jahren" userId="9d445570-a449-4513-bfeb-7fce20956292" providerId="ADAL" clId="{7447E85F-4FCA-4F4D-A807-772E422BDF4B}" dt="2018-04-10T12:09:33.073" v="6915" actId="478"/>
          <ac:picMkLst>
            <pc:docMk/>
            <pc:sldMk cId="673323149" sldId="328"/>
            <ac:picMk id="5" creationId="{FEFE94E0-9552-442D-BD8E-34976C90E163}"/>
          </ac:picMkLst>
        </pc:picChg>
        <pc:picChg chg="add mod">
          <ac:chgData name="Tollef Struksnes Jahren" userId="9d445570-a449-4513-bfeb-7fce20956292" providerId="ADAL" clId="{7447E85F-4FCA-4F4D-A807-772E422BDF4B}" dt="2018-04-10T12:15:37.552" v="6939" actId="14100"/>
          <ac:picMkLst>
            <pc:docMk/>
            <pc:sldMk cId="673323149" sldId="328"/>
            <ac:picMk id="6" creationId="{F151A9A1-CFB5-4B3F-BD42-C1093D47210B}"/>
          </ac:picMkLst>
        </pc:picChg>
      </pc:sldChg>
      <pc:sldChg chg="modSp add">
        <pc:chgData name="Tollef Struksnes Jahren" userId="9d445570-a449-4513-bfeb-7fce20956292" providerId="ADAL" clId="{7447E85F-4FCA-4F4D-A807-772E422BDF4B}" dt="2018-04-10T12:55:40.399" v="7100" actId="6549"/>
        <pc:sldMkLst>
          <pc:docMk/>
          <pc:sldMk cId="1794014888" sldId="330"/>
        </pc:sldMkLst>
        <pc:spChg chg="mod">
          <ac:chgData name="Tollef Struksnes Jahren" userId="9d445570-a449-4513-bfeb-7fce20956292" providerId="ADAL" clId="{7447E85F-4FCA-4F4D-A807-772E422BDF4B}" dt="2018-04-10T12:51:43.302" v="7030" actId="20577"/>
          <ac:spMkLst>
            <pc:docMk/>
            <pc:sldMk cId="1794014888" sldId="330"/>
            <ac:spMk id="2" creationId="{F0EF791D-A027-48CF-8CB7-8508B3795444}"/>
          </ac:spMkLst>
        </pc:spChg>
        <pc:spChg chg="mod">
          <ac:chgData name="Tollef Struksnes Jahren" userId="9d445570-a449-4513-bfeb-7fce20956292" providerId="ADAL" clId="{7447E85F-4FCA-4F4D-A807-772E422BDF4B}" dt="2018-04-10T12:55:40.399" v="7100" actId="6549"/>
          <ac:spMkLst>
            <pc:docMk/>
            <pc:sldMk cId="1794014888" sldId="330"/>
            <ac:spMk id="3" creationId="{2122226F-049D-4EF7-9159-67283947F8C7}"/>
          </ac:spMkLst>
        </pc:spChg>
      </pc:sldChg>
      <pc:sldChg chg="addSp delSp modSp add">
        <pc:chgData name="Tollef Struksnes Jahren" userId="9d445570-a449-4513-bfeb-7fce20956292" providerId="ADAL" clId="{7447E85F-4FCA-4F4D-A807-772E422BDF4B}" dt="2018-04-10T12:20:01.926" v="6994" actId="113"/>
        <pc:sldMkLst>
          <pc:docMk/>
          <pc:sldMk cId="1320518226" sldId="331"/>
        </pc:sldMkLst>
        <pc:spChg chg="mod">
          <ac:chgData name="Tollef Struksnes Jahren" userId="9d445570-a449-4513-bfeb-7fce20956292" providerId="ADAL" clId="{7447E85F-4FCA-4F4D-A807-772E422BDF4B}" dt="2018-04-10T12:20:01.926" v="6994" actId="113"/>
          <ac:spMkLst>
            <pc:docMk/>
            <pc:sldMk cId="1320518226" sldId="331"/>
            <ac:spMk id="3" creationId="{4E557E12-0883-4194-B98E-806127EF6AB0}"/>
          </ac:spMkLst>
        </pc:spChg>
        <pc:picChg chg="del">
          <ac:chgData name="Tollef Struksnes Jahren" userId="9d445570-a449-4513-bfeb-7fce20956292" providerId="ADAL" clId="{7447E85F-4FCA-4F4D-A807-772E422BDF4B}" dt="2018-04-10T12:06:46.577" v="6904" actId="478"/>
          <ac:picMkLst>
            <pc:docMk/>
            <pc:sldMk cId="1320518226" sldId="331"/>
            <ac:picMk id="5" creationId="{FEFE94E0-9552-442D-BD8E-34976C90E163}"/>
          </ac:picMkLst>
        </pc:picChg>
        <pc:picChg chg="add del mod">
          <ac:chgData name="Tollef Struksnes Jahren" userId="9d445570-a449-4513-bfeb-7fce20956292" providerId="ADAL" clId="{7447E85F-4FCA-4F4D-A807-772E422BDF4B}" dt="2018-04-10T12:10:19.752" v="6920" actId="478"/>
          <ac:picMkLst>
            <pc:docMk/>
            <pc:sldMk cId="1320518226" sldId="331"/>
            <ac:picMk id="6" creationId="{3BD704D1-686F-4F1A-9741-F960F45FEF56}"/>
          </ac:picMkLst>
        </pc:picChg>
        <pc:picChg chg="add mod">
          <ac:chgData name="Tollef Struksnes Jahren" userId="9d445570-a449-4513-bfeb-7fce20956292" providerId="ADAL" clId="{7447E85F-4FCA-4F4D-A807-772E422BDF4B}" dt="2018-04-10T12:16:06.545" v="6952" actId="1038"/>
          <ac:picMkLst>
            <pc:docMk/>
            <pc:sldMk cId="1320518226" sldId="331"/>
            <ac:picMk id="7" creationId="{8F6D4491-77FB-406D-A45C-2A4B2E51E9F1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2:20:04.991" v="6995" actId="113"/>
        <pc:sldMkLst>
          <pc:docMk/>
          <pc:sldMk cId="880970698" sldId="332"/>
        </pc:sldMkLst>
        <pc:spChg chg="mod">
          <ac:chgData name="Tollef Struksnes Jahren" userId="9d445570-a449-4513-bfeb-7fce20956292" providerId="ADAL" clId="{7447E85F-4FCA-4F4D-A807-772E422BDF4B}" dt="2018-04-10T12:20:04.991" v="6995" actId="113"/>
          <ac:spMkLst>
            <pc:docMk/>
            <pc:sldMk cId="880970698" sldId="332"/>
            <ac:spMk id="3" creationId="{4E557E12-0883-4194-B98E-806127EF6AB0}"/>
          </ac:spMkLst>
        </pc:spChg>
        <pc:picChg chg="add del mod">
          <ac:chgData name="Tollef Struksnes Jahren" userId="9d445570-a449-4513-bfeb-7fce20956292" providerId="ADAL" clId="{7447E85F-4FCA-4F4D-A807-772E422BDF4B}" dt="2018-04-10T12:10:21.441" v="6921" actId="478"/>
          <ac:picMkLst>
            <pc:docMk/>
            <pc:sldMk cId="880970698" sldId="332"/>
            <ac:picMk id="5" creationId="{89A64198-30A1-4467-89DC-889935C71E4D}"/>
          </ac:picMkLst>
        </pc:picChg>
        <pc:picChg chg="del">
          <ac:chgData name="Tollef Struksnes Jahren" userId="9d445570-a449-4513-bfeb-7fce20956292" providerId="ADAL" clId="{7447E85F-4FCA-4F4D-A807-772E422BDF4B}" dt="2018-04-10T12:07:34.968" v="6911" actId="478"/>
          <ac:picMkLst>
            <pc:docMk/>
            <pc:sldMk cId="880970698" sldId="332"/>
            <ac:picMk id="6" creationId="{3BD704D1-686F-4F1A-9741-F960F45FEF56}"/>
          </ac:picMkLst>
        </pc:picChg>
        <pc:picChg chg="add mod">
          <ac:chgData name="Tollef Struksnes Jahren" userId="9d445570-a449-4513-bfeb-7fce20956292" providerId="ADAL" clId="{7447E85F-4FCA-4F4D-A807-772E422BDF4B}" dt="2018-04-10T12:16:42.087" v="6980" actId="14100"/>
          <ac:picMkLst>
            <pc:docMk/>
            <pc:sldMk cId="880970698" sldId="332"/>
            <ac:picMk id="7" creationId="{44998686-38AE-4700-80CF-2F8F906A29FD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2:20:08.688" v="6996" actId="113"/>
        <pc:sldMkLst>
          <pc:docMk/>
          <pc:sldMk cId="867052945" sldId="333"/>
        </pc:sldMkLst>
        <pc:spChg chg="mod">
          <ac:chgData name="Tollef Struksnes Jahren" userId="9d445570-a449-4513-bfeb-7fce20956292" providerId="ADAL" clId="{7447E85F-4FCA-4F4D-A807-772E422BDF4B}" dt="2018-04-10T12:20:08.688" v="6996" actId="113"/>
          <ac:spMkLst>
            <pc:docMk/>
            <pc:sldMk cId="867052945" sldId="333"/>
            <ac:spMk id="3" creationId="{4E557E12-0883-4194-B98E-806127EF6AB0}"/>
          </ac:spMkLst>
        </pc:spChg>
        <pc:picChg chg="add del mod">
          <ac:chgData name="Tollef Struksnes Jahren" userId="9d445570-a449-4513-bfeb-7fce20956292" providerId="ADAL" clId="{7447E85F-4FCA-4F4D-A807-772E422BDF4B}" dt="2018-04-10T12:14:29.745" v="6937" actId="478"/>
          <ac:picMkLst>
            <pc:docMk/>
            <pc:sldMk cId="867052945" sldId="333"/>
            <ac:picMk id="5" creationId="{49C52801-CBCB-46EC-8E55-7604571C2BCD}"/>
          </ac:picMkLst>
        </pc:picChg>
        <pc:picChg chg="add mod">
          <ac:chgData name="Tollef Struksnes Jahren" userId="9d445570-a449-4513-bfeb-7fce20956292" providerId="ADAL" clId="{7447E85F-4FCA-4F4D-A807-772E422BDF4B}" dt="2018-04-10T12:17:03.676" v="6982" actId="14100"/>
          <ac:picMkLst>
            <pc:docMk/>
            <pc:sldMk cId="867052945" sldId="333"/>
            <ac:picMk id="6" creationId="{39B1A0EA-0C10-44F6-9B1F-D8CD4A20033B}"/>
          </ac:picMkLst>
        </pc:picChg>
        <pc:picChg chg="del">
          <ac:chgData name="Tollef Struksnes Jahren" userId="9d445570-a449-4513-bfeb-7fce20956292" providerId="ADAL" clId="{7447E85F-4FCA-4F4D-A807-772E422BDF4B}" dt="2018-04-10T12:11:11.892" v="6929" actId="478"/>
          <ac:picMkLst>
            <pc:docMk/>
            <pc:sldMk cId="867052945" sldId="333"/>
            <ac:picMk id="7" creationId="{44998686-38AE-4700-80CF-2F8F906A29FD}"/>
          </ac:picMkLst>
        </pc:picChg>
      </pc:sldChg>
      <pc:sldChg chg="modSp add">
        <pc:chgData name="Tollef Struksnes Jahren" userId="9d445570-a449-4513-bfeb-7fce20956292" providerId="ADAL" clId="{7447E85F-4FCA-4F4D-A807-772E422BDF4B}" dt="2018-04-10T22:25:06.098" v="11795" actId="113"/>
        <pc:sldMkLst>
          <pc:docMk/>
          <pc:sldMk cId="161102458" sldId="334"/>
        </pc:sldMkLst>
        <pc:spChg chg="mod">
          <ac:chgData name="Tollef Struksnes Jahren" userId="9d445570-a449-4513-bfeb-7fce20956292" providerId="ADAL" clId="{7447E85F-4FCA-4F4D-A807-772E422BDF4B}" dt="2018-04-10T22:25:06.098" v="11795" actId="113"/>
          <ac:spMkLst>
            <pc:docMk/>
            <pc:sldMk cId="161102458" sldId="334"/>
            <ac:spMk id="3" creationId="{D30B1570-27E2-4D11-BD3D-E9564814248C}"/>
          </ac:spMkLst>
        </pc:spChg>
      </pc:sldChg>
      <pc:sldChg chg="addSp modSp add">
        <pc:chgData name="Tollef Struksnes Jahren" userId="9d445570-a449-4513-bfeb-7fce20956292" providerId="ADAL" clId="{7447E85F-4FCA-4F4D-A807-772E422BDF4B}" dt="2018-04-10T13:08:08.719" v="7382" actId="5793"/>
        <pc:sldMkLst>
          <pc:docMk/>
          <pc:sldMk cId="1514939570" sldId="335"/>
        </pc:sldMkLst>
        <pc:spChg chg="mod">
          <ac:chgData name="Tollef Struksnes Jahren" userId="9d445570-a449-4513-bfeb-7fce20956292" providerId="ADAL" clId="{7447E85F-4FCA-4F4D-A807-772E422BDF4B}" dt="2018-04-10T12:59:34.102" v="7155" actId="20577"/>
          <ac:spMkLst>
            <pc:docMk/>
            <pc:sldMk cId="1514939570" sldId="335"/>
            <ac:spMk id="2" creationId="{9CE2C05B-B220-4249-B7AC-5DC7C7846055}"/>
          </ac:spMkLst>
        </pc:spChg>
        <pc:spChg chg="mod">
          <ac:chgData name="Tollef Struksnes Jahren" userId="9d445570-a449-4513-bfeb-7fce20956292" providerId="ADAL" clId="{7447E85F-4FCA-4F4D-A807-772E422BDF4B}" dt="2018-04-10T13:08:08.719" v="7382" actId="5793"/>
          <ac:spMkLst>
            <pc:docMk/>
            <pc:sldMk cId="1514939570" sldId="335"/>
            <ac:spMk id="3" creationId="{336EE82E-1D97-4E3E-AC1E-83446416F25A}"/>
          </ac:spMkLst>
        </pc:spChg>
        <pc:picChg chg="add mod">
          <ac:chgData name="Tollef Struksnes Jahren" userId="9d445570-a449-4513-bfeb-7fce20956292" providerId="ADAL" clId="{7447E85F-4FCA-4F4D-A807-772E422BDF4B}" dt="2018-04-10T12:56:45.879" v="7104" actId="14100"/>
          <ac:picMkLst>
            <pc:docMk/>
            <pc:sldMk cId="1514939570" sldId="335"/>
            <ac:picMk id="5" creationId="{B9656A18-8A16-47E9-9D41-D004E1EA0273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9:19:20.890" v="14141" actId="1076"/>
        <pc:sldMkLst>
          <pc:docMk/>
          <pc:sldMk cId="2586587443" sldId="336"/>
        </pc:sldMkLst>
        <pc:spChg chg="mod">
          <ac:chgData name="Tollef Struksnes Jahren" userId="9d445570-a449-4513-bfeb-7fce20956292" providerId="ADAL" clId="{7447E85F-4FCA-4F4D-A807-772E422BDF4B}" dt="2018-04-10T12:59:31.526" v="7153" actId="20577"/>
          <ac:spMkLst>
            <pc:docMk/>
            <pc:sldMk cId="2586587443" sldId="336"/>
            <ac:spMk id="2" creationId="{FAE9E948-104D-40B4-93B9-FD3F3FE1DE5A}"/>
          </ac:spMkLst>
        </pc:spChg>
        <pc:spChg chg="del">
          <ac:chgData name="Tollef Struksnes Jahren" userId="9d445570-a449-4513-bfeb-7fce20956292" providerId="ADAL" clId="{7447E85F-4FCA-4F4D-A807-772E422BDF4B}" dt="2018-04-10T12:56:25.789" v="7101" actId="1076"/>
          <ac:spMkLst>
            <pc:docMk/>
            <pc:sldMk cId="2586587443" sldId="336"/>
            <ac:spMk id="3" creationId="{C6CC7FD6-E7B5-431C-81A5-62F21B850F1F}"/>
          </ac:spMkLst>
        </pc:spChg>
        <pc:spChg chg="add del mod">
          <ac:chgData name="Tollef Struksnes Jahren" userId="9d445570-a449-4513-bfeb-7fce20956292" providerId="ADAL" clId="{7447E85F-4FCA-4F4D-A807-772E422BDF4B}" dt="2018-04-10T13:03:21.951" v="7246" actId="478"/>
          <ac:spMkLst>
            <pc:docMk/>
            <pc:sldMk cId="2586587443" sldId="336"/>
            <ac:spMk id="6" creationId="{9D930069-A3BC-43F5-9B16-AF01465B3DCD}"/>
          </ac:spMkLst>
        </pc:spChg>
        <pc:spChg chg="add mod">
          <ac:chgData name="Tollef Struksnes Jahren" userId="9d445570-a449-4513-bfeb-7fce20956292" providerId="ADAL" clId="{7447E85F-4FCA-4F4D-A807-772E422BDF4B}" dt="2018-04-11T09:19:11.407" v="14140" actId="6549"/>
          <ac:spMkLst>
            <pc:docMk/>
            <pc:sldMk cId="2586587443" sldId="336"/>
            <ac:spMk id="7" creationId="{1FAA74C9-0D5B-4EBD-B3D4-1659B3AF7715}"/>
          </ac:spMkLst>
        </pc:spChg>
        <pc:picChg chg="add mod">
          <ac:chgData name="Tollef Struksnes Jahren" userId="9d445570-a449-4513-bfeb-7fce20956292" providerId="ADAL" clId="{7447E85F-4FCA-4F4D-A807-772E422BDF4B}" dt="2018-04-10T12:56:29.686" v="7102" actId="1076"/>
          <ac:picMkLst>
            <pc:docMk/>
            <pc:sldMk cId="2586587443" sldId="336"/>
            <ac:picMk id="5" creationId="{C9B46548-01E1-43E4-AB83-A122B6F26ACD}"/>
          </ac:picMkLst>
        </pc:picChg>
        <pc:cxnChg chg="add mod">
          <ac:chgData name="Tollef Struksnes Jahren" userId="9d445570-a449-4513-bfeb-7fce20956292" providerId="ADAL" clId="{7447E85F-4FCA-4F4D-A807-772E422BDF4B}" dt="2018-04-11T09:19:20.890" v="14141" actId="1076"/>
          <ac:cxnSpMkLst>
            <pc:docMk/>
            <pc:sldMk cId="2586587443" sldId="336"/>
            <ac:cxnSpMk id="9" creationId="{06FE5049-5A93-428F-99D3-B9D9573EBF24}"/>
          </ac:cxnSpMkLst>
        </pc:cxnChg>
      </pc:sldChg>
      <pc:sldChg chg="addSp delSp modSp add">
        <pc:chgData name="Tollef Struksnes Jahren" userId="9d445570-a449-4513-bfeb-7fce20956292" providerId="ADAL" clId="{7447E85F-4FCA-4F4D-A807-772E422BDF4B}" dt="2018-04-10T13:10:23.591" v="7466" actId="478"/>
        <pc:sldMkLst>
          <pc:docMk/>
          <pc:sldMk cId="2145870029" sldId="337"/>
        </pc:sldMkLst>
        <pc:spChg chg="mod">
          <ac:chgData name="Tollef Struksnes Jahren" userId="9d445570-a449-4513-bfeb-7fce20956292" providerId="ADAL" clId="{7447E85F-4FCA-4F4D-A807-772E422BDF4B}" dt="2018-04-10T12:59:36.870" v="7157" actId="20577"/>
          <ac:spMkLst>
            <pc:docMk/>
            <pc:sldMk cId="2145870029" sldId="337"/>
            <ac:spMk id="2" creationId="{C5F7D49C-61D2-42F7-98A2-BB8624BC0312}"/>
          </ac:spMkLst>
        </pc:spChg>
        <pc:spChg chg="del">
          <ac:chgData name="Tollef Struksnes Jahren" userId="9d445570-a449-4513-bfeb-7fce20956292" providerId="ADAL" clId="{7447E85F-4FCA-4F4D-A807-772E422BDF4B}" dt="2018-04-10T12:58:08.318" v="7114" actId="478"/>
          <ac:spMkLst>
            <pc:docMk/>
            <pc:sldMk cId="2145870029" sldId="337"/>
            <ac:spMk id="3" creationId="{FF2F6651-81DD-44C0-A256-52D0CE0D38D1}"/>
          </ac:spMkLst>
        </pc:spChg>
        <pc:spChg chg="add mod">
          <ac:chgData name="Tollef Struksnes Jahren" userId="9d445570-a449-4513-bfeb-7fce20956292" providerId="ADAL" clId="{7447E85F-4FCA-4F4D-A807-772E422BDF4B}" dt="2018-04-10T13:10:20.686" v="7465" actId="20577"/>
          <ac:spMkLst>
            <pc:docMk/>
            <pc:sldMk cId="2145870029" sldId="337"/>
            <ac:spMk id="6" creationId="{30B98ABD-813F-42E7-ABCF-15E534230BA8}"/>
          </ac:spMkLst>
        </pc:spChg>
        <pc:picChg chg="add mod">
          <ac:chgData name="Tollef Struksnes Jahren" userId="9d445570-a449-4513-bfeb-7fce20956292" providerId="ADAL" clId="{7447E85F-4FCA-4F4D-A807-772E422BDF4B}" dt="2018-04-10T12:58:38.774" v="7133" actId="1037"/>
          <ac:picMkLst>
            <pc:docMk/>
            <pc:sldMk cId="2145870029" sldId="337"/>
            <ac:picMk id="5" creationId="{27F30EF1-E42B-44B8-8692-1EAC459E0FCE}"/>
          </ac:picMkLst>
        </pc:picChg>
        <pc:cxnChg chg="add del">
          <ac:chgData name="Tollef Struksnes Jahren" userId="9d445570-a449-4513-bfeb-7fce20956292" providerId="ADAL" clId="{7447E85F-4FCA-4F4D-A807-772E422BDF4B}" dt="2018-04-10T13:10:23.591" v="7466" actId="478"/>
          <ac:cxnSpMkLst>
            <pc:docMk/>
            <pc:sldMk cId="2145870029" sldId="337"/>
            <ac:cxnSpMk id="7" creationId="{6B1627D4-3E33-46ED-8B2C-36D28982E5FC}"/>
          </ac:cxnSpMkLst>
        </pc:cxnChg>
      </pc:sldChg>
      <pc:sldChg chg="addSp delSp modSp add">
        <pc:chgData name="Tollef Struksnes Jahren" userId="9d445570-a449-4513-bfeb-7fce20956292" providerId="ADAL" clId="{7447E85F-4FCA-4F4D-A807-772E422BDF4B}" dt="2018-04-10T13:08:22.199" v="7386" actId="14"/>
        <pc:sldMkLst>
          <pc:docMk/>
          <pc:sldMk cId="3067172487" sldId="338"/>
        </pc:sldMkLst>
        <pc:spChg chg="mod">
          <ac:chgData name="Tollef Struksnes Jahren" userId="9d445570-a449-4513-bfeb-7fce20956292" providerId="ADAL" clId="{7447E85F-4FCA-4F4D-A807-772E422BDF4B}" dt="2018-04-10T12:58:54.062" v="7141" actId="20577"/>
          <ac:spMkLst>
            <pc:docMk/>
            <pc:sldMk cId="3067172487" sldId="338"/>
            <ac:spMk id="2" creationId="{D04A0A2B-4175-4310-B145-81AFC8FB273F}"/>
          </ac:spMkLst>
        </pc:spChg>
        <pc:spChg chg="del">
          <ac:chgData name="Tollef Struksnes Jahren" userId="9d445570-a449-4513-bfeb-7fce20956292" providerId="ADAL" clId="{7447E85F-4FCA-4F4D-A807-772E422BDF4B}" dt="2018-04-10T13:02:06.227" v="7176" actId="14"/>
          <ac:spMkLst>
            <pc:docMk/>
            <pc:sldMk cId="3067172487" sldId="338"/>
            <ac:spMk id="3" creationId="{0008341E-3DD7-49CF-B359-DCC049AD2F08}"/>
          </ac:spMkLst>
        </pc:spChg>
        <pc:spChg chg="add mod">
          <ac:chgData name="Tollef Struksnes Jahren" userId="9d445570-a449-4513-bfeb-7fce20956292" providerId="ADAL" clId="{7447E85F-4FCA-4F4D-A807-772E422BDF4B}" dt="2018-04-10T13:08:22.199" v="7386" actId="14"/>
          <ac:spMkLst>
            <pc:docMk/>
            <pc:sldMk cId="3067172487" sldId="338"/>
            <ac:spMk id="6" creationId="{E90F67DB-3B7C-4767-B48F-4398C38468BA}"/>
          </ac:spMkLst>
        </pc:spChg>
        <pc:picChg chg="add mod">
          <ac:chgData name="Tollef Struksnes Jahren" userId="9d445570-a449-4513-bfeb-7fce20956292" providerId="ADAL" clId="{7447E85F-4FCA-4F4D-A807-772E422BDF4B}" dt="2018-04-10T13:02:08.219" v="7177" actId="1076"/>
          <ac:picMkLst>
            <pc:docMk/>
            <pc:sldMk cId="3067172487" sldId="338"/>
            <ac:picMk id="5" creationId="{F500D833-5FE9-455B-8B58-E032ADC8F9B8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13:11:29.442" v="7526" actId="1076"/>
        <pc:sldMkLst>
          <pc:docMk/>
          <pc:sldMk cId="683448062" sldId="339"/>
        </pc:sldMkLst>
        <pc:spChg chg="mod">
          <ac:chgData name="Tollef Struksnes Jahren" userId="9d445570-a449-4513-bfeb-7fce20956292" providerId="ADAL" clId="{7447E85F-4FCA-4F4D-A807-772E422BDF4B}" dt="2018-04-10T13:01:40.062" v="7175" actId="20577"/>
          <ac:spMkLst>
            <pc:docMk/>
            <pc:sldMk cId="683448062" sldId="339"/>
            <ac:spMk id="2" creationId="{8AAA2F5E-6C10-4FDC-AA6D-2772A709B070}"/>
          </ac:spMkLst>
        </pc:spChg>
        <pc:spChg chg="del">
          <ac:chgData name="Tollef Struksnes Jahren" userId="9d445570-a449-4513-bfeb-7fce20956292" providerId="ADAL" clId="{7447E85F-4FCA-4F4D-A807-772E422BDF4B}" dt="2018-04-10T13:02:20.556" v="7178" actId="1076"/>
          <ac:spMkLst>
            <pc:docMk/>
            <pc:sldMk cId="683448062" sldId="339"/>
            <ac:spMk id="3" creationId="{613F0F09-36D5-49A3-AF77-B8992C348558}"/>
          </ac:spMkLst>
        </pc:spChg>
        <pc:spChg chg="add mod">
          <ac:chgData name="Tollef Struksnes Jahren" userId="9d445570-a449-4513-bfeb-7fce20956292" providerId="ADAL" clId="{7447E85F-4FCA-4F4D-A807-772E422BDF4B}" dt="2018-04-10T13:11:21.561" v="7524" actId="313"/>
          <ac:spMkLst>
            <pc:docMk/>
            <pc:sldMk cId="683448062" sldId="339"/>
            <ac:spMk id="6" creationId="{39A09521-8B22-46F7-8C49-986755035ADA}"/>
          </ac:spMkLst>
        </pc:spChg>
        <pc:picChg chg="add mod">
          <ac:chgData name="Tollef Struksnes Jahren" userId="9d445570-a449-4513-bfeb-7fce20956292" providerId="ADAL" clId="{7447E85F-4FCA-4F4D-A807-772E422BDF4B}" dt="2018-04-10T13:02:23.494" v="7179" actId="1076"/>
          <ac:picMkLst>
            <pc:docMk/>
            <pc:sldMk cId="683448062" sldId="339"/>
            <ac:picMk id="5" creationId="{80EC1CA8-AC9E-475D-850E-2B50E9EFEBD5}"/>
          </ac:picMkLst>
        </pc:picChg>
        <pc:cxnChg chg="add mod">
          <ac:chgData name="Tollef Struksnes Jahren" userId="9d445570-a449-4513-bfeb-7fce20956292" providerId="ADAL" clId="{7447E85F-4FCA-4F4D-A807-772E422BDF4B}" dt="2018-04-10T13:11:29.442" v="7526" actId="1076"/>
          <ac:cxnSpMkLst>
            <pc:docMk/>
            <pc:sldMk cId="683448062" sldId="339"/>
            <ac:cxnSpMk id="7" creationId="{33C05640-2D7E-4DC6-A79B-892B6574BA82}"/>
          </ac:cxnSpMkLst>
        </pc:cxnChg>
      </pc:sldChg>
      <pc:sldChg chg="addSp modSp add">
        <pc:chgData name="Tollef Struksnes Jahren" userId="9d445570-a449-4513-bfeb-7fce20956292" providerId="ADAL" clId="{7447E85F-4FCA-4F4D-A807-772E422BDF4B}" dt="2018-04-10T19:41:04.055" v="10404" actId="20577"/>
        <pc:sldMkLst>
          <pc:docMk/>
          <pc:sldMk cId="4166272981" sldId="340"/>
        </pc:sldMkLst>
        <pc:spChg chg="mod">
          <ac:chgData name="Tollef Struksnes Jahren" userId="9d445570-a449-4513-bfeb-7fce20956292" providerId="ADAL" clId="{7447E85F-4FCA-4F4D-A807-772E422BDF4B}" dt="2018-04-10T14:13:17.673" v="7855" actId="113"/>
          <ac:spMkLst>
            <pc:docMk/>
            <pc:sldMk cId="4166272981" sldId="340"/>
            <ac:spMk id="2" creationId="{92927B65-2094-41F4-BAEA-41B4DFA32086}"/>
          </ac:spMkLst>
        </pc:spChg>
        <pc:spChg chg="mod">
          <ac:chgData name="Tollef Struksnes Jahren" userId="9d445570-a449-4513-bfeb-7fce20956292" providerId="ADAL" clId="{7447E85F-4FCA-4F4D-A807-772E422BDF4B}" dt="2018-04-10T19:41:04.055" v="10404" actId="20577"/>
          <ac:spMkLst>
            <pc:docMk/>
            <pc:sldMk cId="4166272981" sldId="340"/>
            <ac:spMk id="3" creationId="{6FE5AA54-959F-4FE3-959E-FDAEEDA0A826}"/>
          </ac:spMkLst>
        </pc:spChg>
        <pc:picChg chg="add mod">
          <ac:chgData name="Tollef Struksnes Jahren" userId="9d445570-a449-4513-bfeb-7fce20956292" providerId="ADAL" clId="{7447E85F-4FCA-4F4D-A807-772E422BDF4B}" dt="2018-04-10T19:23:02.437" v="10055" actId="1037"/>
          <ac:picMkLst>
            <pc:docMk/>
            <pc:sldMk cId="4166272981" sldId="340"/>
            <ac:picMk id="5" creationId="{2FFB7F81-B744-49A3-B84F-462EC972F20C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0T19:41:20.506" v="10405" actId="113"/>
        <pc:sldMkLst>
          <pc:docMk/>
          <pc:sldMk cId="504198274" sldId="341"/>
        </pc:sldMkLst>
        <pc:spChg chg="mod">
          <ac:chgData name="Tollef Struksnes Jahren" userId="9d445570-a449-4513-bfeb-7fce20956292" providerId="ADAL" clId="{7447E85F-4FCA-4F4D-A807-772E422BDF4B}" dt="2018-04-10T19:41:20.506" v="10405" actId="113"/>
          <ac:spMkLst>
            <pc:docMk/>
            <pc:sldMk cId="504198274" sldId="341"/>
            <ac:spMk id="3" creationId="{6FE5AA54-959F-4FE3-959E-FDAEEDA0A826}"/>
          </ac:spMkLst>
        </pc:spChg>
        <pc:picChg chg="add mod">
          <ac:chgData name="Tollef Struksnes Jahren" userId="9d445570-a449-4513-bfeb-7fce20956292" providerId="ADAL" clId="{7447E85F-4FCA-4F4D-A807-772E422BDF4B}" dt="2018-04-10T19:32:58.053" v="10176" actId="1038"/>
          <ac:picMkLst>
            <pc:docMk/>
            <pc:sldMk cId="504198274" sldId="341"/>
            <ac:picMk id="5" creationId="{1AF46288-1DBA-4280-80A1-5DE79AABF3D1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0T19:41:23.979" v="10406" actId="113"/>
        <pc:sldMkLst>
          <pc:docMk/>
          <pc:sldMk cId="4276816601" sldId="342"/>
        </pc:sldMkLst>
        <pc:spChg chg="mod">
          <ac:chgData name="Tollef Struksnes Jahren" userId="9d445570-a449-4513-bfeb-7fce20956292" providerId="ADAL" clId="{7447E85F-4FCA-4F4D-A807-772E422BDF4B}" dt="2018-04-10T19:41:23.979" v="10406" actId="113"/>
          <ac:spMkLst>
            <pc:docMk/>
            <pc:sldMk cId="4276816601" sldId="342"/>
            <ac:spMk id="3" creationId="{6FE5AA54-959F-4FE3-959E-FDAEEDA0A826}"/>
          </ac:spMkLst>
        </pc:spChg>
        <pc:picChg chg="add mod">
          <ac:chgData name="Tollef Struksnes Jahren" userId="9d445570-a449-4513-bfeb-7fce20956292" providerId="ADAL" clId="{7447E85F-4FCA-4F4D-A807-772E422BDF4B}" dt="2018-04-10T19:33:39.942" v="10198" actId="1036"/>
          <ac:picMkLst>
            <pc:docMk/>
            <pc:sldMk cId="4276816601" sldId="342"/>
            <ac:picMk id="5" creationId="{B9203B80-8D4C-4FE7-987F-026C659BADA9}"/>
          </ac:picMkLst>
        </pc:picChg>
      </pc:sldChg>
      <pc:sldChg chg="addSp delSp modSp add modAnim">
        <pc:chgData name="Tollef Struksnes Jahren" userId="9d445570-a449-4513-bfeb-7fce20956292" providerId="ADAL" clId="{7447E85F-4FCA-4F4D-A807-772E422BDF4B}" dt="2018-04-11T09:31:33.307" v="14147" actId="6549"/>
        <pc:sldMkLst>
          <pc:docMk/>
          <pc:sldMk cId="1010472816" sldId="344"/>
        </pc:sldMkLst>
        <pc:spChg chg="mod">
          <ac:chgData name="Tollef Struksnes Jahren" userId="9d445570-a449-4513-bfeb-7fce20956292" providerId="ADAL" clId="{7447E85F-4FCA-4F4D-A807-772E422BDF4B}" dt="2018-04-10T16:51:23.934" v="8513" actId="313"/>
          <ac:spMkLst>
            <pc:docMk/>
            <pc:sldMk cId="1010472816" sldId="344"/>
            <ac:spMk id="2" creationId="{EE0164AD-8A13-4DCB-976F-535C2AAEAFE9}"/>
          </ac:spMkLst>
        </pc:spChg>
        <pc:spChg chg="mod">
          <ac:chgData name="Tollef Struksnes Jahren" userId="9d445570-a449-4513-bfeb-7fce20956292" providerId="ADAL" clId="{7447E85F-4FCA-4F4D-A807-772E422BDF4B}" dt="2018-04-11T09:31:33.307" v="14147" actId="6549"/>
          <ac:spMkLst>
            <pc:docMk/>
            <pc:sldMk cId="1010472816" sldId="344"/>
            <ac:spMk id="3" creationId="{C1B52FF8-BBD6-433F-8497-2EB794F427B5}"/>
          </ac:spMkLst>
        </pc:spChg>
        <pc:graphicFrameChg chg="add del modGraphic">
          <ac:chgData name="Tollef Struksnes Jahren" userId="9d445570-a449-4513-bfeb-7fce20956292" providerId="ADAL" clId="{7447E85F-4FCA-4F4D-A807-772E422BDF4B}" dt="2018-04-10T17:47:02.727" v="9249" actId="27309"/>
          <ac:graphicFrameMkLst>
            <pc:docMk/>
            <pc:sldMk cId="1010472816" sldId="344"/>
            <ac:graphicFrameMk id="6" creationId="{50512CD8-E4D1-4120-B395-660A5B8C4BE6}"/>
          </ac:graphicFrameMkLst>
        </pc:graphicFrameChg>
      </pc:sldChg>
      <pc:sldChg chg="addSp modSp add modNotesTx">
        <pc:chgData name="Tollef Struksnes Jahren" userId="9d445570-a449-4513-bfeb-7fce20956292" providerId="ADAL" clId="{7447E85F-4FCA-4F4D-A807-772E422BDF4B}" dt="2018-04-11T09:33:37.295" v="14151" actId="1076"/>
        <pc:sldMkLst>
          <pc:docMk/>
          <pc:sldMk cId="3361750654" sldId="345"/>
        </pc:sldMkLst>
        <pc:spChg chg="mod">
          <ac:chgData name="Tollef Struksnes Jahren" userId="9d445570-a449-4513-bfeb-7fce20956292" providerId="ADAL" clId="{7447E85F-4FCA-4F4D-A807-772E422BDF4B}" dt="2018-04-10T21:05:33.066" v="10974" actId="207"/>
          <ac:spMkLst>
            <pc:docMk/>
            <pc:sldMk cId="3361750654" sldId="345"/>
            <ac:spMk id="2" creationId="{0C12E390-FC1D-4C76-91A2-FEF411DC1506}"/>
          </ac:spMkLst>
        </pc:spChg>
        <pc:spChg chg="mod">
          <ac:chgData name="Tollef Struksnes Jahren" userId="9d445570-a449-4513-bfeb-7fce20956292" providerId="ADAL" clId="{7447E85F-4FCA-4F4D-A807-772E422BDF4B}" dt="2018-04-11T07:30:45.983" v="13535" actId="20577"/>
          <ac:spMkLst>
            <pc:docMk/>
            <pc:sldMk cId="3361750654" sldId="345"/>
            <ac:spMk id="3" creationId="{936C4878-FFB3-4D1D-8178-FF1966975AF1}"/>
          </ac:spMkLst>
        </pc:spChg>
        <pc:spChg chg="add mod">
          <ac:chgData name="Tollef Struksnes Jahren" userId="9d445570-a449-4513-bfeb-7fce20956292" providerId="ADAL" clId="{7447E85F-4FCA-4F4D-A807-772E422BDF4B}" dt="2018-04-10T20:52:55.406" v="10708" actId="1076"/>
          <ac:spMkLst>
            <pc:docMk/>
            <pc:sldMk cId="3361750654" sldId="345"/>
            <ac:spMk id="6" creationId="{F1329B3D-ACF3-405C-A7A8-2DBBEC68028E}"/>
          </ac:spMkLst>
        </pc:spChg>
        <pc:picChg chg="add mod">
          <ac:chgData name="Tollef Struksnes Jahren" userId="9d445570-a449-4513-bfeb-7fce20956292" providerId="ADAL" clId="{7447E85F-4FCA-4F4D-A807-772E422BDF4B}" dt="2018-04-11T09:33:34.077" v="14150" actId="1076"/>
          <ac:picMkLst>
            <pc:docMk/>
            <pc:sldMk cId="3361750654" sldId="345"/>
            <ac:picMk id="5" creationId="{2B5D1933-D4BE-4602-8CC0-2F4A1B6EF19C}"/>
          </ac:picMkLst>
        </pc:picChg>
        <pc:picChg chg="add mod">
          <ac:chgData name="Tollef Struksnes Jahren" userId="9d445570-a449-4513-bfeb-7fce20956292" providerId="ADAL" clId="{7447E85F-4FCA-4F4D-A807-772E422BDF4B}" dt="2018-04-11T09:33:37.295" v="14151" actId="1076"/>
          <ac:picMkLst>
            <pc:docMk/>
            <pc:sldMk cId="3361750654" sldId="345"/>
            <ac:picMk id="7" creationId="{7C404C0F-1B6F-435E-BE4C-AB394DC082F1}"/>
          </ac:picMkLst>
        </pc:picChg>
      </pc:sldChg>
      <pc:sldChg chg="addSp modSp add modAnim">
        <pc:chgData name="Tollef Struksnes Jahren" userId="9d445570-a449-4513-bfeb-7fce20956292" providerId="ADAL" clId="{7447E85F-4FCA-4F4D-A807-772E422BDF4B}" dt="2018-04-11T07:28:20.386" v="13503" actId="1076"/>
        <pc:sldMkLst>
          <pc:docMk/>
          <pc:sldMk cId="2319026229" sldId="346"/>
        </pc:sldMkLst>
        <pc:spChg chg="mod">
          <ac:chgData name="Tollef Struksnes Jahren" userId="9d445570-a449-4513-bfeb-7fce20956292" providerId="ADAL" clId="{7447E85F-4FCA-4F4D-A807-772E422BDF4B}" dt="2018-04-10T17:31:00.906" v="9243" actId="1076"/>
          <ac:spMkLst>
            <pc:docMk/>
            <pc:sldMk cId="2319026229" sldId="346"/>
            <ac:spMk id="2" creationId="{82B7AB5B-3D47-4848-8B4D-0A6477567FA2}"/>
          </ac:spMkLst>
        </pc:spChg>
        <pc:spChg chg="mod">
          <ac:chgData name="Tollef Struksnes Jahren" userId="9d445570-a449-4513-bfeb-7fce20956292" providerId="ADAL" clId="{7447E85F-4FCA-4F4D-A807-772E422BDF4B}" dt="2018-04-10T18:59:15.551" v="9778" actId="2710"/>
          <ac:spMkLst>
            <pc:docMk/>
            <pc:sldMk cId="2319026229" sldId="346"/>
            <ac:spMk id="3" creationId="{8B8CCFFE-01D9-4A33-B668-E86106E6E5C0}"/>
          </ac:spMkLst>
        </pc:spChg>
        <pc:picChg chg="add mod">
          <ac:chgData name="Tollef Struksnes Jahren" userId="9d445570-a449-4513-bfeb-7fce20956292" providerId="ADAL" clId="{7447E85F-4FCA-4F4D-A807-772E422BDF4B}" dt="2018-04-10T19:12:46.508" v="10045" actId="1076"/>
          <ac:picMkLst>
            <pc:docMk/>
            <pc:sldMk cId="2319026229" sldId="346"/>
            <ac:picMk id="5" creationId="{50F99085-787A-47E5-85BB-3DCD386F36C0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1T07:24:11.531" v="13497" actId="20577"/>
        <pc:sldMkLst>
          <pc:docMk/>
          <pc:sldMk cId="821509130" sldId="347"/>
        </pc:sldMkLst>
        <pc:spChg chg="mod">
          <ac:chgData name="Tollef Struksnes Jahren" userId="9d445570-a449-4513-bfeb-7fce20956292" providerId="ADAL" clId="{7447E85F-4FCA-4F4D-A807-772E422BDF4B}" dt="2018-04-10T17:47:06.498" v="9250" actId="1076"/>
          <ac:spMkLst>
            <pc:docMk/>
            <pc:sldMk cId="821509130" sldId="347"/>
            <ac:spMk id="2" creationId="{EEA6A2EA-5D9F-48F6-B4DE-2EFB31D077F5}"/>
          </ac:spMkLst>
        </pc:spChg>
        <pc:spChg chg="mod">
          <ac:chgData name="Tollef Struksnes Jahren" userId="9d445570-a449-4513-bfeb-7fce20956292" providerId="ADAL" clId="{7447E85F-4FCA-4F4D-A807-772E422BDF4B}" dt="2018-04-11T07:24:11.531" v="13497" actId="20577"/>
          <ac:spMkLst>
            <pc:docMk/>
            <pc:sldMk cId="821509130" sldId="347"/>
            <ac:spMk id="3" creationId="{B2C8F67E-113F-44E0-A40A-99D30DAFEF72}"/>
          </ac:spMkLst>
        </pc:spChg>
        <pc:spChg chg="add mod">
          <ac:chgData name="Tollef Struksnes Jahren" userId="9d445570-a449-4513-bfeb-7fce20956292" providerId="ADAL" clId="{7447E85F-4FCA-4F4D-A807-772E422BDF4B}" dt="2018-04-10T18:28:52.788" v="9473" actId="1076"/>
          <ac:spMkLst>
            <pc:docMk/>
            <pc:sldMk cId="821509130" sldId="347"/>
            <ac:spMk id="5" creationId="{3FD49B61-84F8-4204-ACB7-D56BA28BD668}"/>
          </ac:spMkLst>
        </pc:spChg>
      </pc:sldChg>
      <pc:sldChg chg="modSp add modNotesTx">
        <pc:chgData name="Tollef Struksnes Jahren" userId="9d445570-a449-4513-bfeb-7fce20956292" providerId="ADAL" clId="{7447E85F-4FCA-4F4D-A807-772E422BDF4B}" dt="2018-04-10T21:08:52.520" v="11118" actId="20577"/>
        <pc:sldMkLst>
          <pc:docMk/>
          <pc:sldMk cId="968743396" sldId="348"/>
        </pc:sldMkLst>
        <pc:spChg chg="mod">
          <ac:chgData name="Tollef Struksnes Jahren" userId="9d445570-a449-4513-bfeb-7fce20956292" providerId="ADAL" clId="{7447E85F-4FCA-4F4D-A807-772E422BDF4B}" dt="2018-04-10T19:35:38.746" v="10242" actId="20577"/>
          <ac:spMkLst>
            <pc:docMk/>
            <pc:sldMk cId="968743396" sldId="348"/>
            <ac:spMk id="2" creationId="{62ACCE6D-1AB8-45AC-9C8F-2B1D1E347C74}"/>
          </ac:spMkLst>
        </pc:spChg>
        <pc:spChg chg="mod">
          <ac:chgData name="Tollef Struksnes Jahren" userId="9d445570-a449-4513-bfeb-7fce20956292" providerId="ADAL" clId="{7447E85F-4FCA-4F4D-A807-772E422BDF4B}" dt="2018-04-10T19:40:07.511" v="10362" actId="20577"/>
          <ac:spMkLst>
            <pc:docMk/>
            <pc:sldMk cId="968743396" sldId="348"/>
            <ac:spMk id="3" creationId="{ECB800F0-70F1-4AD4-910C-AA7028D6A0B9}"/>
          </ac:spMkLst>
        </pc:spChg>
      </pc:sldChg>
      <pc:sldChg chg="addSp delSp modSp add modAnim modNotesTx">
        <pc:chgData name="Tollef Struksnes Jahren" userId="9d445570-a449-4513-bfeb-7fce20956292" providerId="ADAL" clId="{7447E85F-4FCA-4F4D-A807-772E422BDF4B}" dt="2018-04-11T07:38:15.831" v="13559" actId="1076"/>
        <pc:sldMkLst>
          <pc:docMk/>
          <pc:sldMk cId="3652232830" sldId="349"/>
        </pc:sldMkLst>
        <pc:spChg chg="mod">
          <ac:chgData name="Tollef Struksnes Jahren" userId="9d445570-a449-4513-bfeb-7fce20956292" providerId="ADAL" clId="{7447E85F-4FCA-4F4D-A807-772E422BDF4B}" dt="2018-04-10T19:45:57.735" v="10460" actId="113"/>
          <ac:spMkLst>
            <pc:docMk/>
            <pc:sldMk cId="3652232830" sldId="349"/>
            <ac:spMk id="2" creationId="{80433BC0-8606-4C56-942F-79A98A380316}"/>
          </ac:spMkLst>
        </pc:spChg>
        <pc:spChg chg="add del mod">
          <ac:chgData name="Tollef Struksnes Jahren" userId="9d445570-a449-4513-bfeb-7fce20956292" providerId="ADAL" clId="{7447E85F-4FCA-4F4D-A807-772E422BDF4B}" dt="2018-04-11T07:37:12.433" v="13555" actId="1076"/>
          <ac:spMkLst>
            <pc:docMk/>
            <pc:sldMk cId="3652232830" sldId="349"/>
            <ac:spMk id="3" creationId="{89AC1473-2428-4D96-AC39-BE5AD33EA3F4}"/>
          </ac:spMkLst>
        </pc:spChg>
        <pc:spChg chg="add del mod">
          <ac:chgData name="Tollef Struksnes Jahren" userId="9d445570-a449-4513-bfeb-7fce20956292" providerId="ADAL" clId="{7447E85F-4FCA-4F4D-A807-772E422BDF4B}" dt="2018-04-10T19:49:23.721" v="10470" actId="1076"/>
          <ac:spMkLst>
            <pc:docMk/>
            <pc:sldMk cId="3652232830" sldId="349"/>
            <ac:spMk id="5" creationId="{A37A5CAD-26E5-4F48-9275-1B708CC357A3}"/>
          </ac:spMkLst>
        </pc:spChg>
        <pc:picChg chg="add mod">
          <ac:chgData name="Tollef Struksnes Jahren" userId="9d445570-a449-4513-bfeb-7fce20956292" providerId="ADAL" clId="{7447E85F-4FCA-4F4D-A807-772E422BDF4B}" dt="2018-04-10T22:21:51.539" v="11772" actId="1076"/>
          <ac:picMkLst>
            <pc:docMk/>
            <pc:sldMk cId="3652232830" sldId="349"/>
            <ac:picMk id="6" creationId="{90282838-B2AC-441A-A2A1-ADB772D1DB76}"/>
          </ac:picMkLst>
        </pc:picChg>
      </pc:sldChg>
      <pc:sldChg chg="modSp add">
        <pc:chgData name="Tollef Struksnes Jahren" userId="9d445570-a449-4513-bfeb-7fce20956292" providerId="ADAL" clId="{7447E85F-4FCA-4F4D-A807-772E422BDF4B}" dt="2018-04-11T07:30:06.712" v="13525" actId="20577"/>
        <pc:sldMkLst>
          <pc:docMk/>
          <pc:sldMk cId="155842943" sldId="350"/>
        </pc:sldMkLst>
        <pc:spChg chg="mod">
          <ac:chgData name="Tollef Struksnes Jahren" userId="9d445570-a449-4513-bfeb-7fce20956292" providerId="ADAL" clId="{7447E85F-4FCA-4F4D-A807-772E422BDF4B}" dt="2018-04-10T20:58:33.342" v="10898" actId="20577"/>
          <ac:spMkLst>
            <pc:docMk/>
            <pc:sldMk cId="155842943" sldId="350"/>
            <ac:spMk id="2" creationId="{F6B04567-3D73-4DA9-8529-DCEEC91802FA}"/>
          </ac:spMkLst>
        </pc:spChg>
        <pc:spChg chg="mod">
          <ac:chgData name="Tollef Struksnes Jahren" userId="9d445570-a449-4513-bfeb-7fce20956292" providerId="ADAL" clId="{7447E85F-4FCA-4F4D-A807-772E422BDF4B}" dt="2018-04-11T07:30:06.712" v="13525" actId="20577"/>
          <ac:spMkLst>
            <pc:docMk/>
            <pc:sldMk cId="155842943" sldId="350"/>
            <ac:spMk id="3" creationId="{5D5EC480-F3B7-441C-A215-D84DF50A6713}"/>
          </ac:spMkLst>
        </pc:spChg>
      </pc:sldChg>
      <pc:sldChg chg="addSp delSp modSp add modAnim modNotesTx">
        <pc:chgData name="Tollef Struksnes Jahren" userId="9d445570-a449-4513-bfeb-7fce20956292" providerId="ADAL" clId="{7447E85F-4FCA-4F4D-A807-772E422BDF4B}" dt="2018-04-11T07:41:34.163" v="13579" actId="313"/>
        <pc:sldMkLst>
          <pc:docMk/>
          <pc:sldMk cId="3212163292" sldId="351"/>
        </pc:sldMkLst>
        <pc:spChg chg="mod">
          <ac:chgData name="Tollef Struksnes Jahren" userId="9d445570-a449-4513-bfeb-7fce20956292" providerId="ADAL" clId="{7447E85F-4FCA-4F4D-A807-772E422BDF4B}" dt="2018-04-10T21:23:09.921" v="11195" actId="1076"/>
          <ac:spMkLst>
            <pc:docMk/>
            <pc:sldMk cId="3212163292" sldId="351"/>
            <ac:spMk id="2" creationId="{EFCD32C9-51BC-46E5-B1F2-6F2605AD6FEA}"/>
          </ac:spMkLst>
        </pc:spChg>
        <pc:spChg chg="mod">
          <ac:chgData name="Tollef Struksnes Jahren" userId="9d445570-a449-4513-bfeb-7fce20956292" providerId="ADAL" clId="{7447E85F-4FCA-4F4D-A807-772E422BDF4B}" dt="2018-04-10T22:22:59.104" v="11786" actId="14100"/>
          <ac:spMkLst>
            <pc:docMk/>
            <pc:sldMk cId="3212163292" sldId="351"/>
            <ac:spMk id="3" creationId="{9A2A3937-0179-4DFD-AC58-3DB51164675A}"/>
          </ac:spMkLst>
        </pc:spChg>
        <pc:spChg chg="add mod">
          <ac:chgData name="Tollef Struksnes Jahren" userId="9d445570-a449-4513-bfeb-7fce20956292" providerId="ADAL" clId="{7447E85F-4FCA-4F4D-A807-772E422BDF4B}" dt="2018-04-10T21:21:30.929" v="11170" actId="1076"/>
          <ac:spMkLst>
            <pc:docMk/>
            <pc:sldMk cId="3212163292" sldId="351"/>
            <ac:spMk id="6" creationId="{C8986AF4-141B-4B3C-88F7-D28AE2A4F26E}"/>
          </ac:spMkLst>
        </pc:spChg>
        <pc:picChg chg="add mod">
          <ac:chgData name="Tollef Struksnes Jahren" userId="9d445570-a449-4513-bfeb-7fce20956292" providerId="ADAL" clId="{7447E85F-4FCA-4F4D-A807-772E422BDF4B}" dt="2018-04-10T21:23:17.213" v="11197" actId="1076"/>
          <ac:picMkLst>
            <pc:docMk/>
            <pc:sldMk cId="3212163292" sldId="351"/>
            <ac:picMk id="5" creationId="{85711623-76FF-42A5-A7FA-1F1FC4544D0A}"/>
          </ac:picMkLst>
        </pc:picChg>
        <pc:picChg chg="add mod">
          <ac:chgData name="Tollef Struksnes Jahren" userId="9d445570-a449-4513-bfeb-7fce20956292" providerId="ADAL" clId="{7447E85F-4FCA-4F4D-A807-772E422BDF4B}" dt="2018-04-10T21:23:19.618" v="11199" actId="1076"/>
          <ac:picMkLst>
            <pc:docMk/>
            <pc:sldMk cId="3212163292" sldId="351"/>
            <ac:picMk id="7" creationId="{CB7C68C9-919E-42D4-8AAF-54300627E676}"/>
          </ac:picMkLst>
        </pc:picChg>
        <pc:picChg chg="add del mod">
          <ac:chgData name="Tollef Struksnes Jahren" userId="9d445570-a449-4513-bfeb-7fce20956292" providerId="ADAL" clId="{7447E85F-4FCA-4F4D-A807-772E422BDF4B}" dt="2018-04-10T21:38:08.837" v="11281" actId="478"/>
          <ac:picMkLst>
            <pc:docMk/>
            <pc:sldMk cId="3212163292" sldId="351"/>
            <ac:picMk id="8" creationId="{4FE2953B-CF9D-4A1E-9C91-B4B79FBB48D2}"/>
          </ac:picMkLst>
        </pc:picChg>
      </pc:sldChg>
      <pc:sldChg chg="modSp add">
        <pc:chgData name="Tollef Struksnes Jahren" userId="9d445570-a449-4513-bfeb-7fce20956292" providerId="ADAL" clId="{7447E85F-4FCA-4F4D-A807-772E422BDF4B}" dt="2018-04-10T22:27:26.077" v="11803" actId="113"/>
        <pc:sldMkLst>
          <pc:docMk/>
          <pc:sldMk cId="519829084" sldId="352"/>
        </pc:sldMkLst>
        <pc:spChg chg="mod">
          <ac:chgData name="Tollef Struksnes Jahren" userId="9d445570-a449-4513-bfeb-7fce20956292" providerId="ADAL" clId="{7447E85F-4FCA-4F4D-A807-772E422BDF4B}" dt="2018-04-10T22:27:26.077" v="11803" actId="113"/>
          <ac:spMkLst>
            <pc:docMk/>
            <pc:sldMk cId="519829084" sldId="352"/>
            <ac:spMk id="3" creationId="{D30B1570-27E2-4D11-BD3D-E9564814248C}"/>
          </ac:spMkLst>
        </pc:spChg>
      </pc:sldChg>
      <pc:sldChg chg="modSp add">
        <pc:chgData name="Tollef Struksnes Jahren" userId="9d445570-a449-4513-bfeb-7fce20956292" providerId="ADAL" clId="{7447E85F-4FCA-4F4D-A807-772E422BDF4B}" dt="2018-04-10T22:27:50.800" v="11808" actId="113"/>
        <pc:sldMkLst>
          <pc:docMk/>
          <pc:sldMk cId="1222325623" sldId="353"/>
        </pc:sldMkLst>
        <pc:spChg chg="mod">
          <ac:chgData name="Tollef Struksnes Jahren" userId="9d445570-a449-4513-bfeb-7fce20956292" providerId="ADAL" clId="{7447E85F-4FCA-4F4D-A807-772E422BDF4B}" dt="2018-04-10T22:27:50.800" v="11808" actId="113"/>
          <ac:spMkLst>
            <pc:docMk/>
            <pc:sldMk cId="1222325623" sldId="353"/>
            <ac:spMk id="3" creationId="{D30B1570-27E2-4D11-BD3D-E9564814248C}"/>
          </ac:spMkLst>
        </pc:spChg>
      </pc:sldChg>
      <pc:sldChg chg="addSp delSp modSp add">
        <pc:chgData name="Tollef Struksnes Jahren" userId="9d445570-a449-4513-bfeb-7fce20956292" providerId="ADAL" clId="{7447E85F-4FCA-4F4D-A807-772E422BDF4B}" dt="2018-04-10T22:47:04.382" v="11973" actId="1076"/>
        <pc:sldMkLst>
          <pc:docMk/>
          <pc:sldMk cId="2308362926" sldId="354"/>
        </pc:sldMkLst>
        <pc:spChg chg="mod">
          <ac:chgData name="Tollef Struksnes Jahren" userId="9d445570-a449-4513-bfeb-7fce20956292" providerId="ADAL" clId="{7447E85F-4FCA-4F4D-A807-772E422BDF4B}" dt="2018-04-10T22:42:40.834" v="11939" actId="1076"/>
          <ac:spMkLst>
            <pc:docMk/>
            <pc:sldMk cId="2308362926" sldId="354"/>
            <ac:spMk id="2" creationId="{2930A48A-7894-422A-AF67-7EBB60604624}"/>
          </ac:spMkLst>
        </pc:spChg>
        <pc:spChg chg="del">
          <ac:chgData name="Tollef Struksnes Jahren" userId="9d445570-a449-4513-bfeb-7fce20956292" providerId="ADAL" clId="{7447E85F-4FCA-4F4D-A807-772E422BDF4B}" dt="2018-04-10T22:42:44.979" v="11940" actId="1076"/>
          <ac:spMkLst>
            <pc:docMk/>
            <pc:sldMk cId="2308362926" sldId="354"/>
            <ac:spMk id="3" creationId="{943B1EBD-1132-4FA5-B492-241542139453}"/>
          </ac:spMkLst>
        </pc:spChg>
        <pc:spChg chg="add del mod">
          <ac:chgData name="Tollef Struksnes Jahren" userId="9d445570-a449-4513-bfeb-7fce20956292" providerId="ADAL" clId="{7447E85F-4FCA-4F4D-A807-772E422BDF4B}" dt="2018-04-10T22:43:20.320" v="11945" actId="478"/>
          <ac:spMkLst>
            <pc:docMk/>
            <pc:sldMk cId="2308362926" sldId="354"/>
            <ac:spMk id="7" creationId="{35F1660A-EBE5-4E65-82EB-50188DDDC9AE}"/>
          </ac:spMkLst>
        </pc:spChg>
        <pc:spChg chg="add mod">
          <ac:chgData name="Tollef Struksnes Jahren" userId="9d445570-a449-4513-bfeb-7fce20956292" providerId="ADAL" clId="{7447E85F-4FCA-4F4D-A807-772E422BDF4B}" dt="2018-04-10T22:47:04.382" v="11973" actId="1076"/>
          <ac:spMkLst>
            <pc:docMk/>
            <pc:sldMk cId="2308362926" sldId="354"/>
            <ac:spMk id="9" creationId="{BCFA3F7C-2562-4DA9-B3A4-D28AFF4306D4}"/>
          </ac:spMkLst>
        </pc:spChg>
        <pc:picChg chg="add del">
          <ac:chgData name="Tollef Struksnes Jahren" userId="9d445570-a449-4513-bfeb-7fce20956292" providerId="ADAL" clId="{7447E85F-4FCA-4F4D-A807-772E422BDF4B}" dt="2018-04-10T22:43:10.135" v="11941" actId="478"/>
          <ac:picMkLst>
            <pc:docMk/>
            <pc:sldMk cId="2308362926" sldId="354"/>
            <ac:picMk id="5" creationId="{F2732934-E259-4E49-9CA0-7C47BB49DF90}"/>
          </ac:picMkLst>
        </pc:picChg>
        <pc:picChg chg="add mod">
          <ac:chgData name="Tollef Struksnes Jahren" userId="9d445570-a449-4513-bfeb-7fce20956292" providerId="ADAL" clId="{7447E85F-4FCA-4F4D-A807-772E422BDF4B}" dt="2018-04-10T22:43:16.101" v="11944" actId="1076"/>
          <ac:picMkLst>
            <pc:docMk/>
            <pc:sldMk cId="2308362926" sldId="354"/>
            <ac:picMk id="8" creationId="{7208C0E2-0A92-4DBE-A318-98B5C9422545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2:43:59.500" v="11949" actId="1076"/>
        <pc:sldMkLst>
          <pc:docMk/>
          <pc:sldMk cId="3328119090" sldId="355"/>
        </pc:sldMkLst>
        <pc:spChg chg="mod">
          <ac:chgData name="Tollef Struksnes Jahren" userId="9d445570-a449-4513-bfeb-7fce20956292" providerId="ADAL" clId="{7447E85F-4FCA-4F4D-A807-772E422BDF4B}" dt="2018-04-10T22:43:31.302" v="11947" actId="1076"/>
          <ac:spMkLst>
            <pc:docMk/>
            <pc:sldMk cId="3328119090" sldId="355"/>
            <ac:spMk id="2" creationId="{31AC5FBD-3D4C-4695-95C1-52A3BBFE3243}"/>
          </ac:spMkLst>
        </pc:spChg>
        <pc:spChg chg="del">
          <ac:chgData name="Tollef Struksnes Jahren" userId="9d445570-a449-4513-bfeb-7fce20956292" providerId="ADAL" clId="{7447E85F-4FCA-4F4D-A807-772E422BDF4B}" dt="2018-04-10T22:43:58.186" v="11948" actId="1076"/>
          <ac:spMkLst>
            <pc:docMk/>
            <pc:sldMk cId="3328119090" sldId="355"/>
            <ac:spMk id="3" creationId="{C3A8FB28-9212-4DA6-99D0-7AE37C714D9E}"/>
          </ac:spMkLst>
        </pc:spChg>
        <pc:picChg chg="add mod">
          <ac:chgData name="Tollef Struksnes Jahren" userId="9d445570-a449-4513-bfeb-7fce20956292" providerId="ADAL" clId="{7447E85F-4FCA-4F4D-A807-772E422BDF4B}" dt="2018-04-10T22:43:59.500" v="11949" actId="1076"/>
          <ac:picMkLst>
            <pc:docMk/>
            <pc:sldMk cId="3328119090" sldId="355"/>
            <ac:picMk id="5" creationId="{23017B7B-7EEA-4A85-9516-2BAE8B9E91A5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2:45:11.319" v="11967" actId="1076"/>
        <pc:sldMkLst>
          <pc:docMk/>
          <pc:sldMk cId="1954146667" sldId="356"/>
        </pc:sldMkLst>
        <pc:spChg chg="mod">
          <ac:chgData name="Tollef Struksnes Jahren" userId="9d445570-a449-4513-bfeb-7fce20956292" providerId="ADAL" clId="{7447E85F-4FCA-4F4D-A807-772E422BDF4B}" dt="2018-04-10T22:44:16.241" v="11951" actId="1076"/>
          <ac:spMkLst>
            <pc:docMk/>
            <pc:sldMk cId="1954146667" sldId="356"/>
            <ac:spMk id="2" creationId="{BFBE8533-A724-42B1-823A-BA1060075975}"/>
          </ac:spMkLst>
        </pc:spChg>
        <pc:spChg chg="del">
          <ac:chgData name="Tollef Struksnes Jahren" userId="9d445570-a449-4513-bfeb-7fce20956292" providerId="ADAL" clId="{7447E85F-4FCA-4F4D-A807-772E422BDF4B}" dt="2018-04-10T22:44:43.614" v="11952" actId="1076"/>
          <ac:spMkLst>
            <pc:docMk/>
            <pc:sldMk cId="1954146667" sldId="356"/>
            <ac:spMk id="3" creationId="{F9D5658A-0B58-4C72-B20F-350838469D60}"/>
          </ac:spMkLst>
        </pc:spChg>
        <pc:picChg chg="add mod">
          <ac:chgData name="Tollef Struksnes Jahren" userId="9d445570-a449-4513-bfeb-7fce20956292" providerId="ADAL" clId="{7447E85F-4FCA-4F4D-A807-772E422BDF4B}" dt="2018-04-10T22:45:09.833" v="11966" actId="1076"/>
          <ac:picMkLst>
            <pc:docMk/>
            <pc:sldMk cId="1954146667" sldId="356"/>
            <ac:picMk id="5" creationId="{8F6FEBE1-2711-4514-83CE-AD21EF27AA6B}"/>
          </ac:picMkLst>
        </pc:picChg>
        <pc:picChg chg="add mod">
          <ac:chgData name="Tollef Struksnes Jahren" userId="9d445570-a449-4513-bfeb-7fce20956292" providerId="ADAL" clId="{7447E85F-4FCA-4F4D-A807-772E422BDF4B}" dt="2018-04-10T22:45:11.319" v="11967" actId="1076"/>
          <ac:picMkLst>
            <pc:docMk/>
            <pc:sldMk cId="1954146667" sldId="356"/>
            <ac:picMk id="6" creationId="{AABA0B05-4CDB-4077-B08C-316D37FF0A39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2:59:51.906" v="11998" actId="1076"/>
        <pc:sldMkLst>
          <pc:docMk/>
          <pc:sldMk cId="2077865115" sldId="357"/>
        </pc:sldMkLst>
        <pc:spChg chg="mod">
          <ac:chgData name="Tollef Struksnes Jahren" userId="9d445570-a449-4513-bfeb-7fce20956292" providerId="ADAL" clId="{7447E85F-4FCA-4F4D-A807-772E422BDF4B}" dt="2018-04-10T22:59:11.698" v="11995" actId="1076"/>
          <ac:spMkLst>
            <pc:docMk/>
            <pc:sldMk cId="2077865115" sldId="357"/>
            <ac:spMk id="2" creationId="{70E2A931-E1A1-4FA9-8824-B63201020F1B}"/>
          </ac:spMkLst>
        </pc:spChg>
        <pc:spChg chg="del">
          <ac:chgData name="Tollef Struksnes Jahren" userId="9d445570-a449-4513-bfeb-7fce20956292" providerId="ADAL" clId="{7447E85F-4FCA-4F4D-A807-772E422BDF4B}" dt="2018-04-10T22:58:21.700" v="11983" actId="1076"/>
          <ac:spMkLst>
            <pc:docMk/>
            <pc:sldMk cId="2077865115" sldId="357"/>
            <ac:spMk id="3" creationId="{D5BA0513-625C-450F-BBA1-F753F4BABB27}"/>
          </ac:spMkLst>
        </pc:spChg>
        <pc:spChg chg="add">
          <ac:chgData name="Tollef Struksnes Jahren" userId="9d445570-a449-4513-bfeb-7fce20956292" providerId="ADAL" clId="{7447E85F-4FCA-4F4D-A807-772E422BDF4B}" dt="2018-04-10T22:59:32.671" v="11996" actId="1076"/>
          <ac:spMkLst>
            <pc:docMk/>
            <pc:sldMk cId="2077865115" sldId="357"/>
            <ac:spMk id="6" creationId="{8F87E3E7-4EA1-429B-8E8A-C36F9971FBBD}"/>
          </ac:spMkLst>
        </pc:spChg>
        <pc:picChg chg="add mod">
          <ac:chgData name="Tollef Struksnes Jahren" userId="9d445570-a449-4513-bfeb-7fce20956292" providerId="ADAL" clId="{7447E85F-4FCA-4F4D-A807-772E422BDF4B}" dt="2018-04-10T22:59:51.906" v="11998" actId="1076"/>
          <ac:picMkLst>
            <pc:docMk/>
            <pc:sldMk cId="2077865115" sldId="357"/>
            <ac:picMk id="5" creationId="{B6508CC1-F2E7-402A-A494-05E785241B2B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3:00:37.219" v="12003" actId="1076"/>
        <pc:sldMkLst>
          <pc:docMk/>
          <pc:sldMk cId="3388395395" sldId="358"/>
        </pc:sldMkLst>
        <pc:spChg chg="mod">
          <ac:chgData name="Tollef Struksnes Jahren" userId="9d445570-a449-4513-bfeb-7fce20956292" providerId="ADAL" clId="{7447E85F-4FCA-4F4D-A807-772E422BDF4B}" dt="2018-04-10T23:00:28.996" v="12001" actId="1076"/>
          <ac:spMkLst>
            <pc:docMk/>
            <pc:sldMk cId="3388395395" sldId="358"/>
            <ac:spMk id="2" creationId="{D07ABC06-C1A8-48EC-8AEB-52F68A5CA339}"/>
          </ac:spMkLst>
        </pc:spChg>
        <pc:spChg chg="del">
          <ac:chgData name="Tollef Struksnes Jahren" userId="9d445570-a449-4513-bfeb-7fce20956292" providerId="ADAL" clId="{7447E85F-4FCA-4F4D-A807-772E422BDF4B}" dt="2018-04-10T23:00:21.705" v="12000" actId="1076"/>
          <ac:spMkLst>
            <pc:docMk/>
            <pc:sldMk cId="3388395395" sldId="358"/>
            <ac:spMk id="3" creationId="{1892BBD2-780D-4BA3-9780-3E7207110802}"/>
          </ac:spMkLst>
        </pc:spChg>
        <pc:spChg chg="add">
          <ac:chgData name="Tollef Struksnes Jahren" userId="9d445570-a449-4513-bfeb-7fce20956292" providerId="ADAL" clId="{7447E85F-4FCA-4F4D-A807-772E422BDF4B}" dt="2018-04-10T23:00:34.480" v="12002" actId="1076"/>
          <ac:spMkLst>
            <pc:docMk/>
            <pc:sldMk cId="3388395395" sldId="358"/>
            <ac:spMk id="6" creationId="{6ACA84DA-D266-49C0-8991-253CD21B37E1}"/>
          </ac:spMkLst>
        </pc:spChg>
        <pc:picChg chg="add mod">
          <ac:chgData name="Tollef Struksnes Jahren" userId="9d445570-a449-4513-bfeb-7fce20956292" providerId="ADAL" clId="{7447E85F-4FCA-4F4D-A807-772E422BDF4B}" dt="2018-04-10T23:00:37.219" v="12003" actId="1076"/>
          <ac:picMkLst>
            <pc:docMk/>
            <pc:sldMk cId="3388395395" sldId="358"/>
            <ac:picMk id="5" creationId="{AA8272B7-F39A-4C77-B72C-45BB114134ED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3:01:35.324" v="12008" actId="1076"/>
        <pc:sldMkLst>
          <pc:docMk/>
          <pc:sldMk cId="2626521854" sldId="359"/>
        </pc:sldMkLst>
        <pc:spChg chg="add del mod">
          <ac:chgData name="Tollef Struksnes Jahren" userId="9d445570-a449-4513-bfeb-7fce20956292" providerId="ADAL" clId="{7447E85F-4FCA-4F4D-A807-772E422BDF4B}" dt="2018-04-10T23:01:33.644" v="12007" actId="1076"/>
          <ac:spMkLst>
            <pc:docMk/>
            <pc:sldMk cId="2626521854" sldId="359"/>
            <ac:spMk id="7" creationId="{B65E75B0-AEB5-4B4C-827A-4C0BBF443A32}"/>
          </ac:spMkLst>
        </pc:spChg>
        <pc:picChg chg="del">
          <ac:chgData name="Tollef Struksnes Jahren" userId="9d445570-a449-4513-bfeb-7fce20956292" providerId="ADAL" clId="{7447E85F-4FCA-4F4D-A807-772E422BDF4B}" dt="2018-04-10T23:00:44.485" v="12006" actId="478"/>
          <ac:picMkLst>
            <pc:docMk/>
            <pc:sldMk cId="2626521854" sldId="359"/>
            <ac:picMk id="5" creationId="{AA8272B7-F39A-4C77-B72C-45BB114134ED}"/>
          </ac:picMkLst>
        </pc:picChg>
        <pc:picChg chg="add mod">
          <ac:chgData name="Tollef Struksnes Jahren" userId="9d445570-a449-4513-bfeb-7fce20956292" providerId="ADAL" clId="{7447E85F-4FCA-4F4D-A807-772E422BDF4B}" dt="2018-04-10T23:01:35.324" v="12008" actId="1076"/>
          <ac:picMkLst>
            <pc:docMk/>
            <pc:sldMk cId="2626521854" sldId="359"/>
            <ac:picMk id="8" creationId="{4CAA2C0C-5562-45F1-BC8C-A46A497A3F1F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0T23:02:21.485" v="12014" actId="1076"/>
        <pc:sldMkLst>
          <pc:docMk/>
          <pc:sldMk cId="3650167501" sldId="360"/>
        </pc:sldMkLst>
        <pc:spChg chg="add mod">
          <ac:chgData name="Tollef Struksnes Jahren" userId="9d445570-a449-4513-bfeb-7fce20956292" providerId="ADAL" clId="{7447E85F-4FCA-4F4D-A807-772E422BDF4B}" dt="2018-04-10T23:02:16.997" v="12010" actId="478"/>
          <ac:spMkLst>
            <pc:docMk/>
            <pc:sldMk cId="3650167501" sldId="360"/>
            <ac:spMk id="5" creationId="{4F0210FC-AB91-4B0D-9D1C-8346DA0E1328}"/>
          </ac:spMkLst>
        </pc:spChg>
        <pc:picChg chg="add mod">
          <ac:chgData name="Tollef Struksnes Jahren" userId="9d445570-a449-4513-bfeb-7fce20956292" providerId="ADAL" clId="{7447E85F-4FCA-4F4D-A807-772E422BDF4B}" dt="2018-04-10T23:02:21.485" v="12014" actId="1076"/>
          <ac:picMkLst>
            <pc:docMk/>
            <pc:sldMk cId="3650167501" sldId="360"/>
            <ac:picMk id="7" creationId="{3A55462E-4CB8-495B-B3EF-B03B8045D144}"/>
          </ac:picMkLst>
        </pc:picChg>
        <pc:picChg chg="del">
          <ac:chgData name="Tollef Struksnes Jahren" userId="9d445570-a449-4513-bfeb-7fce20956292" providerId="ADAL" clId="{7447E85F-4FCA-4F4D-A807-772E422BDF4B}" dt="2018-04-10T23:02:16.997" v="12010" actId="478"/>
          <ac:picMkLst>
            <pc:docMk/>
            <pc:sldMk cId="3650167501" sldId="360"/>
            <ac:picMk id="8" creationId="{4CAA2C0C-5562-45F1-BC8C-A46A497A3F1F}"/>
          </ac:picMkLst>
        </pc:picChg>
      </pc:sldChg>
      <pc:sldChg chg="addSp delSp modSp add modAnim">
        <pc:chgData name="Tollef Struksnes Jahren" userId="9d445570-a449-4513-bfeb-7fce20956292" providerId="ADAL" clId="{7447E85F-4FCA-4F4D-A807-772E422BDF4B}" dt="2018-04-11T08:00:07.995" v="13632" actId="1076"/>
        <pc:sldMkLst>
          <pc:docMk/>
          <pc:sldMk cId="1404880773" sldId="361"/>
        </pc:sldMkLst>
        <pc:spChg chg="mod">
          <ac:chgData name="Tollef Struksnes Jahren" userId="9d445570-a449-4513-bfeb-7fce20956292" providerId="ADAL" clId="{7447E85F-4FCA-4F4D-A807-772E422BDF4B}" dt="2018-04-10T23:32:12.160" v="12422" actId="313"/>
          <ac:spMkLst>
            <pc:docMk/>
            <pc:sldMk cId="1404880773" sldId="361"/>
            <ac:spMk id="2" creationId="{98557350-FAE5-4063-B86F-6B442C37CD5E}"/>
          </ac:spMkLst>
        </pc:spChg>
        <pc:spChg chg="mod">
          <ac:chgData name="Tollef Struksnes Jahren" userId="9d445570-a449-4513-bfeb-7fce20956292" providerId="ADAL" clId="{7447E85F-4FCA-4F4D-A807-772E422BDF4B}" dt="2018-04-11T07:59:49.228" v="13631" actId="207"/>
          <ac:spMkLst>
            <pc:docMk/>
            <pc:sldMk cId="1404880773" sldId="361"/>
            <ac:spMk id="3" creationId="{53E9E792-0A3D-4743-B763-D292248920B1}"/>
          </ac:spMkLst>
        </pc:spChg>
        <pc:spChg chg="add mod">
          <ac:chgData name="Tollef Struksnes Jahren" userId="9d445570-a449-4513-bfeb-7fce20956292" providerId="ADAL" clId="{7447E85F-4FCA-4F4D-A807-772E422BDF4B}" dt="2018-04-11T08:00:07.995" v="13632" actId="1076"/>
          <ac:spMkLst>
            <pc:docMk/>
            <pc:sldMk cId="1404880773" sldId="361"/>
            <ac:spMk id="6" creationId="{AABEA5A6-4474-42C9-AA01-078267C38CC0}"/>
          </ac:spMkLst>
        </pc:spChg>
        <pc:picChg chg="add del mod">
          <ac:chgData name="Tollef Struksnes Jahren" userId="9d445570-a449-4513-bfeb-7fce20956292" providerId="ADAL" clId="{7447E85F-4FCA-4F4D-A807-772E422BDF4B}" dt="2018-04-10T23:38:04.214" v="12644" actId="478"/>
          <ac:picMkLst>
            <pc:docMk/>
            <pc:sldMk cId="1404880773" sldId="361"/>
            <ac:picMk id="5" creationId="{D0969164-E34E-4BB5-ABDB-EE955E1E455D}"/>
          </ac:picMkLst>
        </pc:picChg>
        <pc:picChg chg="add mod">
          <ac:chgData name="Tollef Struksnes Jahren" userId="9d445570-a449-4513-bfeb-7fce20956292" providerId="ADAL" clId="{7447E85F-4FCA-4F4D-A807-772E422BDF4B}" dt="2018-04-10T23:38:07.552" v="12646" actId="1076"/>
          <ac:picMkLst>
            <pc:docMk/>
            <pc:sldMk cId="1404880773" sldId="361"/>
            <ac:picMk id="7" creationId="{F5C74141-848B-44E3-AAAB-E4D74A383787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1T05:56:47.401" v="12763" actId="1076"/>
        <pc:sldMkLst>
          <pc:docMk/>
          <pc:sldMk cId="2852837705" sldId="362"/>
        </pc:sldMkLst>
        <pc:spChg chg="mod">
          <ac:chgData name="Tollef Struksnes Jahren" userId="9d445570-a449-4513-bfeb-7fce20956292" providerId="ADAL" clId="{7447E85F-4FCA-4F4D-A807-772E422BDF4B}" dt="2018-04-10T23:43:15.254" v="12666" actId="20577"/>
          <ac:spMkLst>
            <pc:docMk/>
            <pc:sldMk cId="2852837705" sldId="362"/>
            <ac:spMk id="2" creationId="{B4E651DC-FFD1-4DA0-9F6E-66C691974FBF}"/>
          </ac:spMkLst>
        </pc:spChg>
        <pc:spChg chg="mod">
          <ac:chgData name="Tollef Struksnes Jahren" userId="9d445570-a449-4513-bfeb-7fce20956292" providerId="ADAL" clId="{7447E85F-4FCA-4F4D-A807-772E422BDF4B}" dt="2018-04-10T23:43:51.407" v="12748" actId="20577"/>
          <ac:spMkLst>
            <pc:docMk/>
            <pc:sldMk cId="2852837705" sldId="362"/>
            <ac:spMk id="3" creationId="{169D4733-AFAC-42D9-AD38-09F9AD571CFD}"/>
          </ac:spMkLst>
        </pc:spChg>
        <pc:spChg chg="add mod">
          <ac:chgData name="Tollef Struksnes Jahren" userId="9d445570-a449-4513-bfeb-7fce20956292" providerId="ADAL" clId="{7447E85F-4FCA-4F4D-A807-772E422BDF4B}" dt="2018-04-11T05:56:45.142" v="12762" actId="1076"/>
          <ac:spMkLst>
            <pc:docMk/>
            <pc:sldMk cId="2852837705" sldId="362"/>
            <ac:spMk id="6" creationId="{BB8ADE19-EE92-4BFE-B140-9920B1182366}"/>
          </ac:spMkLst>
        </pc:spChg>
        <pc:picChg chg="add mod">
          <ac:chgData name="Tollef Struksnes Jahren" userId="9d445570-a449-4513-bfeb-7fce20956292" providerId="ADAL" clId="{7447E85F-4FCA-4F4D-A807-772E422BDF4B}" dt="2018-04-11T05:56:47.401" v="12763" actId="1076"/>
          <ac:picMkLst>
            <pc:docMk/>
            <pc:sldMk cId="2852837705" sldId="362"/>
            <ac:picMk id="5" creationId="{2206DA26-5349-4B38-B387-558CEC1B3409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2:29.256" v="12773" actId="1076"/>
        <pc:sldMkLst>
          <pc:docMk/>
          <pc:sldMk cId="1514157034" sldId="363"/>
        </pc:sldMkLst>
        <pc:spChg chg="mod">
          <ac:chgData name="Tollef Struksnes Jahren" userId="9d445570-a449-4513-bfeb-7fce20956292" providerId="ADAL" clId="{7447E85F-4FCA-4F4D-A807-772E422BDF4B}" dt="2018-04-10T23:44:19.890" v="12752" actId="14100"/>
          <ac:spMkLst>
            <pc:docMk/>
            <pc:sldMk cId="1514157034" sldId="363"/>
            <ac:spMk id="2" creationId="{56C40E72-2B69-4E74-BE06-927D4470F5B5}"/>
          </ac:spMkLst>
        </pc:spChg>
        <pc:spChg chg="del">
          <ac:chgData name="Tollef Struksnes Jahren" userId="9d445570-a449-4513-bfeb-7fce20956292" providerId="ADAL" clId="{7447E85F-4FCA-4F4D-A807-772E422BDF4B}" dt="2018-04-11T06:11:46.418" v="12764" actId="1076"/>
          <ac:spMkLst>
            <pc:docMk/>
            <pc:sldMk cId="1514157034" sldId="363"/>
            <ac:spMk id="3" creationId="{20E48368-BE4E-4D80-BF4A-258390DC4C32}"/>
          </ac:spMkLst>
        </pc:spChg>
        <pc:picChg chg="add mod">
          <ac:chgData name="Tollef Struksnes Jahren" userId="9d445570-a449-4513-bfeb-7fce20956292" providerId="ADAL" clId="{7447E85F-4FCA-4F4D-A807-772E422BDF4B}" dt="2018-04-11T06:12:29.256" v="12773" actId="1076"/>
          <ac:picMkLst>
            <pc:docMk/>
            <pc:sldMk cId="1514157034" sldId="363"/>
            <ac:picMk id="5" creationId="{ABA4FFA0-61C7-4F28-9360-3FF6AD2E4032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2:41.606" v="12774" actId="1076"/>
        <pc:sldMkLst>
          <pc:docMk/>
          <pc:sldMk cId="1167237310" sldId="364"/>
        </pc:sldMkLst>
        <pc:spChg chg="mod">
          <ac:chgData name="Tollef Struksnes Jahren" userId="9d445570-a449-4513-bfeb-7fce20956292" providerId="ADAL" clId="{7447E85F-4FCA-4F4D-A807-772E422BDF4B}" dt="2018-04-11T06:12:41.606" v="12774" actId="1076"/>
          <ac:spMkLst>
            <pc:docMk/>
            <pc:sldMk cId="1167237310" sldId="364"/>
            <ac:spMk id="2" creationId="{68C23808-4972-4F23-BEFB-715BDC4ABEDE}"/>
          </ac:spMkLst>
        </pc:spChg>
        <pc:spChg chg="del">
          <ac:chgData name="Tollef Struksnes Jahren" userId="9d445570-a449-4513-bfeb-7fce20956292" providerId="ADAL" clId="{7447E85F-4FCA-4F4D-A807-772E422BDF4B}" dt="2018-04-11T06:12:15.279" v="12770" actId="1076"/>
          <ac:spMkLst>
            <pc:docMk/>
            <pc:sldMk cId="1167237310" sldId="364"/>
            <ac:spMk id="3" creationId="{ECA1C912-CCB6-4E56-9C69-3C95B6BD871B}"/>
          </ac:spMkLst>
        </pc:spChg>
        <pc:picChg chg="add mod">
          <ac:chgData name="Tollef Struksnes Jahren" userId="9d445570-a449-4513-bfeb-7fce20956292" providerId="ADAL" clId="{7447E85F-4FCA-4F4D-A807-772E422BDF4B}" dt="2018-04-11T06:12:18.512" v="12771" actId="1076"/>
          <ac:picMkLst>
            <pc:docMk/>
            <pc:sldMk cId="1167237310" sldId="364"/>
            <ac:picMk id="5" creationId="{63E86B41-DEEB-47F6-87E6-55C9F8FFD8A0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3:26.366" v="12779" actId="1076"/>
        <pc:sldMkLst>
          <pc:docMk/>
          <pc:sldMk cId="2467298911" sldId="365"/>
        </pc:sldMkLst>
        <pc:spChg chg="mod">
          <ac:chgData name="Tollef Struksnes Jahren" userId="9d445570-a449-4513-bfeb-7fce20956292" providerId="ADAL" clId="{7447E85F-4FCA-4F4D-A807-772E422BDF4B}" dt="2018-04-11T06:12:42.747" v="12775" actId="1076"/>
          <ac:spMkLst>
            <pc:docMk/>
            <pc:sldMk cId="2467298911" sldId="365"/>
            <ac:spMk id="2" creationId="{296D3D26-9CA8-4AE2-94E6-849DEDAD92C9}"/>
          </ac:spMkLst>
        </pc:spChg>
        <pc:spChg chg="del">
          <ac:chgData name="Tollef Struksnes Jahren" userId="9d445570-a449-4513-bfeb-7fce20956292" providerId="ADAL" clId="{7447E85F-4FCA-4F4D-A807-772E422BDF4B}" dt="2018-04-11T06:13:24.086" v="12778" actId="1076"/>
          <ac:spMkLst>
            <pc:docMk/>
            <pc:sldMk cId="2467298911" sldId="365"/>
            <ac:spMk id="3" creationId="{346556B1-101D-4351-AB5D-E38C60B7BE94}"/>
          </ac:spMkLst>
        </pc:spChg>
        <pc:picChg chg="add mod">
          <ac:chgData name="Tollef Struksnes Jahren" userId="9d445570-a449-4513-bfeb-7fce20956292" providerId="ADAL" clId="{7447E85F-4FCA-4F4D-A807-772E422BDF4B}" dt="2018-04-11T06:13:26.366" v="12779" actId="1076"/>
          <ac:picMkLst>
            <pc:docMk/>
            <pc:sldMk cId="2467298911" sldId="365"/>
            <ac:picMk id="5" creationId="{03E99C33-7024-4348-8F7D-069C87B4321C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3:50.950" v="12781" actId="1076"/>
        <pc:sldMkLst>
          <pc:docMk/>
          <pc:sldMk cId="3567023047" sldId="366"/>
        </pc:sldMkLst>
        <pc:spChg chg="mod">
          <ac:chgData name="Tollef Struksnes Jahren" userId="9d445570-a449-4513-bfeb-7fce20956292" providerId="ADAL" clId="{7447E85F-4FCA-4F4D-A807-772E422BDF4B}" dt="2018-04-11T06:12:44.460" v="12776" actId="1076"/>
          <ac:spMkLst>
            <pc:docMk/>
            <pc:sldMk cId="3567023047" sldId="366"/>
            <ac:spMk id="2" creationId="{DD43DE24-8F4B-4646-949C-9671A90A574D}"/>
          </ac:spMkLst>
        </pc:spChg>
        <pc:spChg chg="del">
          <ac:chgData name="Tollef Struksnes Jahren" userId="9d445570-a449-4513-bfeb-7fce20956292" providerId="ADAL" clId="{7447E85F-4FCA-4F4D-A807-772E422BDF4B}" dt="2018-04-11T06:13:48.270" v="12780" actId="1076"/>
          <ac:spMkLst>
            <pc:docMk/>
            <pc:sldMk cId="3567023047" sldId="366"/>
            <ac:spMk id="3" creationId="{C782AE8C-2635-4FCB-81DD-4081599BD2C1}"/>
          </ac:spMkLst>
        </pc:spChg>
        <pc:picChg chg="add mod">
          <ac:chgData name="Tollef Struksnes Jahren" userId="9d445570-a449-4513-bfeb-7fce20956292" providerId="ADAL" clId="{7447E85F-4FCA-4F4D-A807-772E422BDF4B}" dt="2018-04-11T06:13:50.950" v="12781" actId="1076"/>
          <ac:picMkLst>
            <pc:docMk/>
            <pc:sldMk cId="3567023047" sldId="366"/>
            <ac:picMk id="5" creationId="{BAA53514-7B53-40A9-9E0E-A240DE259337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4:17.362" v="12783" actId="1076"/>
        <pc:sldMkLst>
          <pc:docMk/>
          <pc:sldMk cId="2525446958" sldId="367"/>
        </pc:sldMkLst>
        <pc:spChg chg="mod">
          <ac:chgData name="Tollef Struksnes Jahren" userId="9d445570-a449-4513-bfeb-7fce20956292" providerId="ADAL" clId="{7447E85F-4FCA-4F4D-A807-772E422BDF4B}" dt="2018-04-11T06:12:45.789" v="12777" actId="1076"/>
          <ac:spMkLst>
            <pc:docMk/>
            <pc:sldMk cId="2525446958" sldId="367"/>
            <ac:spMk id="2" creationId="{943D183E-E01F-468F-99BD-AAC8A5DA33B2}"/>
          </ac:spMkLst>
        </pc:spChg>
        <pc:spChg chg="del">
          <ac:chgData name="Tollef Struksnes Jahren" userId="9d445570-a449-4513-bfeb-7fce20956292" providerId="ADAL" clId="{7447E85F-4FCA-4F4D-A807-772E422BDF4B}" dt="2018-04-11T06:14:15.007" v="12782" actId="1076"/>
          <ac:spMkLst>
            <pc:docMk/>
            <pc:sldMk cId="2525446958" sldId="367"/>
            <ac:spMk id="3" creationId="{8C4EEAD3-B8A1-43C5-88B9-420B408D6BA2}"/>
          </ac:spMkLst>
        </pc:spChg>
        <pc:picChg chg="add mod">
          <ac:chgData name="Tollef Struksnes Jahren" userId="9d445570-a449-4513-bfeb-7fce20956292" providerId="ADAL" clId="{7447E85F-4FCA-4F4D-A807-772E422BDF4B}" dt="2018-04-11T06:14:17.362" v="12783" actId="1076"/>
          <ac:picMkLst>
            <pc:docMk/>
            <pc:sldMk cId="2525446958" sldId="367"/>
            <ac:picMk id="5" creationId="{E84C685E-EF5F-47C0-B615-822E75481B99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5:30.404" v="12796" actId="1076"/>
        <pc:sldMkLst>
          <pc:docMk/>
          <pc:sldMk cId="1325212280" sldId="368"/>
        </pc:sldMkLst>
        <pc:spChg chg="mod">
          <ac:chgData name="Tollef Struksnes Jahren" userId="9d445570-a449-4513-bfeb-7fce20956292" providerId="ADAL" clId="{7447E85F-4FCA-4F4D-A807-772E422BDF4B}" dt="2018-04-11T06:15:22.142" v="12792" actId="1076"/>
          <ac:spMkLst>
            <pc:docMk/>
            <pc:sldMk cId="1325212280" sldId="368"/>
            <ac:spMk id="2" creationId="{5262194F-0500-4C22-BBF5-9860D10EAEED}"/>
          </ac:spMkLst>
        </pc:spChg>
        <pc:spChg chg="del">
          <ac:chgData name="Tollef Struksnes Jahren" userId="9d445570-a449-4513-bfeb-7fce20956292" providerId="ADAL" clId="{7447E85F-4FCA-4F4D-A807-772E422BDF4B}" dt="2018-04-11T06:14:44.239" v="12789" actId="1076"/>
          <ac:spMkLst>
            <pc:docMk/>
            <pc:sldMk cId="1325212280" sldId="368"/>
            <ac:spMk id="3" creationId="{64ACF37F-6424-42E8-B705-0E4AACA5BCE4}"/>
          </ac:spMkLst>
        </pc:spChg>
        <pc:picChg chg="add mod">
          <ac:chgData name="Tollef Struksnes Jahren" userId="9d445570-a449-4513-bfeb-7fce20956292" providerId="ADAL" clId="{7447E85F-4FCA-4F4D-A807-772E422BDF4B}" dt="2018-04-11T06:15:30.404" v="12796" actId="1076"/>
          <ac:picMkLst>
            <pc:docMk/>
            <pc:sldMk cId="1325212280" sldId="368"/>
            <ac:picMk id="5" creationId="{5A6C6FE7-EADB-44EA-92A6-087DAF6083D5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5:25.329" v="12794" actId="1076"/>
        <pc:sldMkLst>
          <pc:docMk/>
          <pc:sldMk cId="3936260805" sldId="369"/>
        </pc:sldMkLst>
        <pc:spChg chg="mod">
          <ac:chgData name="Tollef Struksnes Jahren" userId="9d445570-a449-4513-bfeb-7fce20956292" providerId="ADAL" clId="{7447E85F-4FCA-4F4D-A807-772E422BDF4B}" dt="2018-04-11T06:15:23.565" v="12793" actId="1076"/>
          <ac:spMkLst>
            <pc:docMk/>
            <pc:sldMk cId="3936260805" sldId="369"/>
            <ac:spMk id="2" creationId="{749EAA23-0B76-4650-BC14-66A7882195E6}"/>
          </ac:spMkLst>
        </pc:spChg>
        <pc:spChg chg="del">
          <ac:chgData name="Tollef Struksnes Jahren" userId="9d445570-a449-4513-bfeb-7fce20956292" providerId="ADAL" clId="{7447E85F-4FCA-4F4D-A807-772E422BDF4B}" dt="2018-04-11T06:15:15.896" v="12791" actId="1076"/>
          <ac:spMkLst>
            <pc:docMk/>
            <pc:sldMk cId="3936260805" sldId="369"/>
            <ac:spMk id="3" creationId="{12B966C0-16C2-4458-B387-E40752BAEC2F}"/>
          </ac:spMkLst>
        </pc:spChg>
        <pc:picChg chg="add mod">
          <ac:chgData name="Tollef Struksnes Jahren" userId="9d445570-a449-4513-bfeb-7fce20956292" providerId="ADAL" clId="{7447E85F-4FCA-4F4D-A807-772E422BDF4B}" dt="2018-04-11T06:15:25.329" v="12794" actId="1076"/>
          <ac:picMkLst>
            <pc:docMk/>
            <pc:sldMk cId="3936260805" sldId="369"/>
            <ac:picMk id="5" creationId="{B40264AF-092D-4116-A1C3-A3A14921386A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7:47.706" v="12813" actId="1076"/>
        <pc:sldMkLst>
          <pc:docMk/>
          <pc:sldMk cId="2736437087" sldId="370"/>
        </pc:sldMkLst>
        <pc:spChg chg="mod">
          <ac:chgData name="Tollef Struksnes Jahren" userId="9d445570-a449-4513-bfeb-7fce20956292" providerId="ADAL" clId="{7447E85F-4FCA-4F4D-A807-772E422BDF4B}" dt="2018-04-11T06:16:13.705" v="12807" actId="20577"/>
          <ac:spMkLst>
            <pc:docMk/>
            <pc:sldMk cId="2736437087" sldId="370"/>
            <ac:spMk id="2" creationId="{33BB591D-1668-41CD-A235-80DE892CFA8D}"/>
          </ac:spMkLst>
        </pc:spChg>
        <pc:spChg chg="del">
          <ac:chgData name="Tollef Struksnes Jahren" userId="9d445570-a449-4513-bfeb-7fce20956292" providerId="ADAL" clId="{7447E85F-4FCA-4F4D-A807-772E422BDF4B}" dt="2018-04-11T06:16:02.640" v="12797" actId="1076"/>
          <ac:spMkLst>
            <pc:docMk/>
            <pc:sldMk cId="2736437087" sldId="370"/>
            <ac:spMk id="3" creationId="{EF73366C-8DA6-4D54-BDC1-7A947538EF4D}"/>
          </ac:spMkLst>
        </pc:spChg>
        <pc:spChg chg="add mod">
          <ac:chgData name="Tollef Struksnes Jahren" userId="9d445570-a449-4513-bfeb-7fce20956292" providerId="ADAL" clId="{7447E85F-4FCA-4F4D-A807-772E422BDF4B}" dt="2018-04-11T06:17:47.706" v="12813" actId="1076"/>
          <ac:spMkLst>
            <pc:docMk/>
            <pc:sldMk cId="2736437087" sldId="370"/>
            <ac:spMk id="6" creationId="{2F3C970A-A5F5-4E07-8E3D-EE53F8CCF531}"/>
          </ac:spMkLst>
        </pc:spChg>
        <pc:picChg chg="add mod">
          <ac:chgData name="Tollef Struksnes Jahren" userId="9d445570-a449-4513-bfeb-7fce20956292" providerId="ADAL" clId="{7447E85F-4FCA-4F4D-A807-772E422BDF4B}" dt="2018-04-11T06:16:02.640" v="12797" actId="1076"/>
          <ac:picMkLst>
            <pc:docMk/>
            <pc:sldMk cId="2736437087" sldId="370"/>
            <ac:picMk id="5" creationId="{819200C9-5328-4039-B6A3-3DD16FEBA80A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6:18:32.025" v="12832" actId="20577"/>
        <pc:sldMkLst>
          <pc:docMk/>
          <pc:sldMk cId="459399120" sldId="371"/>
        </pc:sldMkLst>
        <pc:spChg chg="mod">
          <ac:chgData name="Tollef Struksnes Jahren" userId="9d445570-a449-4513-bfeb-7fce20956292" providerId="ADAL" clId="{7447E85F-4FCA-4F4D-A807-772E422BDF4B}" dt="2018-04-11T06:18:32.025" v="12832" actId="20577"/>
          <ac:spMkLst>
            <pc:docMk/>
            <pc:sldMk cId="459399120" sldId="371"/>
            <ac:spMk id="2" creationId="{8D11269A-EFC2-4975-80DE-E1535C5DA1AB}"/>
          </ac:spMkLst>
        </pc:spChg>
        <pc:spChg chg="del">
          <ac:chgData name="Tollef Struksnes Jahren" userId="9d445570-a449-4513-bfeb-7fce20956292" providerId="ADAL" clId="{7447E85F-4FCA-4F4D-A807-772E422BDF4B}" dt="2018-04-11T06:18:12.689" v="12814" actId="20577"/>
          <ac:spMkLst>
            <pc:docMk/>
            <pc:sldMk cId="459399120" sldId="371"/>
            <ac:spMk id="3" creationId="{C8DECE80-4494-4E9E-96F4-9D6CBDB2ECE9}"/>
          </ac:spMkLst>
        </pc:spChg>
        <pc:spChg chg="add">
          <ac:chgData name="Tollef Struksnes Jahren" userId="9d445570-a449-4513-bfeb-7fce20956292" providerId="ADAL" clId="{7447E85F-4FCA-4F4D-A807-772E422BDF4B}" dt="2018-04-11T06:18:18.024" v="12816" actId="20577"/>
          <ac:spMkLst>
            <pc:docMk/>
            <pc:sldMk cId="459399120" sldId="371"/>
            <ac:spMk id="6" creationId="{ECCB6EEE-600A-45D8-889D-9DE97CE58E04}"/>
          </ac:spMkLst>
        </pc:spChg>
        <pc:picChg chg="add mod">
          <ac:chgData name="Tollef Struksnes Jahren" userId="9d445570-a449-4513-bfeb-7fce20956292" providerId="ADAL" clId="{7447E85F-4FCA-4F4D-A807-772E422BDF4B}" dt="2018-04-11T06:18:13.703" v="12815" actId="1076"/>
          <ac:picMkLst>
            <pc:docMk/>
            <pc:sldMk cId="459399120" sldId="371"/>
            <ac:picMk id="5" creationId="{50A5EC39-6CE7-4F81-ABCC-FB6BB446D951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1T06:21:03.018" v="12882" actId="1076"/>
        <pc:sldMkLst>
          <pc:docMk/>
          <pc:sldMk cId="3541805393" sldId="373"/>
        </pc:sldMkLst>
        <pc:spChg chg="mod">
          <ac:chgData name="Tollef Struksnes Jahren" userId="9d445570-a449-4513-bfeb-7fce20956292" providerId="ADAL" clId="{7447E85F-4FCA-4F4D-A807-772E422BDF4B}" dt="2018-04-11T06:20:10.474" v="12874" actId="20577"/>
          <ac:spMkLst>
            <pc:docMk/>
            <pc:sldMk cId="3541805393" sldId="373"/>
            <ac:spMk id="2" creationId="{F3D688B4-0D05-4C50-AB3D-2E5B689B1269}"/>
          </ac:spMkLst>
        </pc:spChg>
        <pc:spChg chg="mod">
          <ac:chgData name="Tollef Struksnes Jahren" userId="9d445570-a449-4513-bfeb-7fce20956292" providerId="ADAL" clId="{7447E85F-4FCA-4F4D-A807-772E422BDF4B}" dt="2018-04-11T06:20:26.149" v="12877" actId="1076"/>
          <ac:spMkLst>
            <pc:docMk/>
            <pc:sldMk cId="3541805393" sldId="373"/>
            <ac:spMk id="3" creationId="{B28FDD3E-196D-4CAD-8349-3D83373F7E32}"/>
          </ac:spMkLst>
        </pc:spChg>
        <pc:picChg chg="add mod">
          <ac:chgData name="Tollef Struksnes Jahren" userId="9d445570-a449-4513-bfeb-7fce20956292" providerId="ADAL" clId="{7447E85F-4FCA-4F4D-A807-772E422BDF4B}" dt="2018-04-11T06:20:33.931" v="12880" actId="14100"/>
          <ac:picMkLst>
            <pc:docMk/>
            <pc:sldMk cId="3541805393" sldId="373"/>
            <ac:picMk id="5" creationId="{78B5A140-6769-4DBD-9C72-BBF67631C1B3}"/>
          </ac:picMkLst>
        </pc:picChg>
        <pc:picChg chg="add mod">
          <ac:chgData name="Tollef Struksnes Jahren" userId="9d445570-a449-4513-bfeb-7fce20956292" providerId="ADAL" clId="{7447E85F-4FCA-4F4D-A807-772E422BDF4B}" dt="2018-04-11T06:21:03.018" v="12882" actId="1076"/>
          <ac:picMkLst>
            <pc:docMk/>
            <pc:sldMk cId="3541805393" sldId="373"/>
            <ac:picMk id="6" creationId="{80AFAD3F-BC3F-4928-8453-4DB89F37FF99}"/>
          </ac:picMkLst>
        </pc:picChg>
      </pc:sldChg>
      <pc:sldChg chg="modSp add modAnim">
        <pc:chgData name="Tollef Struksnes Jahren" userId="9d445570-a449-4513-bfeb-7fce20956292" providerId="ADAL" clId="{7447E85F-4FCA-4F4D-A807-772E422BDF4B}" dt="2018-04-11T08:01:46.080" v="13645" actId="1076"/>
        <pc:sldMkLst>
          <pc:docMk/>
          <pc:sldMk cId="3652805012" sldId="374"/>
        </pc:sldMkLst>
        <pc:spChg chg="mod">
          <ac:chgData name="Tollef Struksnes Jahren" userId="9d445570-a449-4513-bfeb-7fce20956292" providerId="ADAL" clId="{7447E85F-4FCA-4F4D-A807-772E422BDF4B}" dt="2018-04-11T06:33:50.115" v="12924" actId="1076"/>
          <ac:spMkLst>
            <pc:docMk/>
            <pc:sldMk cId="3652805012" sldId="374"/>
            <ac:spMk id="2" creationId="{48B4FD52-BA09-4E23-B5D0-A76541FAC255}"/>
          </ac:spMkLst>
        </pc:spChg>
        <pc:spChg chg="mod">
          <ac:chgData name="Tollef Struksnes Jahren" userId="9d445570-a449-4513-bfeb-7fce20956292" providerId="ADAL" clId="{7447E85F-4FCA-4F4D-A807-772E422BDF4B}" dt="2018-04-11T08:01:16.459" v="13639" actId="20577"/>
          <ac:spMkLst>
            <pc:docMk/>
            <pc:sldMk cId="3652805012" sldId="374"/>
            <ac:spMk id="3" creationId="{84D4B48E-48DA-421F-91CA-46A0B9C35AF8}"/>
          </ac:spMkLst>
        </pc:spChg>
      </pc:sldChg>
      <pc:sldChg chg="addSp modSp add modNotesTx">
        <pc:chgData name="Tollef Struksnes Jahren" userId="9d445570-a449-4513-bfeb-7fce20956292" providerId="ADAL" clId="{7447E85F-4FCA-4F4D-A807-772E422BDF4B}" dt="2018-04-11T08:38:57.805" v="14028" actId="20577"/>
        <pc:sldMkLst>
          <pc:docMk/>
          <pc:sldMk cId="2286373288" sldId="375"/>
        </pc:sldMkLst>
        <pc:spChg chg="mod">
          <ac:chgData name="Tollef Struksnes Jahren" userId="9d445570-a449-4513-bfeb-7fce20956292" providerId="ADAL" clId="{7447E85F-4FCA-4F4D-A807-772E422BDF4B}" dt="2018-04-11T08:19:38.784" v="13769" actId="20577"/>
          <ac:spMkLst>
            <pc:docMk/>
            <pc:sldMk cId="2286373288" sldId="375"/>
            <ac:spMk id="2" creationId="{17BD8560-8F88-474F-B640-33188D984505}"/>
          </ac:spMkLst>
        </pc:spChg>
        <pc:spChg chg="mod">
          <ac:chgData name="Tollef Struksnes Jahren" userId="9d445570-a449-4513-bfeb-7fce20956292" providerId="ADAL" clId="{7447E85F-4FCA-4F4D-A807-772E422BDF4B}" dt="2018-04-11T08:32:21.302" v="13855" actId="20577"/>
          <ac:spMkLst>
            <pc:docMk/>
            <pc:sldMk cId="2286373288" sldId="375"/>
            <ac:spMk id="3" creationId="{40C47131-8B7E-4E38-ABC7-D1BBC550B1BA}"/>
          </ac:spMkLst>
        </pc:spChg>
        <pc:spChg chg="add mod">
          <ac:chgData name="Tollef Struksnes Jahren" userId="9d445570-a449-4513-bfeb-7fce20956292" providerId="ADAL" clId="{7447E85F-4FCA-4F4D-A807-772E422BDF4B}" dt="2018-04-11T08:30:27.785" v="13845" actId="1076"/>
          <ac:spMkLst>
            <pc:docMk/>
            <pc:sldMk cId="2286373288" sldId="375"/>
            <ac:spMk id="5" creationId="{F74BB148-DAB0-4C1C-8B8F-B5EC6F763A30}"/>
          </ac:spMkLst>
        </pc:spChg>
        <pc:picChg chg="add mod">
          <ac:chgData name="Tollef Struksnes Jahren" userId="9d445570-a449-4513-bfeb-7fce20956292" providerId="ADAL" clId="{7447E85F-4FCA-4F4D-A807-772E422BDF4B}" dt="2018-04-11T08:30:25.445" v="13844" actId="1076"/>
          <ac:picMkLst>
            <pc:docMk/>
            <pc:sldMk cId="2286373288" sldId="375"/>
            <ac:picMk id="6" creationId="{25F20C98-46F4-4A52-91FE-C0E66B254DE1}"/>
          </ac:picMkLst>
        </pc:picChg>
        <pc:picChg chg="add mod">
          <ac:chgData name="Tollef Struksnes Jahren" userId="9d445570-a449-4513-bfeb-7fce20956292" providerId="ADAL" clId="{7447E85F-4FCA-4F4D-A807-772E422BDF4B}" dt="2018-04-11T08:32:04.927" v="13852" actId="14100"/>
          <ac:picMkLst>
            <pc:docMk/>
            <pc:sldMk cId="2286373288" sldId="375"/>
            <ac:picMk id="7" creationId="{6EA299AB-7611-4E23-A8E1-02F63BF98655}"/>
          </ac:picMkLst>
        </pc:picChg>
      </pc:sldChg>
      <pc:sldChg chg="addSp delSp modSp add">
        <pc:chgData name="Tollef Struksnes Jahren" userId="9d445570-a449-4513-bfeb-7fce20956292" providerId="ADAL" clId="{7447E85F-4FCA-4F4D-A807-772E422BDF4B}" dt="2018-04-11T08:39:23.765" v="14034" actId="478"/>
        <pc:sldMkLst>
          <pc:docMk/>
          <pc:sldMk cId="1993378205" sldId="376"/>
        </pc:sldMkLst>
        <pc:spChg chg="mod">
          <ac:chgData name="Tollef Struksnes Jahren" userId="9d445570-a449-4513-bfeb-7fce20956292" providerId="ADAL" clId="{7447E85F-4FCA-4F4D-A807-772E422BDF4B}" dt="2018-04-11T08:39:20.208" v="14032" actId="478"/>
          <ac:spMkLst>
            <pc:docMk/>
            <pc:sldMk cId="1993378205" sldId="376"/>
            <ac:spMk id="2" creationId="{ABA12C08-E850-4888-AB98-111A241DA1BA}"/>
          </ac:spMkLst>
        </pc:spChg>
        <pc:spChg chg="del">
          <ac:chgData name="Tollef Struksnes Jahren" userId="9d445570-a449-4513-bfeb-7fce20956292" providerId="ADAL" clId="{7447E85F-4FCA-4F4D-A807-772E422BDF4B}" dt="2018-04-11T08:39:23.765" v="14034" actId="478"/>
          <ac:spMkLst>
            <pc:docMk/>
            <pc:sldMk cId="1993378205" sldId="376"/>
            <ac:spMk id="3" creationId="{2A76F52A-AE96-41DD-B838-5F16ACE7E0CB}"/>
          </ac:spMkLst>
        </pc:spChg>
        <pc:picChg chg="add mod">
          <ac:chgData name="Tollef Struksnes Jahren" userId="9d445570-a449-4513-bfeb-7fce20956292" providerId="ADAL" clId="{7447E85F-4FCA-4F4D-A807-772E422BDF4B}" dt="2018-04-11T08:39:21.894" v="14033" actId="1076"/>
          <ac:picMkLst>
            <pc:docMk/>
            <pc:sldMk cId="1993378205" sldId="376"/>
            <ac:picMk id="5" creationId="{2E74D6FD-155F-4E76-B09F-DFE69B07B379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1T08:40:39.116" v="14052" actId="1076"/>
        <pc:sldMkLst>
          <pc:docMk/>
          <pc:sldMk cId="3659281021" sldId="377"/>
        </pc:sldMkLst>
        <pc:spChg chg="mod">
          <ac:chgData name="Tollef Struksnes Jahren" userId="9d445570-a449-4513-bfeb-7fce20956292" providerId="ADAL" clId="{7447E85F-4FCA-4F4D-A807-772E422BDF4B}" dt="2018-04-11T08:39:44.992" v="14036" actId="1076"/>
          <ac:spMkLst>
            <pc:docMk/>
            <pc:sldMk cId="3659281021" sldId="377"/>
            <ac:spMk id="2" creationId="{25DB76F0-9478-42E7-9025-D3B52B314BF4}"/>
          </ac:spMkLst>
        </pc:spChg>
        <pc:spChg chg="mod">
          <ac:chgData name="Tollef Struksnes Jahren" userId="9d445570-a449-4513-bfeb-7fce20956292" providerId="ADAL" clId="{7447E85F-4FCA-4F4D-A807-772E422BDF4B}" dt="2018-04-11T08:40:35.643" v="14051" actId="1076"/>
          <ac:spMkLst>
            <pc:docMk/>
            <pc:sldMk cId="3659281021" sldId="377"/>
            <ac:spMk id="3" creationId="{30ED8743-AE8A-4AE8-9A14-BBA2655B48DB}"/>
          </ac:spMkLst>
        </pc:spChg>
        <pc:spChg chg="add mod">
          <ac:chgData name="Tollef Struksnes Jahren" userId="9d445570-a449-4513-bfeb-7fce20956292" providerId="ADAL" clId="{7447E85F-4FCA-4F4D-A807-772E422BDF4B}" dt="2018-04-11T08:40:39.116" v="14052" actId="1076"/>
          <ac:spMkLst>
            <pc:docMk/>
            <pc:sldMk cId="3659281021" sldId="377"/>
            <ac:spMk id="6" creationId="{91738C29-FB65-4B7C-86FA-DF9F4FD31B2D}"/>
          </ac:spMkLst>
        </pc:spChg>
        <pc:picChg chg="add mod">
          <ac:chgData name="Tollef Struksnes Jahren" userId="9d445570-a449-4513-bfeb-7fce20956292" providerId="ADAL" clId="{7447E85F-4FCA-4F4D-A807-772E422BDF4B}" dt="2018-04-11T08:40:33.497" v="14050" actId="14100"/>
          <ac:picMkLst>
            <pc:docMk/>
            <pc:sldMk cId="3659281021" sldId="377"/>
            <ac:picMk id="5" creationId="{15CCEF49-16A0-4087-A3E0-83AE9473FD5D}"/>
          </ac:picMkLst>
        </pc:picChg>
      </pc:sldChg>
      <pc:sldChg chg="addSp modSp add">
        <pc:chgData name="Tollef Struksnes Jahren" userId="9d445570-a449-4513-bfeb-7fce20956292" providerId="ADAL" clId="{7447E85F-4FCA-4F4D-A807-772E422BDF4B}" dt="2018-04-11T08:43:18.394" v="14067" actId="1076"/>
        <pc:sldMkLst>
          <pc:docMk/>
          <pc:sldMk cId="221856975" sldId="378"/>
        </pc:sldMkLst>
        <pc:spChg chg="mod">
          <ac:chgData name="Tollef Struksnes Jahren" userId="9d445570-a449-4513-bfeb-7fce20956292" providerId="ADAL" clId="{7447E85F-4FCA-4F4D-A807-772E422BDF4B}" dt="2018-04-11T08:42:29.509" v="14054" actId="1076"/>
          <ac:spMkLst>
            <pc:docMk/>
            <pc:sldMk cId="221856975" sldId="378"/>
            <ac:spMk id="2" creationId="{F5DC4EFB-BA1F-43CB-BC14-F5D7239206D3}"/>
          </ac:spMkLst>
        </pc:spChg>
        <pc:spChg chg="mod">
          <ac:chgData name="Tollef Struksnes Jahren" userId="9d445570-a449-4513-bfeb-7fce20956292" providerId="ADAL" clId="{7447E85F-4FCA-4F4D-A807-772E422BDF4B}" dt="2018-04-11T08:42:44.661" v="14057" actId="14100"/>
          <ac:spMkLst>
            <pc:docMk/>
            <pc:sldMk cId="221856975" sldId="378"/>
            <ac:spMk id="3" creationId="{B2A3B92E-6ED0-4F54-8217-AFD6FCC6F237}"/>
          </ac:spMkLst>
        </pc:spChg>
        <pc:spChg chg="add mod">
          <ac:chgData name="Tollef Struksnes Jahren" userId="9d445570-a449-4513-bfeb-7fce20956292" providerId="ADAL" clId="{7447E85F-4FCA-4F4D-A807-772E422BDF4B}" dt="2018-04-11T08:43:10.406" v="14065" actId="1076"/>
          <ac:spMkLst>
            <pc:docMk/>
            <pc:sldMk cId="221856975" sldId="378"/>
            <ac:spMk id="9" creationId="{B34558BD-D2E1-40D7-A5E9-EC3A1ED1CD47}"/>
          </ac:spMkLst>
        </pc:spChg>
        <pc:picChg chg="add mod">
          <ac:chgData name="Tollef Struksnes Jahren" userId="9d445570-a449-4513-bfeb-7fce20956292" providerId="ADAL" clId="{7447E85F-4FCA-4F4D-A807-772E422BDF4B}" dt="2018-04-11T08:42:54.669" v="14060" actId="1076"/>
          <ac:picMkLst>
            <pc:docMk/>
            <pc:sldMk cId="221856975" sldId="378"/>
            <ac:picMk id="5" creationId="{542B1001-BCA5-497C-BC9E-E32A453FBD68}"/>
          </ac:picMkLst>
        </pc:picChg>
        <pc:picChg chg="add mod">
          <ac:chgData name="Tollef Struksnes Jahren" userId="9d445570-a449-4513-bfeb-7fce20956292" providerId="ADAL" clId="{7447E85F-4FCA-4F4D-A807-772E422BDF4B}" dt="2018-04-11T08:43:14.051" v="14066" actId="1076"/>
          <ac:picMkLst>
            <pc:docMk/>
            <pc:sldMk cId="221856975" sldId="378"/>
            <ac:picMk id="6" creationId="{784E1246-8836-414F-945A-9CB3305D46EB}"/>
          </ac:picMkLst>
        </pc:picChg>
        <pc:picChg chg="add mod">
          <ac:chgData name="Tollef Struksnes Jahren" userId="9d445570-a449-4513-bfeb-7fce20956292" providerId="ADAL" clId="{7447E85F-4FCA-4F4D-A807-772E422BDF4B}" dt="2018-04-11T08:42:59.798" v="14062" actId="1076"/>
          <ac:picMkLst>
            <pc:docMk/>
            <pc:sldMk cId="221856975" sldId="378"/>
            <ac:picMk id="8" creationId="{03C06B8B-22D8-4129-A434-4DF8E400C542}"/>
          </ac:picMkLst>
        </pc:picChg>
        <pc:cxnChg chg="add mod">
          <ac:chgData name="Tollef Struksnes Jahren" userId="9d445570-a449-4513-bfeb-7fce20956292" providerId="ADAL" clId="{7447E85F-4FCA-4F4D-A807-772E422BDF4B}" dt="2018-04-11T08:43:18.394" v="14067" actId="1076"/>
          <ac:cxnSpMkLst>
            <pc:docMk/>
            <pc:sldMk cId="221856975" sldId="378"/>
            <ac:cxnSpMk id="7" creationId="{B5C08638-1B6C-4684-970A-832227193019}"/>
          </ac:cxnSpMkLst>
        </pc:cxnChg>
      </pc:sldChg>
      <pc:sldChg chg="addSp modSp add">
        <pc:chgData name="Tollef Struksnes Jahren" userId="9d445570-a449-4513-bfeb-7fce20956292" providerId="ADAL" clId="{7447E85F-4FCA-4F4D-A807-772E422BDF4B}" dt="2018-04-11T08:47:51.253" v="14127" actId="20577"/>
        <pc:sldMkLst>
          <pc:docMk/>
          <pc:sldMk cId="1401101812" sldId="379"/>
        </pc:sldMkLst>
        <pc:spChg chg="mod">
          <ac:chgData name="Tollef Struksnes Jahren" userId="9d445570-a449-4513-bfeb-7fce20956292" providerId="ADAL" clId="{7447E85F-4FCA-4F4D-A807-772E422BDF4B}" dt="2018-04-11T08:47:51.253" v="14127" actId="20577"/>
          <ac:spMkLst>
            <pc:docMk/>
            <pc:sldMk cId="1401101812" sldId="379"/>
            <ac:spMk id="2" creationId="{59F512A9-735D-404E-ABF9-0A790F786F1B}"/>
          </ac:spMkLst>
        </pc:spChg>
        <pc:spChg chg="mod">
          <ac:chgData name="Tollef Struksnes Jahren" userId="9d445570-a449-4513-bfeb-7fce20956292" providerId="ADAL" clId="{7447E85F-4FCA-4F4D-A807-772E422BDF4B}" dt="2018-04-11T08:46:55.978" v="14083" actId="14100"/>
          <ac:spMkLst>
            <pc:docMk/>
            <pc:sldMk cId="1401101812" sldId="379"/>
            <ac:spMk id="3" creationId="{7EB6C542-11CA-4055-B09E-D8A992916DF8}"/>
          </ac:spMkLst>
        </pc:spChg>
        <pc:spChg chg="add mod">
          <ac:chgData name="Tollef Struksnes Jahren" userId="9d445570-a449-4513-bfeb-7fce20956292" providerId="ADAL" clId="{7447E85F-4FCA-4F4D-A807-772E422BDF4B}" dt="2018-04-11T08:46:39.981" v="14079" actId="1076"/>
          <ac:spMkLst>
            <pc:docMk/>
            <pc:sldMk cId="1401101812" sldId="379"/>
            <ac:spMk id="6" creationId="{3545BF9F-A51D-4B4C-9EDB-C36A086768C9}"/>
          </ac:spMkLst>
        </pc:spChg>
        <pc:picChg chg="add mod">
          <ac:chgData name="Tollef Struksnes Jahren" userId="9d445570-a449-4513-bfeb-7fce20956292" providerId="ADAL" clId="{7447E85F-4FCA-4F4D-A807-772E422BDF4B}" dt="2018-04-11T08:46:41.927" v="14080" actId="1076"/>
          <ac:picMkLst>
            <pc:docMk/>
            <pc:sldMk cId="1401101812" sldId="379"/>
            <ac:picMk id="5" creationId="{56A848BD-4F1E-402E-9153-2A97C8DF614D}"/>
          </ac:picMkLst>
        </pc:picChg>
      </pc:sldChg>
      <pc:sldMasterChg chg="modSldLayout">
        <pc:chgData name="Tollef Struksnes Jahren" userId="9d445570-a449-4513-bfeb-7fce20956292" providerId="ADAL" clId="{7447E85F-4FCA-4F4D-A807-772E422BDF4B}" dt="2018-04-09T10:12:22.173" v="583" actId="20577"/>
        <pc:sldMasterMkLst>
          <pc:docMk/>
          <pc:sldMasterMk cId="0" sldId="2147483648"/>
        </pc:sldMasterMkLst>
        <pc:sldLayoutChg chg="modSp">
          <pc:chgData name="Tollef Struksnes Jahren" userId="9d445570-a449-4513-bfeb-7fce20956292" providerId="ADAL" clId="{7447E85F-4FCA-4F4D-A807-772E422BDF4B}" dt="2018-04-09T10:12:22.173" v="583" actId="20577"/>
          <pc:sldLayoutMkLst>
            <pc:docMk/>
            <pc:sldMasterMk cId="0" sldId="2147483648"/>
            <pc:sldLayoutMk cId="48846130" sldId="2147483750"/>
          </pc:sldLayoutMkLst>
          <pc:spChg chg="mod">
            <ac:chgData name="Tollef Struksnes Jahren" userId="9d445570-a449-4513-bfeb-7fce20956292" providerId="ADAL" clId="{7447E85F-4FCA-4F4D-A807-772E422BDF4B}" dt="2018-04-09T10:12:22.173" v="583" actId="20577"/>
            <ac:spMkLst>
              <pc:docMk/>
              <pc:sldMasterMk cId="0" sldId="2147483648"/>
              <pc:sldLayoutMk cId="48846130" sldId="2147483750"/>
              <ac:spMk id="7" creationId="{29063DCA-67DB-4C0C-A82F-40C01B16839F}"/>
            </ac:spMkLst>
          </pc:spChg>
        </pc:sldLayoutChg>
      </pc:sldMasterChg>
    </pc:docChg>
  </pc:docChgLst>
  <pc:docChgLst>
    <pc:chgData name="Tollef Struksnes Jahren" userId="9d445570-a449-4513-bfeb-7fce20956292" providerId="ADAL" clId="{CB1213E1-FACB-4A02-AD9D-83A829DEACDB}"/>
    <pc:docChg chg="custSel addSld delSld modSld modMainMaster">
      <pc:chgData name="Tollef Struksnes Jahren" userId="9d445570-a449-4513-bfeb-7fce20956292" providerId="ADAL" clId="{CB1213E1-FACB-4A02-AD9D-83A829DEACDB}" dt="2018-03-01T10:12:28.764" v="181" actId="20577"/>
      <pc:docMkLst>
        <pc:docMk/>
      </pc:docMkLst>
      <pc:sldChg chg="modSp">
        <pc:chgData name="Tollef Struksnes Jahren" userId="9d445570-a449-4513-bfeb-7fce20956292" providerId="ADAL" clId="{CB1213E1-FACB-4A02-AD9D-83A829DEACDB}" dt="2018-03-01T09:53:35.984" v="56" actId="790"/>
        <pc:sldMkLst>
          <pc:docMk/>
          <pc:sldMk cId="0" sldId="256"/>
        </pc:sldMkLst>
        <pc:spChg chg="mod">
          <ac:chgData name="Tollef Struksnes Jahren" userId="9d445570-a449-4513-bfeb-7fce20956292" providerId="ADAL" clId="{CB1213E1-FACB-4A02-AD9D-83A829DEACDB}" dt="2018-03-01T09:53:26.768" v="54" actId="790"/>
          <ac:spMkLst>
            <pc:docMk/>
            <pc:sldMk cId="0" sldId="256"/>
            <ac:spMk id="13314" creationId="{00000000-0000-0000-0000-000000000000}"/>
          </ac:spMkLst>
        </pc:spChg>
        <pc:spChg chg="mod">
          <ac:chgData name="Tollef Struksnes Jahren" userId="9d445570-a449-4513-bfeb-7fce20956292" providerId="ADAL" clId="{CB1213E1-FACB-4A02-AD9D-83A829DEACDB}" dt="2018-03-01T09:53:35.984" v="56" actId="790"/>
          <ac:spMkLst>
            <pc:docMk/>
            <pc:sldMk cId="0" sldId="256"/>
            <ac:spMk id="13315" creationId="{00000000-0000-0000-0000-000000000000}"/>
          </ac:spMkLst>
        </pc:spChg>
      </pc:sldChg>
      <pc:sldChg chg="modSp add">
        <pc:chgData name="Tollef Struksnes Jahren" userId="9d445570-a449-4513-bfeb-7fce20956292" providerId="ADAL" clId="{CB1213E1-FACB-4A02-AD9D-83A829DEACDB}" dt="2018-03-01T10:12:22.677" v="170" actId="20577"/>
        <pc:sldMkLst>
          <pc:docMk/>
          <pc:sldMk cId="3326892568" sldId="259"/>
        </pc:sldMkLst>
        <pc:spChg chg="mod">
          <ac:chgData name="Tollef Struksnes Jahren" userId="9d445570-a449-4513-bfeb-7fce20956292" providerId="ADAL" clId="{CB1213E1-FACB-4A02-AD9D-83A829DEACDB}" dt="2018-03-01T10:12:22.677" v="170" actId="20577"/>
          <ac:spMkLst>
            <pc:docMk/>
            <pc:sldMk cId="3326892568" sldId="259"/>
            <ac:spMk id="2" creationId="{4ABC0660-6E8B-4620-B1A0-AE7C84411676}"/>
          </ac:spMkLst>
        </pc:spChg>
      </pc:sldChg>
      <pc:sldChg chg="modSp add">
        <pc:chgData name="Tollef Struksnes Jahren" userId="9d445570-a449-4513-bfeb-7fce20956292" providerId="ADAL" clId="{CB1213E1-FACB-4A02-AD9D-83A829DEACDB}" dt="2018-03-01T10:12:28.764" v="181" actId="20577"/>
        <pc:sldMkLst>
          <pc:docMk/>
          <pc:sldMk cId="3093420309" sldId="260"/>
        </pc:sldMkLst>
        <pc:spChg chg="mod">
          <ac:chgData name="Tollef Struksnes Jahren" userId="9d445570-a449-4513-bfeb-7fce20956292" providerId="ADAL" clId="{CB1213E1-FACB-4A02-AD9D-83A829DEACDB}" dt="2018-03-01T10:12:28.764" v="181" actId="20577"/>
          <ac:spMkLst>
            <pc:docMk/>
            <pc:sldMk cId="3093420309" sldId="260"/>
            <ac:spMk id="2" creationId="{1D1E173D-90AB-49C6-A878-88DE7993655C}"/>
          </ac:spMkLst>
        </pc:spChg>
      </pc:sldChg>
      <pc:sldChg chg="modSp add">
        <pc:chgData name="Tollef Struksnes Jahren" userId="9d445570-a449-4513-bfeb-7fce20956292" providerId="ADAL" clId="{CB1213E1-FACB-4A02-AD9D-83A829DEACDB}" dt="2018-03-01T10:01:51.362" v="157" actId="20577"/>
        <pc:sldMkLst>
          <pc:docMk/>
          <pc:sldMk cId="377560148" sldId="261"/>
        </pc:sldMkLst>
        <pc:spChg chg="mod">
          <ac:chgData name="Tollef Struksnes Jahren" userId="9d445570-a449-4513-bfeb-7fce20956292" providerId="ADAL" clId="{CB1213E1-FACB-4A02-AD9D-83A829DEACDB}" dt="2018-03-01T10:01:51.362" v="157" actId="20577"/>
          <ac:spMkLst>
            <pc:docMk/>
            <pc:sldMk cId="377560148" sldId="261"/>
            <ac:spMk id="2" creationId="{211F7529-A648-42A7-BEAD-42813B3C2FFB}"/>
          </ac:spMkLst>
        </pc:spChg>
      </pc:sldChg>
      <pc:sldChg chg="addSp delSp modSp add">
        <pc:chgData name="Tollef Struksnes Jahren" userId="9d445570-a449-4513-bfeb-7fce20956292" providerId="ADAL" clId="{CB1213E1-FACB-4A02-AD9D-83A829DEACDB}" dt="2018-03-01T10:02:33.939" v="162" actId="255"/>
        <pc:sldMkLst>
          <pc:docMk/>
          <pc:sldMk cId="54594423" sldId="262"/>
        </pc:sldMkLst>
        <pc:spChg chg="del">
          <ac:chgData name="Tollef Struksnes Jahren" userId="9d445570-a449-4513-bfeb-7fce20956292" providerId="ADAL" clId="{CB1213E1-FACB-4A02-AD9D-83A829DEACDB}" dt="2018-03-01T10:02:21.624" v="159" actId="255"/>
          <ac:spMkLst>
            <pc:docMk/>
            <pc:sldMk cId="54594423" sldId="262"/>
            <ac:spMk id="2" creationId="{431DCACF-6B22-4E11-9271-9A05413348C7}"/>
          </ac:spMkLst>
        </pc:spChg>
        <pc:spChg chg="mod">
          <ac:chgData name="Tollef Struksnes Jahren" userId="9d445570-a449-4513-bfeb-7fce20956292" providerId="ADAL" clId="{CB1213E1-FACB-4A02-AD9D-83A829DEACDB}" dt="2018-03-01T10:02:33.939" v="162" actId="255"/>
          <ac:spMkLst>
            <pc:docMk/>
            <pc:sldMk cId="54594423" sldId="262"/>
            <ac:spMk id="3" creationId="{D30B1570-27E2-4D11-BD3D-E9564814248C}"/>
          </ac:spMkLst>
        </pc:spChg>
        <pc:spChg chg="add mod">
          <ac:chgData name="Tollef Struksnes Jahren" userId="9d445570-a449-4513-bfeb-7fce20956292" providerId="ADAL" clId="{CB1213E1-FACB-4A02-AD9D-83A829DEACDB}" dt="2018-03-01T10:02:29.347" v="161" actId="1076"/>
          <ac:spMkLst>
            <pc:docMk/>
            <pc:sldMk cId="54594423" sldId="262"/>
            <ac:spMk id="5" creationId="{A9168886-8A3B-4CE2-9022-65F8DDF7A696}"/>
          </ac:spMkLst>
        </pc:spChg>
      </pc:sldChg>
      <pc:sldMasterChg chg="modSldLayout">
        <pc:chgData name="Tollef Struksnes Jahren" userId="9d445570-a449-4513-bfeb-7fce20956292" providerId="ADAL" clId="{CB1213E1-FACB-4A02-AD9D-83A829DEACDB}" dt="2018-03-01T10:06:34.321" v="163" actId="255"/>
        <pc:sldMasterMkLst>
          <pc:docMk/>
          <pc:sldMasterMk cId="0" sldId="2147483648"/>
        </pc:sldMasterMkLst>
        <pc:sldLayoutChg chg="addSp delSp modSp">
          <pc:chgData name="Tollef Struksnes Jahren" userId="9d445570-a449-4513-bfeb-7fce20956292" providerId="ADAL" clId="{CB1213E1-FACB-4A02-AD9D-83A829DEACDB}" dt="2018-03-01T10:06:34.321" v="163" actId="255"/>
          <pc:sldLayoutMkLst>
            <pc:docMk/>
            <pc:sldMasterMk cId="0" sldId="2147483648"/>
            <pc:sldLayoutMk cId="48846130" sldId="2147483750"/>
          </pc:sldLayoutMkLst>
          <pc:spChg chg="mod">
            <ac:chgData name="Tollef Struksnes Jahren" userId="9d445570-a449-4513-bfeb-7fce20956292" providerId="ADAL" clId="{CB1213E1-FACB-4A02-AD9D-83A829DEACDB}" dt="2018-03-01T10:06:34.321" v="163" actId="255"/>
            <ac:spMkLst>
              <pc:docMk/>
              <pc:sldMasterMk cId="0" sldId="2147483648"/>
              <pc:sldLayoutMk cId="48846130" sldId="2147483750"/>
              <ac:spMk id="3" creationId="{00000000-0000-0000-0000-000000000000}"/>
            </ac:spMkLst>
          </pc:spChg>
          <pc:spChg chg="del mod">
            <ac:chgData name="Tollef Struksnes Jahren" userId="9d445570-a449-4513-bfeb-7fce20956292" providerId="ADAL" clId="{CB1213E1-FACB-4A02-AD9D-83A829DEACDB}" dt="2018-03-01T09:56:05.844" v="74" actId="478"/>
            <ac:spMkLst>
              <pc:docMk/>
              <pc:sldMasterMk cId="0" sldId="2147483648"/>
              <pc:sldLayoutMk cId="48846130" sldId="2147483750"/>
              <ac:spMk id="4" creationId="{00000000-0000-0000-0000-000000000000}"/>
            </ac:spMkLst>
          </pc:spChg>
          <pc:spChg chg="del mod">
            <ac:chgData name="Tollef Struksnes Jahren" userId="9d445570-a449-4513-bfeb-7fce20956292" providerId="ADAL" clId="{CB1213E1-FACB-4A02-AD9D-83A829DEACDB}" dt="2018-03-01T09:57:21.531" v="97" actId="478"/>
            <ac:spMkLst>
              <pc:docMk/>
              <pc:sldMasterMk cId="0" sldId="2147483648"/>
              <pc:sldLayoutMk cId="48846130" sldId="2147483750"/>
              <ac:spMk id="5" creationId="{00000000-0000-0000-0000-000000000000}"/>
            </ac:spMkLst>
          </pc:spChg>
          <pc:spChg chg="mod">
            <ac:chgData name="Tollef Struksnes Jahren" userId="9d445570-a449-4513-bfeb-7fce20956292" providerId="ADAL" clId="{CB1213E1-FACB-4A02-AD9D-83A829DEACDB}" dt="2018-03-01T09:57:56.058" v="112" actId="14100"/>
            <ac:spMkLst>
              <pc:docMk/>
              <pc:sldMasterMk cId="0" sldId="2147483648"/>
              <pc:sldLayoutMk cId="48846130" sldId="2147483750"/>
              <ac:spMk id="6" creationId="{00000000-0000-0000-0000-000000000000}"/>
            </ac:spMkLst>
          </pc:spChg>
          <pc:spChg chg="add mod">
            <ac:chgData name="Tollef Struksnes Jahren" userId="9d445570-a449-4513-bfeb-7fce20956292" providerId="ADAL" clId="{CB1213E1-FACB-4A02-AD9D-83A829DEACDB}" dt="2018-03-01T09:58:04.918" v="114" actId="1076"/>
            <ac:spMkLst>
              <pc:docMk/>
              <pc:sldMasterMk cId="0" sldId="2147483648"/>
              <pc:sldLayoutMk cId="48846130" sldId="2147483750"/>
              <ac:spMk id="7" creationId="{29063DCA-67DB-4C0C-A82F-40C01B16839F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EC6D662-3951-4A62-8C7D-361631346D9A}" type="datetime1">
              <a:rPr lang="nb-NO"/>
              <a:pPr>
                <a:defRPr/>
              </a:pPr>
              <a:t>03.05.2018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893D748C-24CD-4CCB-AD09-9A1F3764552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8940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BF4BD47-C6F9-482E-AFC6-30D9BA9E4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62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5B6B6BB-D657-4E81-B08A-93132BE5A221}" type="slidenum">
              <a:rPr lang="en-US" altLang="nb-NO" sz="1300" smtClean="0"/>
              <a:pPr/>
              <a:t>2</a:t>
            </a:fld>
            <a:endParaRPr lang="en-US" altLang="nb-NO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5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gates can be sees as continuous “binary” gates. They are between 0 and 1</a:t>
            </a:r>
          </a:p>
          <a:p>
            <a:r>
              <a:rPr lang="en-US" dirty="0"/>
              <a:t>The Reset gate have the opportunity to remove all old information.</a:t>
            </a:r>
          </a:p>
          <a:p>
            <a:r>
              <a:rPr lang="en-US" dirty="0"/>
              <a:t>The cell memory contains values between -1 and 1.</a:t>
            </a:r>
          </a:p>
          <a:p>
            <a:r>
              <a:rPr lang="en-US" dirty="0"/>
              <a:t>The update gate chooses how much of the new memory content that should be considered. </a:t>
            </a:r>
          </a:p>
          <a:p>
            <a:r>
              <a:rPr lang="en-US" dirty="0"/>
              <a:t>Why does </a:t>
            </a:r>
            <a:r>
              <a:rPr lang="en-US"/>
              <a:t>GRU work</a:t>
            </a:r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6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update gate </a:t>
                </a:r>
                <a14:m>
                  <m:oMath xmlns:m="http://schemas.openxmlformats.org/officeDocument/2006/math">
                    <m:r>
                      <a:rPr lang="nb-NO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nb-NO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nb-NO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en-US" dirty="0"/>
                  <a:t>, can easily</a:t>
                </a:r>
                <a:r>
                  <a:rPr lang="en-US" baseline="0" dirty="0"/>
                  <a:t> be very close to 1 due to the use of sigmoid activation function. </a:t>
                </a:r>
              </a:p>
              <a:p>
                <a:r>
                  <a:rPr lang="en-US" baseline="0" dirty="0"/>
                  <a:t>In a standard </a:t>
                </a:r>
                <a:r>
                  <a:rPr lang="en-US" baseline="0" dirty="0" err="1"/>
                  <a:t>rnn</a:t>
                </a:r>
                <a:r>
                  <a:rPr lang="en-US" baseline="0" dirty="0"/>
                  <a:t>, we are  multiplying the weight matrix with the input regardless of how useless the input is.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update gate </a:t>
                </a:r>
                <a:r>
                  <a:rPr lang="nb-NO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l-GR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:r>
                  <a:rPr lang="nb-NO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^𝑢</a:t>
                </a:r>
                <a:r>
                  <a:rPr lang="en-US" dirty="0"/>
                  <a:t>, can easily</a:t>
                </a:r>
                <a:r>
                  <a:rPr lang="en-US" baseline="0" dirty="0"/>
                  <a:t> be very close to 1 due to the use of sigmoid activation function. </a:t>
                </a:r>
              </a:p>
              <a:p>
                <a:r>
                  <a:rPr lang="en-US" baseline="0" dirty="0"/>
                  <a:t>In a standard </a:t>
                </a:r>
                <a:r>
                  <a:rPr lang="en-US" baseline="0" dirty="0" err="1"/>
                  <a:t>rnn</a:t>
                </a:r>
                <a:r>
                  <a:rPr lang="en-US" baseline="0" dirty="0"/>
                  <a:t>, we are  multiplying the weight matrix with the input regardless of how useless the input is.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7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5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Microsoft COCO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trained in a fully manner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26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64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At runtime, synthesize the next character from the probability distribution (after </a:t>
            </a:r>
            <a:r>
              <a:rPr lang="en-US" dirty="0" err="1"/>
              <a:t>softmax</a:t>
            </a:r>
            <a:r>
              <a:rPr lang="en-US" dirty="0"/>
              <a:t>). Creates diversity.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We want the state to capture all information about the previous states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9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fusion: Stacking frames in depth</a:t>
            </a:r>
          </a:p>
          <a:p>
            <a:r>
              <a:rPr lang="en-US" dirty="0"/>
              <a:t>Slow </a:t>
            </a:r>
            <a:r>
              <a:rPr lang="en-US" dirty="0" err="1"/>
              <a:t>fustion</a:t>
            </a:r>
            <a:r>
              <a:rPr lang="en-US" dirty="0"/>
              <a:t>: Computes convolutions with a sub set of the temporal length and combined the output in channels.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6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are feed forward neural networks.</a:t>
            </a:r>
          </a:p>
          <a:p>
            <a:r>
              <a:rPr lang="en-US" dirty="0"/>
              <a:t>Dilated convolutions can be used to increase the receptive field in CNN’s.</a:t>
            </a:r>
          </a:p>
          <a:p>
            <a:r>
              <a:rPr lang="en-US" dirty="0"/>
              <a:t>CNN will always have a final receptive field. 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6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5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H_0: Often initialized to zeros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2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Input the </a:t>
            </a:r>
            <a:r>
              <a:rPr lang="en-US" dirty="0" err="1"/>
              <a:t>softmax</a:t>
            </a:r>
            <a:r>
              <a:rPr lang="en-US" dirty="0"/>
              <a:t>: Different then what the model saw during training. For word model, the input vector can be very large and spare vector operations are often used.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o" dirty="0"/>
              <a:t>The characters are categorical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o" b="1" dirty="0"/>
              <a:t>L </a:t>
            </a:r>
            <a:r>
              <a:rPr lang="no" dirty="0"/>
              <a:t>is not more </a:t>
            </a:r>
            <a:r>
              <a:rPr lang="no" b="1" dirty="0"/>
              <a:t>H</a:t>
            </a:r>
            <a:r>
              <a:rPr lang="no" dirty="0"/>
              <a:t> then </a:t>
            </a:r>
            <a:r>
              <a:rPr lang="no" b="1" dirty="0"/>
              <a:t>E</a:t>
            </a:r>
            <a:r>
              <a:rPr lang="no" dirty="0"/>
              <a:t>…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o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5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two numbers in a sequence:</a:t>
            </a:r>
          </a:p>
          <a:p>
            <a:pPr marL="171450" indent="-171450">
              <a:buFontTx/>
              <a:buChar char="-"/>
            </a:pPr>
            <a:r>
              <a:rPr lang="en-US" dirty="0"/>
              <a:t>LSTM</a:t>
            </a:r>
          </a:p>
          <a:p>
            <a:pPr marL="171450" indent="-171450">
              <a:buFontTx/>
              <a:buChar char="-"/>
            </a:pPr>
            <a:r>
              <a:rPr lang="en-US" dirty="0"/>
              <a:t>RNN +tanh (normal </a:t>
            </a:r>
            <a:r>
              <a:rPr lang="en-US" dirty="0" err="1"/>
              <a:t>rnn</a:t>
            </a:r>
            <a:r>
              <a:rPr lang="en-US" dirty="0"/>
              <a:t> with tanh and gaussian initialization)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RNN +</a:t>
            </a:r>
            <a:r>
              <a:rPr lang="en-US" dirty="0" err="1"/>
              <a:t>relu</a:t>
            </a:r>
            <a:r>
              <a:rPr lang="en-US" dirty="0"/>
              <a:t> (normal </a:t>
            </a:r>
            <a:r>
              <a:rPr lang="en-US" dirty="0" err="1"/>
              <a:t>rnn</a:t>
            </a:r>
            <a:r>
              <a:rPr lang="en-US" dirty="0"/>
              <a:t> with </a:t>
            </a:r>
            <a:r>
              <a:rPr lang="en-US" dirty="0" err="1"/>
              <a:t>relu</a:t>
            </a:r>
            <a:r>
              <a:rPr lang="en-US" dirty="0"/>
              <a:t> and gaussian initialization)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IRNN +tanh (normal </a:t>
            </a:r>
            <a:r>
              <a:rPr lang="en-US" dirty="0" err="1"/>
              <a:t>rnn</a:t>
            </a:r>
            <a:r>
              <a:rPr lang="en-US" dirty="0"/>
              <a:t> with </a:t>
            </a:r>
            <a:r>
              <a:rPr lang="en-US" dirty="0" err="1"/>
              <a:t>relu</a:t>
            </a:r>
            <a:r>
              <a:rPr lang="en-US" dirty="0"/>
              <a:t> and identity initialization)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output should be the sum of the two values which have “mask” value of 1.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41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Faster parameter updates -&gt; similar to batch gradient descent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7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Decoupled Neural Interface (DNI)</a:t>
            </a:r>
          </a:p>
          <a:p>
            <a:r>
              <a:rPr lang="en-US" dirty="0"/>
              <a:t>- All </a:t>
            </a:r>
            <a:r>
              <a:rPr lang="en-US" dirty="0" err="1"/>
              <a:t>rnn</a:t>
            </a:r>
            <a:r>
              <a:rPr lang="en-US" dirty="0"/>
              <a:t> models were LSTMs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“modelling error gradients with a neural network”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“T” is the step size before backprop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Reported: “maximum sequence length that was successfully modelled”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Task: “Repeat Copy ” Repeat Copy must also read a sequence of N characters, but after the stop character, reads the number, R, which indicates the number of times it is required to copy the sequence, before outputting a final stop character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N: Sequence length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R: number of copies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Truncated BPTT: T ∈ {2, 3, 4, 5}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auxiliary task (AUX) -&gt; predict future synthetic gradient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X-axis: training data consumed.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Y-axis: e maximum sequence length in N*R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0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8A9A-7406-4BC9-BB02-B9946773A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9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0756-F10D-49BF-90FC-1F81060A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30307" y="134815"/>
            <a:ext cx="65649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EF640D3-31FB-4353-8FC0-A4A96FD821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9063DCA-67DB-4C0C-A82F-40C01B1683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2523" y="128953"/>
            <a:ext cx="14243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INF 5860</a:t>
            </a:r>
          </a:p>
          <a:p>
            <a:pPr>
              <a:defRPr/>
            </a:pPr>
            <a:r>
              <a:rPr lang="nb-NO" dirty="0"/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4884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753C-53CE-4020-932C-369EF4DD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A973-018A-4257-9728-D9A0C2B06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		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B234-E708-4F4E-8F1B-87A9D2080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2957-6614-41A6-8DAB-A2B0D7196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48EF-82D7-418D-A51F-B02E2550E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828A-D08C-4A77-B0A8-E1BCC59BA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5444D-1B6B-46B9-85AA-58EEA8070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9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5CB3380-414D-4B62-965F-3C0E27D2E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MN_IFI_A_EN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9495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yBklxwQMU&amp;list=PLkt2uSq6rBVctENoVBg1TpCC7OQi31AlC&amp;index=13" TargetMode="External"/><Relationship Id="rId7" Type="http://schemas.openxmlformats.org/officeDocument/2006/relationships/hyperlink" Target="http://www.deeplearningbook.org/contents/rnn.html" TargetMode="External"/><Relationship Id="rId2" Type="http://schemas.openxmlformats.org/officeDocument/2006/relationships/hyperlink" Target="https://www.youtube.com/watch?v=6niqTuYFZLQ&amp;list=PLzUTmXVwsnXod6WNdg57Yc3zFx_f-RYsq&amp;index=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uELiw8tbx8&amp;index=9&amp;list=PL3FW7Lu3i5Jsnh1rnUwq_TcylNr7EkRe6" TargetMode="External"/><Relationship Id="rId5" Type="http://schemas.openxmlformats.org/officeDocument/2006/relationships/hyperlink" Target="https://www.youtube.com/watch?v=Keqep_PKrY8&amp;list=PL3FW7Lu3i5Jsnh1rnUwq_TcylNr7EkRe6&amp;index=8" TargetMode="External"/><Relationship Id="rId4" Type="http://schemas.openxmlformats.org/officeDocument/2006/relationships/hyperlink" Target="http://karpathy.github.io/2015/05/21/rnn-effectiveness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arxiv.org/abs/1504.00941" TargetMode="Externa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arxiv.org/abs/1608.05343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arxiv.org/abs/1506.02078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078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078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arxiv.org/abs/1506.02078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arxiv.org/abs/1506.02078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stanford.edu/people/karpathy/cvpr2015.pdf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pathy/neuraltalk2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pathy/neuraltalk2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googleusercontent.com/media/research.google.com/no/pubs/archive/42455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4389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04.05737" TargetMode="External"/><Relationship Id="rId4" Type="http://schemas.openxmlformats.org/officeDocument/2006/relationships/image" Target="../media/image9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7814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b-NO" dirty="0"/>
              <a:t>INF 5860 Machine learning for image classification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nb-NO" sz="2000" dirty="0"/>
              <a:t>Lecture 11: Recurrent neural networks</a:t>
            </a:r>
          </a:p>
          <a:p>
            <a:r>
              <a:rPr lang="en-US" altLang="nb-NO" sz="2000" dirty="0"/>
              <a:t>April 11 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7CDD7E-C8E7-4C9C-BCA4-E7945001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 (RNN)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D43A64A-1AC2-45E6-A9D3-451CC93CF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Recurrence formula:</a:t>
                </a:r>
              </a:p>
              <a:p>
                <a:pPr lvl="1"/>
                <a:r>
                  <a:rPr lang="en-US" dirty="0"/>
                  <a:t>Input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Hidden state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b="1" dirty="0"/>
              </a:p>
              <a:p>
                <a:pPr lvl="1"/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D43A64A-1AC2-45E6-A9D3-451CC93CF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4A18D5-5E43-4654-8C47-1CB3CAE3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Shape 191">
            <a:extLst>
              <a:ext uri="{FF2B5EF4-FFF2-40B4-BE49-F238E27FC236}">
                <a16:creationId xmlns:a16="http://schemas.microsoft.com/office/drawing/2014/main" id="{455F5C30-F454-451E-BECB-CB9ECB0DA5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3429000"/>
            <a:ext cx="4309250" cy="1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FC7F8FA-E907-4072-A6DD-4654B6B7B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78" y="2227385"/>
            <a:ext cx="1706169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6DC960EF-FE48-4DF3-89F1-49AD2533929F}"/>
                  </a:ext>
                </a:extLst>
              </p:cNvPr>
              <p:cNvSpPr txBox="1"/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6DC960EF-FE48-4DF3-89F1-49AD25339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BB5DF7AB-41D6-4AF3-9D71-E507A1009DAC}"/>
                  </a:ext>
                </a:extLst>
              </p:cNvPr>
              <p:cNvSpPr txBox="1"/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BB5DF7AB-41D6-4AF3-9D71-E507A100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ktangel 9">
            <a:extLst>
              <a:ext uri="{FF2B5EF4-FFF2-40B4-BE49-F238E27FC236}">
                <a16:creationId xmlns:a16="http://schemas.microsoft.com/office/drawing/2014/main" id="{D0B675DC-A262-4806-A87A-EDF3DE3E3583}"/>
              </a:ext>
            </a:extLst>
          </p:cNvPr>
          <p:cNvSpPr/>
          <p:nvPr/>
        </p:nvSpPr>
        <p:spPr>
          <a:xfrm>
            <a:off x="874058" y="6019800"/>
            <a:ext cx="5652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We use the same function and parameters for very “time” step</a:t>
            </a:r>
          </a:p>
        </p:txBody>
      </p:sp>
    </p:spTree>
    <p:extLst>
      <p:ext uri="{BB962C8B-B14F-4D97-AF65-F5344CB8AC3E}">
        <p14:creationId xmlns:p14="http://schemas.microsoft.com/office/powerpoint/2010/main" val="35275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19DB37-7B12-451A-BE7F-3F4D5F3B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(Vanilla) Recurrent Neural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0FF9461-51CC-4F04-ACB8-93175E64AD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Input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Hidden state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Output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nb-NO" dirty="0"/>
              </a:p>
              <a:p>
                <a:r>
                  <a:rPr lang="en-US" dirty="0"/>
                  <a:t>Weight matrices: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General form: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Vanilla RNN: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0FF9461-51CC-4F04-ACB8-93175E64AD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91AF6E4-D9DA-4C20-8845-879B7D0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7C56108-289F-494A-A077-193ED14A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78" y="2227385"/>
            <a:ext cx="1706169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755EF035-938A-4EA6-ABBF-BCEFCDC83640}"/>
                  </a:ext>
                </a:extLst>
              </p:cNvPr>
              <p:cNvSpPr txBox="1"/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755EF035-938A-4EA6-ABBF-BCEFCDC83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DB1DF4F0-AF3F-47C7-A4DD-B259BF7D4D5B}"/>
                  </a:ext>
                </a:extLst>
              </p:cNvPr>
              <p:cNvSpPr txBox="1"/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DB1DF4F0-AF3F-47C7-A4DD-B259BF7D4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26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5527AF-8F9C-4819-82B5-1CA207D7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153F781-C438-4E01-945D-F7E0D5A5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B0FB97A-D498-43BA-B626-F21BF475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17" y="4291344"/>
            <a:ext cx="1982329" cy="17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7022DA-8E5C-46A6-9F0B-1062799F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E9055EC-4D36-488A-BE37-2C3E1B2B5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6" y="4295345"/>
            <a:ext cx="3413313" cy="1717728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9B56EA-ABD8-4031-BDEF-DD4B2759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7022DA-8E5C-46A6-9F0B-1062799F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3811E11-F22D-4FBB-9352-68F2C8DE8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05" y="4303061"/>
            <a:ext cx="6392086" cy="1696567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9B56EA-ABD8-4031-BDEF-DD4B2759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3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7022DA-8E5C-46A6-9F0B-1062799F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9B56EA-ABD8-4031-BDEF-DD4B2759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AEE84B-A3B8-47F6-8ACF-AD4E0497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48" y="4303063"/>
            <a:ext cx="6566177" cy="21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8763CE-7BE2-4783-9A66-E11008C2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9B9638-C3E1-4E3A-83B2-0A237221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00B405C-178A-4623-844B-1E51FCDD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93" y="3257828"/>
            <a:ext cx="6596807" cy="31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2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EE0B5-664C-4F9B-9901-E0DA5F6A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FCF766-0378-4C75-ACAE-B54B80A2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624DCD3-03A1-4822-8BEA-E3E0CDDB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87" y="3247462"/>
            <a:ext cx="7354206" cy="32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230797-7E3D-4CE5-B334-D49072A5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Computational Graph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F1CC06-983C-41B8-B9B7-2B902DBC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DDD0476-35C6-4D0F-95DF-1F08F246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76" y="2448239"/>
            <a:ext cx="7332235" cy="39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67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7293C-9864-4184-8349-40BCF004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Language model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B2C6BB-09D9-431E-BBED-CE4D8DB8A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Task: Predicting the next character</a:t>
            </a:r>
          </a:p>
          <a:p>
            <a:pPr>
              <a:lnSpc>
                <a:spcPct val="150000"/>
              </a:lnSpc>
            </a:pPr>
            <a:r>
              <a:rPr lang="en-US" dirty="0"/>
              <a:t>Training sequence: “hello”</a:t>
            </a:r>
          </a:p>
          <a:p>
            <a:r>
              <a:rPr lang="en-US" dirty="0"/>
              <a:t>Vocabulary:</a:t>
            </a:r>
          </a:p>
          <a:p>
            <a:pPr lvl="1"/>
            <a:r>
              <a:rPr lang="en-US" dirty="0"/>
              <a:t>[h, e, l, o]</a:t>
            </a:r>
          </a:p>
          <a:p>
            <a:pPr>
              <a:lnSpc>
                <a:spcPct val="150000"/>
              </a:lnSpc>
            </a:pPr>
            <a:r>
              <a:rPr lang="en-US" dirty="0"/>
              <a:t>Encoding: </a:t>
            </a:r>
            <a:r>
              <a:rPr lang="en-US" dirty="0" err="1"/>
              <a:t>Onehot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911E4B-E68B-49D6-B36D-D22CE8F9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Shape 213">
            <a:extLst>
              <a:ext uri="{FF2B5EF4-FFF2-40B4-BE49-F238E27FC236}">
                <a16:creationId xmlns:a16="http://schemas.microsoft.com/office/drawing/2014/main" id="{C5648E12-A686-452F-8566-888F20EDE6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0042"/>
          <a:stretch/>
        </p:blipFill>
        <p:spPr>
          <a:xfrm>
            <a:off x="3830953" y="4839824"/>
            <a:ext cx="4527600" cy="106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09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BC0660-6E8B-4620-B1A0-AE7C8441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09C4F2-95A5-4C57-A205-12DA8E40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Overview (Feed forward and convolution neural networks)</a:t>
            </a:r>
          </a:p>
          <a:p>
            <a:pPr>
              <a:lnSpc>
                <a:spcPct val="150000"/>
              </a:lnSpc>
            </a:pPr>
            <a:r>
              <a:rPr lang="en-US" dirty="0"/>
              <a:t>Vanilla Recurrent Neural Network (RNN)</a:t>
            </a:r>
          </a:p>
          <a:p>
            <a:pPr>
              <a:lnSpc>
                <a:spcPct val="150000"/>
              </a:lnSpc>
            </a:pPr>
            <a:r>
              <a:rPr lang="en-US" dirty="0"/>
              <a:t>Input-output structure of RNN’s</a:t>
            </a:r>
          </a:p>
          <a:p>
            <a:pPr>
              <a:lnSpc>
                <a:spcPct val="150000"/>
              </a:lnSpc>
            </a:pPr>
            <a:r>
              <a:rPr lang="en-US" dirty="0"/>
              <a:t>Training Recurrent Neural Networks </a:t>
            </a:r>
          </a:p>
          <a:p>
            <a:pPr>
              <a:lnSpc>
                <a:spcPct val="150000"/>
              </a:lnSpc>
            </a:pPr>
            <a:r>
              <a:rPr lang="en-US" dirty="0"/>
              <a:t>Simple examples</a:t>
            </a:r>
          </a:p>
          <a:p>
            <a:pPr>
              <a:lnSpc>
                <a:spcPct val="150000"/>
              </a:lnSpc>
            </a:pPr>
            <a:r>
              <a:rPr lang="en-US" dirty="0"/>
              <a:t>Advanced models</a:t>
            </a:r>
          </a:p>
          <a:p>
            <a:pPr>
              <a:lnSpc>
                <a:spcPct val="150000"/>
              </a:lnSpc>
            </a:pPr>
            <a:r>
              <a:rPr lang="en-US" dirty="0"/>
              <a:t>Advanced examples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8EFE6C-ECA1-43F5-8CCF-0D798685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92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60436-2324-439B-9416-B75A4C3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62127BC-B5C6-47B0-A0DB-3151EBF9A9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Task: Predicting the next character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Training sequence: “hello”</a:t>
                </a:r>
              </a:p>
              <a:p>
                <a:r>
                  <a:rPr lang="en-US" dirty="0"/>
                  <a:t>Vocabulary:</a:t>
                </a:r>
              </a:p>
              <a:p>
                <a:pPr lvl="1"/>
                <a:r>
                  <a:rPr lang="en-US" dirty="0"/>
                  <a:t>[h, e, l, o]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Encoding: </a:t>
                </a:r>
                <a:r>
                  <a:rPr lang="en-US" dirty="0" err="1"/>
                  <a:t>Onehot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62127BC-B5C6-47B0-A0DB-3151EBF9A9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57DEB4-6E85-450A-9882-91C92FCD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5AA3B84-3A6B-46B5-8845-A1BB46BE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24" y="3788569"/>
            <a:ext cx="4345028" cy="20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60436-2324-439B-9416-B75A4C3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62127BC-B5C6-47B0-A0DB-3151EBF9A9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Task: Predicting the next character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Training sequence: “hello”</a:t>
                </a:r>
              </a:p>
              <a:p>
                <a:r>
                  <a:rPr lang="en-US" dirty="0"/>
                  <a:t>Vocabulary:</a:t>
                </a:r>
              </a:p>
              <a:p>
                <a:pPr lvl="1"/>
                <a:r>
                  <a:rPr lang="en-US" dirty="0"/>
                  <a:t>[h, e, l, o]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Encoding: </a:t>
                </a:r>
                <a:r>
                  <a:rPr lang="en-US" dirty="0" err="1"/>
                  <a:t>Onehot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62127BC-B5C6-47B0-A0DB-3151EBF9A9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57DEB4-6E85-450A-9882-91C92FCD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3F7FB45-A5AD-4FB0-8F0C-2BEA4CC4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26" y="2405974"/>
            <a:ext cx="4299965" cy="34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0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AE46E-3214-45BD-AFFE-CC72B7DD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557E12-0883-4194-B98E-806127EF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29050" cy="4114800"/>
          </a:xfrm>
        </p:spPr>
        <p:txBody>
          <a:bodyPr/>
          <a:lstStyle/>
          <a:p>
            <a:r>
              <a:rPr lang="en-US" dirty="0"/>
              <a:t>Vocabulary:</a:t>
            </a:r>
          </a:p>
          <a:p>
            <a:pPr lvl="1"/>
            <a:r>
              <a:rPr lang="en-US" dirty="0"/>
              <a:t>[h, e, l, o]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test time, we can sample from the model to synthesis new text. 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59EE76-8AC2-41AA-A0AF-95F21713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151A9A1-CFB5-4B3F-BD42-C1093D47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601" y="1981201"/>
            <a:ext cx="177471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23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AE46E-3214-45BD-AFFE-CC72B7DD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557E12-0883-4194-B98E-806127EF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29050" cy="4114800"/>
          </a:xfrm>
        </p:spPr>
        <p:txBody>
          <a:bodyPr/>
          <a:lstStyle/>
          <a:p>
            <a:r>
              <a:rPr lang="en-US" dirty="0"/>
              <a:t>Vocabulary:</a:t>
            </a:r>
          </a:p>
          <a:p>
            <a:pPr lvl="1"/>
            <a:r>
              <a:rPr lang="en-US" dirty="0"/>
              <a:t>[h, e, l, o]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test time, we can sample from the model to synthesis new text. 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59EE76-8AC2-41AA-A0AF-95F21713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6D4491-77FB-406D-A45C-2A4B2E51E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1981199"/>
            <a:ext cx="2272391" cy="44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18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AE46E-3214-45BD-AFFE-CC72B7DD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557E12-0883-4194-B98E-806127EF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29050" cy="4114800"/>
          </a:xfrm>
        </p:spPr>
        <p:txBody>
          <a:bodyPr/>
          <a:lstStyle/>
          <a:p>
            <a:r>
              <a:rPr lang="en-US" dirty="0"/>
              <a:t>Vocabulary:</a:t>
            </a:r>
          </a:p>
          <a:p>
            <a:pPr lvl="1"/>
            <a:r>
              <a:rPr lang="en-US" dirty="0"/>
              <a:t>[h, e, l, o]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test time, we can sample from the model to synthesis new text. 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59EE76-8AC2-41AA-A0AF-95F21713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4998686-38AE-4700-80CF-2F8F906A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347" y="1981200"/>
            <a:ext cx="2280443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AE46E-3214-45BD-AFFE-CC72B7DD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Predicting the next character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557E12-0883-4194-B98E-806127EF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29050" cy="4114800"/>
          </a:xfrm>
        </p:spPr>
        <p:txBody>
          <a:bodyPr/>
          <a:lstStyle/>
          <a:p>
            <a:r>
              <a:rPr lang="en-US" dirty="0"/>
              <a:t>Vocabulary:</a:t>
            </a:r>
          </a:p>
          <a:p>
            <a:pPr lvl="1"/>
            <a:r>
              <a:rPr lang="en-US" dirty="0"/>
              <a:t>[h, e, l, o]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test time, we can sample from the model to synthesis new text. 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59EE76-8AC2-41AA-A0AF-95F21713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9B1A0EA-0C10-44F6-9B1F-D8CD4A20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99" y="1887776"/>
            <a:ext cx="3832615" cy="45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52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b="1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61102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F791D-A027-48CF-8CB7-8508B379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Input-output structure of RNN’s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22226F-049D-4EF7-9159-67283947F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One-to-one </a:t>
            </a:r>
          </a:p>
          <a:p>
            <a:pPr lvl="0"/>
            <a:r>
              <a:rPr lang="en-US" dirty="0"/>
              <a:t>one-to-many </a:t>
            </a:r>
          </a:p>
          <a:p>
            <a:pPr lvl="0"/>
            <a:r>
              <a:rPr lang="en-US" dirty="0"/>
              <a:t>many-to-one </a:t>
            </a:r>
          </a:p>
          <a:p>
            <a:r>
              <a:rPr lang="en-US" dirty="0"/>
              <a:t>Many-to-many</a:t>
            </a:r>
          </a:p>
          <a:p>
            <a:pPr lvl="0"/>
            <a:r>
              <a:rPr lang="en-US" dirty="0"/>
              <a:t>many-to-many (encoder-decoder)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CEDCBA-82CB-4136-88E0-4868E0410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14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E2C05B-B220-4249-B7AC-5DC7C784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RNN: One-to-one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6EE82E-1D97-4E3E-AC1E-83446416F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Normal feed forward neural network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9B8EA0A-E2B4-47BB-9219-B901E1A6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9656A18-8A16-47E9-9D41-D004E1EA0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0" y="1988768"/>
            <a:ext cx="1422803" cy="41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39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E9E948-104D-40B4-93B9-FD3F3FE1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One-to-many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9B46548-01E1-43E4-AB83-A122B6F26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3076" y="1981200"/>
            <a:ext cx="2099048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08357A-D1D3-443F-AD0A-86B8A622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FAA74C9-0D5B-4EBD-B3D4-1659B3AF7715}"/>
              </a:ext>
            </a:extLst>
          </p:cNvPr>
          <p:cNvSpPr txBox="1">
            <a:spLocks/>
          </p:cNvSpPr>
          <p:nvPr/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/>
              <a:t>Task:</a:t>
            </a:r>
          </a:p>
          <a:p>
            <a:r>
              <a:rPr lang="en-US" kern="0" dirty="0"/>
              <a:t>Image Captioning </a:t>
            </a:r>
          </a:p>
          <a:p>
            <a:pPr lvl="1"/>
            <a:r>
              <a:rPr lang="en-US" kern="0" dirty="0"/>
              <a:t>(Image    Sequence of words)</a:t>
            </a:r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06FE5049-5A93-428F-99D3-B9D9573EBF24}"/>
              </a:ext>
            </a:extLst>
          </p:cNvPr>
          <p:cNvCxnSpPr/>
          <p:nvPr/>
        </p:nvCxnSpPr>
        <p:spPr bwMode="auto">
          <a:xfrm>
            <a:off x="2501527" y="2756460"/>
            <a:ext cx="1333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8658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1E173D-90AB-49C6-A878-88DE7993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AD2D50-E8A6-4CA6-ABE7-E3ED667CD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3F73E3-2E39-4C0F-8DB9-5831EE6E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DD28856-7A6B-491E-B01E-A4393BABAE40}"/>
              </a:ext>
            </a:extLst>
          </p:cNvPr>
          <p:cNvSpPr txBox="1"/>
          <p:nvPr/>
        </p:nvSpPr>
        <p:spPr>
          <a:xfrm>
            <a:off x="1143000" y="2247900"/>
            <a:ext cx="7200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Goals:</a:t>
            </a:r>
          </a:p>
          <a:p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Understand how to build a recurrent neural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Understand why long range dependencies is a challenge for recurrent neural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3420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F7D49C-61D2-42F7-98A2-BB8624BC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Many-to-one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7F30EF1-E42B-44B8-8692-1EAC459E0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0355" y="1981200"/>
            <a:ext cx="2124489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C2CFFD-B724-462F-99AF-1D7C0723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30B98ABD-813F-42E7-ABCF-15E534230BA8}"/>
              </a:ext>
            </a:extLst>
          </p:cNvPr>
          <p:cNvSpPr txBox="1">
            <a:spLocks/>
          </p:cNvSpPr>
          <p:nvPr/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/>
              <a:t>Tasks:</a:t>
            </a:r>
          </a:p>
          <a:p>
            <a:r>
              <a:rPr lang="en-US" kern="0" dirty="0"/>
              <a:t>Sentiment classification</a:t>
            </a:r>
          </a:p>
          <a:p>
            <a:r>
              <a:rPr lang="en-US" kern="0" dirty="0"/>
              <a:t>Video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4587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4A0A2B-4175-4310-B145-81AFC8FB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Many-to-many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500D833-5FE9-455B-8B58-E032ADC8F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4705" y="1981200"/>
            <a:ext cx="2255602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52C6A61-8D85-49F7-8867-0E722805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90F67DB-3B7C-4767-B48F-4398C38468BA}"/>
              </a:ext>
            </a:extLst>
          </p:cNvPr>
          <p:cNvSpPr txBox="1">
            <a:spLocks/>
          </p:cNvSpPr>
          <p:nvPr/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/>
              <a:t>Task:</a:t>
            </a:r>
          </a:p>
          <a:p>
            <a:r>
              <a:rPr lang="en-US" kern="0" dirty="0"/>
              <a:t>Video classification on frame level</a:t>
            </a:r>
          </a:p>
        </p:txBody>
      </p:sp>
    </p:spTree>
    <p:extLst>
      <p:ext uri="{BB962C8B-B14F-4D97-AF65-F5344CB8AC3E}">
        <p14:creationId xmlns:p14="http://schemas.microsoft.com/office/powerpoint/2010/main" val="306717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AA2F5E-6C10-4FDC-AA6D-2772A709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Many-to-many (encoder-decoder)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0EC1CA8-AC9E-475D-850E-2B50E9EF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729" y="1981200"/>
            <a:ext cx="3857241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ABC338-3479-4D67-8F4D-632E8ED2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39A09521-8B22-46F7-8C49-986755035ADA}"/>
              </a:ext>
            </a:extLst>
          </p:cNvPr>
          <p:cNvSpPr txBox="1">
            <a:spLocks/>
          </p:cNvSpPr>
          <p:nvPr/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pPr marL="0" indent="0">
              <a:buNone/>
            </a:pPr>
            <a:r>
              <a:rPr lang="en-US" kern="0" dirty="0"/>
              <a:t>Task:</a:t>
            </a:r>
          </a:p>
          <a:p>
            <a:r>
              <a:rPr lang="en-US" kern="0" dirty="0"/>
              <a:t>Machine Translation</a:t>
            </a:r>
          </a:p>
          <a:p>
            <a:pPr marL="0" indent="0">
              <a:buNone/>
            </a:pPr>
            <a:r>
              <a:rPr lang="en-US" kern="0" dirty="0"/>
              <a:t>	(English    French)</a:t>
            </a:r>
          </a:p>
          <a:p>
            <a:pPr lvl="1"/>
            <a:endParaRPr lang="en-US" kern="0" dirty="0"/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33C05640-2D7E-4DC6-A79B-892B6574BA82}"/>
              </a:ext>
            </a:extLst>
          </p:cNvPr>
          <p:cNvCxnSpPr/>
          <p:nvPr/>
        </p:nvCxnSpPr>
        <p:spPr bwMode="auto">
          <a:xfrm>
            <a:off x="2781300" y="3041650"/>
            <a:ext cx="1333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83448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b="1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273755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73">
            <a:extLst>
              <a:ext uri="{FF2B5EF4-FFF2-40B4-BE49-F238E27FC236}">
                <a16:creationId xmlns:a16="http://schemas.microsoft.com/office/drawing/2014/main" id="{0DCDE976-C474-4A2A-B851-D34ED5D2E3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5350" y="5333319"/>
            <a:ext cx="7353299" cy="9411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360A7CD-62BF-4FDE-95E7-97B5B4AEF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Recurrent Neural Networks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7B8D438-C732-40F8-8359-AC2880F34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696200" cy="3263900"/>
              </a:xfrm>
            </p:spPr>
            <p:txBody>
              <a:bodyPr/>
              <a:lstStyle/>
              <a:p>
                <a:r>
                  <a:rPr lang="en-US" dirty="0"/>
                  <a:t>The challenge in training a recurrent neural network is to preserve long range dependencies.</a:t>
                </a:r>
              </a:p>
              <a:p>
                <a:endParaRPr lang="en-US" dirty="0"/>
              </a:p>
              <a:p>
                <a:r>
                  <a:rPr lang="en-US" dirty="0"/>
                  <a:t>Vanilla recurrent neural network 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fName>
                      <m:e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hh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b-NO" b="0" i="0" smtClean="0">
                        <a:latin typeface="Cambria Math" panose="02040503050406030204" pitchFamily="18" charset="0"/>
                      </a:rPr>
                      <m:t>tanh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⁡()</m:t>
                    </m:r>
                  </m:oMath>
                </a14:m>
                <a:r>
                  <a:rPr lang="en-US" dirty="0"/>
                  <a:t> can easily cause vanishing gradients, difficult to remember more than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7 steps.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𝑟𝑒𝑙𝑢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dirty="0"/>
                  <a:t> can easily cause exploding values and/or gradients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Finite memory available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7B8D438-C732-40F8-8359-AC2880F34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696200" cy="3263900"/>
              </a:xfrm>
              <a:blipFill>
                <a:blip r:embed="rId3"/>
                <a:stretch>
                  <a:fillRect l="-317"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AD1578-0B3C-4872-BCDC-D0EFD243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63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0164AD-8A13-4DCB-976F-535C2AAE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Exploding or vanishing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1B52FF8-BBD6-433F-8497-2EB794F427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mtClean="0">
                        <a:latin typeface="Cambria Math" panose="02040503050406030204" pitchFamily="18" charset="0"/>
                      </a:rPr>
                      <m:t>tanh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⁡()</m:t>
                    </m:r>
                  </m:oMath>
                </a14:m>
                <a:r>
                  <a:rPr lang="en-US" dirty="0"/>
                  <a:t> solves the exploding value problem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>
                        <a:latin typeface="Cambria Math" panose="02040503050406030204" pitchFamily="18" charset="0"/>
                      </a:rPr>
                      <m:t>tanh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⁡() </m:t>
                    </m:r>
                  </m:oMath>
                </a14:m>
                <a:r>
                  <a:rPr lang="en-US" dirty="0"/>
                  <a:t>does NOT solve the exploding gradient problem, think of a scalar input and a scalar hidden state.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>
                                      <a:latin typeface="Cambria Math" panose="02040503050406030204" pitchFamily="18" charset="0"/>
                                    </a:rPr>
                                    <m:t>tanh</m:t>
                                  </m:r>
                                </m:e>
                                <m:sup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gradient can explode/vanish exponentially in time (steps)</a:t>
                </a:r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|&lt;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vanishing gradients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exploding gradients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1B52FF8-BBD6-433F-8497-2EB794F42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DE5559-43FC-4CD3-B88B-B75EB814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A6A2EA-5D9F-48F6-B4DE-2EFB31D0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Exploding or vanishing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2C8F67E-113F-44E0-A40A-99D30DAFEF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Conditions for vanishing and exploding gradients for the weight matrix,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If largest singular value &gt; 1: Exploding gradients</a:t>
                </a:r>
              </a:p>
              <a:p>
                <a:pPr lvl="1"/>
                <a:r>
                  <a:rPr lang="en-US" dirty="0"/>
                  <a:t>If largest singular value &lt; 1: Vanishing gradients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2C8F67E-113F-44E0-A40A-99D30DAFE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619DB6E-E4B2-4C9C-91BE-BACF131E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FD49B61-84F8-4204-ACB7-D56BA28BD668}"/>
              </a:ext>
            </a:extLst>
          </p:cNvPr>
          <p:cNvSpPr txBox="1"/>
          <p:nvPr/>
        </p:nvSpPr>
        <p:spPr>
          <a:xfrm>
            <a:off x="4143935" y="6367182"/>
            <a:ext cx="4919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“On the difficulty of training Recurrent Neural Networks, </a:t>
            </a:r>
            <a:r>
              <a:rPr lang="en-US" sz="1100" dirty="0" err="1"/>
              <a:t>Pascanu</a:t>
            </a:r>
            <a:r>
              <a:rPr lang="en-US" sz="1100" dirty="0"/>
              <a:t> et al. 2013</a:t>
            </a:r>
          </a:p>
        </p:txBody>
      </p:sp>
    </p:spTree>
    <p:extLst>
      <p:ext uri="{BB962C8B-B14F-4D97-AF65-F5344CB8AC3E}">
        <p14:creationId xmlns:p14="http://schemas.microsoft.com/office/powerpoint/2010/main" val="821509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4299FA-93FA-4493-B1B3-48C7686E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clipping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599992A-1A66-4D83-A69B-AE7020BDE0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2949" y="1981200"/>
                <a:ext cx="4239553" cy="4498046"/>
              </a:xfrm>
            </p:spPr>
            <p:txBody>
              <a:bodyPr/>
              <a:lstStyle/>
              <a:p>
                <a:r>
                  <a:rPr lang="en-US" dirty="0"/>
                  <a:t>To avoid exploding gradients, a simple trick is to set a threshold of the norm of the gradient matrix,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Error surface of a single hidden unit RNN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High curvature walls</a:t>
                </a:r>
              </a:p>
              <a:p>
                <a:r>
                  <a:rPr lang="en-US" dirty="0"/>
                  <a:t>Solid lines: Standard gradient descent trajectories</a:t>
                </a:r>
              </a:p>
              <a:p>
                <a:r>
                  <a:rPr lang="en-US" dirty="0"/>
                  <a:t>Dashed lines gradient rescaled to fixes size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599992A-1A66-4D83-A69B-AE7020BDE0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2949" y="1981200"/>
                <a:ext cx="4239553" cy="4498046"/>
              </a:xfrm>
              <a:blipFill>
                <a:blip r:embed="rId2"/>
                <a:stretch>
                  <a:fillRect l="-576" t="-407" r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8C28A32-70B3-4F9A-8138-44AA4DC7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3749AB-18D0-4EA6-8962-D6EF7EE8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81200"/>
            <a:ext cx="3704298" cy="127540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96D3D24-AE0F-4635-B1BC-C1D36559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02" y="3601397"/>
            <a:ext cx="3734321" cy="257210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B923ED6-F4B9-400E-9E9C-94FE4AEAB624}"/>
              </a:ext>
            </a:extLst>
          </p:cNvPr>
          <p:cNvSpPr txBox="1"/>
          <p:nvPr/>
        </p:nvSpPr>
        <p:spPr>
          <a:xfrm>
            <a:off x="4337050" y="6461575"/>
            <a:ext cx="4919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“On the difficulty of training Recurrent Neural Networks, </a:t>
            </a:r>
            <a:r>
              <a:rPr lang="en-US" sz="1100" dirty="0" err="1"/>
              <a:t>Pascanu</a:t>
            </a:r>
            <a:r>
              <a:rPr lang="en-US" sz="1100" dirty="0"/>
              <a:t> et al. 2013</a:t>
            </a:r>
          </a:p>
        </p:txBody>
      </p:sp>
    </p:spTree>
    <p:extLst>
      <p:ext uri="{BB962C8B-B14F-4D97-AF65-F5344CB8AC3E}">
        <p14:creationId xmlns:p14="http://schemas.microsoft.com/office/powerpoint/2010/main" val="3719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B7AB5B-3D47-4848-8B4D-0A647756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Vanishing gradients - “less of a problem”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8CCFFE-01D9-4A33-B668-E86106E6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2382371"/>
          </a:xfrm>
        </p:spPr>
        <p:txBody>
          <a:bodyPr/>
          <a:lstStyle/>
          <a:p>
            <a:endParaRPr lang="no" dirty="0"/>
          </a:p>
          <a:p>
            <a:r>
              <a:rPr lang="no" dirty="0"/>
              <a:t>In contrast to feed-forward networks, RNNs will not stop learning in spite of vanishing gradients.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 network gets “fresh” inputs each step, so the weights will be updated.</a:t>
            </a:r>
          </a:p>
          <a:p>
            <a:r>
              <a:rPr lang="en-US" dirty="0"/>
              <a:t>The challenge is to learning long range dependencies. This can be improved using more advanced architectures.</a:t>
            </a:r>
          </a:p>
          <a:p>
            <a:pPr>
              <a:lnSpc>
                <a:spcPct val="150000"/>
              </a:lnSpc>
            </a:pPr>
            <a:r>
              <a:rPr lang="en-US" dirty="0"/>
              <a:t>Outputs at time step t is mostly effected by the close previous state.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5253BC-AACA-467F-B894-48BDFCDA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0F99085-787A-47E5-85BB-3DCD386F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56" y="4464079"/>
            <a:ext cx="4766687" cy="22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B04567-3D73-4DA9-8529-DCEEC918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of the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D5EC480-F3B7-441C-A215-D84DF50A67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199"/>
                <a:ext cx="7696200" cy="4741986"/>
              </a:xfrm>
            </p:spPr>
            <p:txBody>
              <a:bodyPr/>
              <a:lstStyle/>
              <a:p>
                <a:r>
                  <a:rPr lang="en-US" dirty="0"/>
                  <a:t>Xavier initialization: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𝑉𝑎𝑟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]= </m:t>
                    </m:r>
                    <m:box>
                      <m:box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box>
                  </m:oMath>
                </a14:m>
                <a:endParaRPr lang="en-US" dirty="0"/>
              </a:p>
              <a:p>
                <a:r>
                  <a:rPr lang="en-US" dirty="0"/>
                  <a:t>Variance scaling: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𝑉𝑎𝑟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]= </m:t>
                    </m:r>
                    <m:box>
                      <m:box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box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</a:t>
                </a:r>
                <a:r>
                  <a:rPr lang="no" dirty="0"/>
                  <a:t>ransition matrix,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</m:oMath>
                </a14:m>
                <a:r>
                  <a:rPr lang="no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o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o" dirty="0"/>
                  <a:t>:</a:t>
                </a:r>
              </a:p>
              <a:p>
                <a:pPr lvl="1"/>
                <a:r>
                  <a:rPr lang="en-US" dirty="0"/>
                  <a:t>Xavier initialization</a:t>
                </a:r>
              </a:p>
              <a:p>
                <a:pPr lvl="1"/>
                <a:r>
                  <a:rPr lang="en-US" dirty="0"/>
                  <a:t>Variance scaling</a:t>
                </a:r>
                <a:endParaRPr lang="no" dirty="0"/>
              </a:p>
              <a:p>
                <a:pPr marL="0" indent="0">
                  <a:buNone/>
                </a:pPr>
                <a:endParaRPr lang="no" dirty="0"/>
              </a:p>
              <a:p>
                <a:r>
                  <a:rPr lang="no" dirty="0"/>
                  <a:t>Initial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o" dirty="0"/>
                  <a:t>:</a:t>
                </a:r>
              </a:p>
              <a:p>
                <a:pPr lvl="1"/>
                <a:r>
                  <a:rPr lang="en-US" dirty="0"/>
                  <a:t>Initialize to z</a:t>
                </a:r>
                <a:r>
                  <a:rPr lang="no" dirty="0"/>
                  <a:t>eros</a:t>
                </a:r>
              </a:p>
              <a:p>
                <a:pPr lvl="1"/>
                <a:r>
                  <a:rPr lang="en-US" b="1" dirty="0"/>
                  <a:t>Note: </a:t>
                </a:r>
                <a:r>
                  <a:rPr lang="en-US" dirty="0"/>
                  <a:t>We can learn the initial state by backpropagate into it.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D5EC480-F3B7-441C-A215-D84DF50A67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199"/>
                <a:ext cx="7696200" cy="4741986"/>
              </a:xfrm>
              <a:blipFill>
                <a:blip r:embed="rId2"/>
                <a:stretch>
                  <a:fillRect l="-317" t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98F7C9-4919-4D5E-821F-80314562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1F7529-A648-42A7-BEAD-42813B3C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FD67B7-BF3F-4583-B5C5-681B05DDE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Video:</a:t>
            </a:r>
          </a:p>
          <a:p>
            <a:pPr lvl="1"/>
            <a:r>
              <a:rPr lang="en-US" dirty="0">
                <a:hlinkClick r:id="rId2"/>
              </a:rPr>
              <a:t>cs231n: Lecture 10 | Recurrent Neural Networks</a:t>
            </a:r>
            <a:endParaRPr lang="en-US" dirty="0"/>
          </a:p>
          <a:p>
            <a:pPr lvl="1"/>
            <a:r>
              <a:rPr lang="en-US" dirty="0"/>
              <a:t>cs231n (2016): </a:t>
            </a:r>
            <a:r>
              <a:rPr lang="en-US" dirty="0">
                <a:hlinkClick r:id="rId3"/>
              </a:rPr>
              <a:t>Lecture 14: </a:t>
            </a:r>
            <a:r>
              <a:rPr lang="no" dirty="0">
                <a:hlinkClick r:id="rId3"/>
              </a:rPr>
              <a:t>First part “ConNet for Video” to slide 38 </a:t>
            </a:r>
            <a:endParaRPr lang="no" dirty="0"/>
          </a:p>
          <a:p>
            <a:pPr lvl="1"/>
            <a:endParaRPr lang="en-US" dirty="0"/>
          </a:p>
          <a:p>
            <a:r>
              <a:rPr lang="en-US" dirty="0"/>
              <a:t>Read:</a:t>
            </a:r>
          </a:p>
          <a:p>
            <a:pPr lvl="1"/>
            <a:r>
              <a:rPr lang="no" u="sng" dirty="0">
                <a:solidFill>
                  <a:schemeClr val="accent5"/>
                </a:solidFill>
                <a:hlinkClick r:id="rId4"/>
              </a:rPr>
              <a:t>The Unreasonable Effectiveness of Recurrent Neural Networks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Optional:</a:t>
            </a:r>
          </a:p>
          <a:p>
            <a:pPr lvl="1"/>
            <a:r>
              <a:rPr lang="en-US" dirty="0"/>
              <a:t>Video: cs224d L8: </a:t>
            </a:r>
            <a:r>
              <a:rPr lang="en-US" dirty="0">
                <a:hlinkClick r:id="rId5"/>
              </a:rPr>
              <a:t>Recurrent Neural Networks and Language Models</a:t>
            </a:r>
            <a:endParaRPr lang="en-US" dirty="0"/>
          </a:p>
          <a:p>
            <a:pPr lvl="1"/>
            <a:r>
              <a:rPr lang="en-US" dirty="0"/>
              <a:t>Video: cs224d L9: </a:t>
            </a:r>
            <a:r>
              <a:rPr lang="en-US" dirty="0">
                <a:hlinkClick r:id="rId6"/>
              </a:rPr>
              <a:t>Machine Translation and Advanced Recurrent LSTMs and GRUs</a:t>
            </a:r>
            <a:endParaRPr lang="en-US" dirty="0"/>
          </a:p>
          <a:p>
            <a:pPr lvl="1"/>
            <a:r>
              <a:rPr lang="en-US" dirty="0"/>
              <a:t>Read: Deep Learning book: </a:t>
            </a:r>
            <a:r>
              <a:rPr lang="en-US" dirty="0">
                <a:hlinkClick r:id="rId7"/>
              </a:rPr>
              <a:t>CH10 (10.1-10.2)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9C3E1-B399-42E4-9810-420ED95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0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12E390-FC1D-4C76-91A2-FEF411DC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>
                <a:solidFill>
                  <a:schemeClr val="tx1"/>
                </a:solidFill>
              </a:rPr>
              <a:t>Some initialization schemes can help RNNs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36C4878-FFB3-4D1D-8178-FF1966975A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3561230" cy="41148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no" dirty="0"/>
                  <a:t>Identity initialization of state transition matrix,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</m:oMath>
                </a14:m>
                <a:r>
                  <a:rPr lang="no" dirty="0"/>
                  <a:t>:</a:t>
                </a:r>
              </a:p>
              <a:p>
                <a:pPr lvl="1"/>
                <a:r>
                  <a:rPr lang="no" dirty="0"/>
                  <a:t>Initially no state change can be a good start</a:t>
                </a:r>
              </a:p>
              <a:p>
                <a:pPr lvl="1"/>
                <a:endParaRPr lang="no" dirty="0"/>
              </a:p>
              <a:p>
                <a:pPr lvl="1"/>
                <a:r>
                  <a:rPr lang="no" dirty="0"/>
                  <a:t>Avoid exploding/vanishing gradients</a:t>
                </a:r>
              </a:p>
              <a:p>
                <a:pPr lvl="1"/>
                <a:endParaRPr lang="no" dirty="0"/>
              </a:p>
              <a:p>
                <a:pPr lvl="1"/>
                <a:r>
                  <a:rPr lang="no" dirty="0"/>
                  <a:t>May be able to use ReLu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36C4878-FFB3-4D1D-8178-FF1966975A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3561230" cy="4114800"/>
              </a:xfrm>
              <a:blipFill>
                <a:blip r:embed="rId3"/>
                <a:stretch>
                  <a:fillRect l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53696EE-B49B-4B64-BE69-F3369995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Shape 332">
            <a:extLst>
              <a:ext uri="{FF2B5EF4-FFF2-40B4-BE49-F238E27FC236}">
                <a16:creationId xmlns:a16="http://schemas.microsoft.com/office/drawing/2014/main" id="{2B5D1933-D4BE-4602-8CC0-2F4A1B6EF1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171" y="2873940"/>
            <a:ext cx="4551829" cy="3545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F1329B3D-ACF3-405C-A7A8-2DBBEC68028E}"/>
              </a:ext>
            </a:extLst>
          </p:cNvPr>
          <p:cNvSpPr/>
          <p:nvPr/>
        </p:nvSpPr>
        <p:spPr>
          <a:xfrm>
            <a:off x="4592171" y="6461575"/>
            <a:ext cx="45518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o" sz="1100" u="sng" dirty="0">
                <a:solidFill>
                  <a:schemeClr val="hlink"/>
                </a:solidFill>
                <a:hlinkClick r:id="rId5"/>
              </a:rPr>
              <a:t>A Simple Way to Initialize Recurrent Networks of Rectified Linear Units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C404C0F-1B6F-435E-BE4C-AB394DC08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230" y="1733301"/>
            <a:ext cx="4259710" cy="12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5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45E9FE5-DDE5-439C-A7DF-0C289477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80" y="3563471"/>
            <a:ext cx="6266338" cy="290797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7928D1F-8957-4FE2-9318-425CDA80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through time (BPTT)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D86DAA-8AFA-4E6A-AADC-018993A00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1804147"/>
          </a:xfrm>
        </p:spPr>
        <p:txBody>
          <a:bodyPr/>
          <a:lstStyle/>
          <a:p>
            <a:r>
              <a:rPr lang="en-US" dirty="0"/>
              <a:t>Training of a recurrent neural network is done using backpropagation and gradient descent algorithms</a:t>
            </a:r>
          </a:p>
          <a:p>
            <a:pPr lvl="1"/>
            <a:r>
              <a:rPr lang="en-US" dirty="0"/>
              <a:t>To calculate gradients you have to keep your inputs in memory until you get the backpropagating gradient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Then what if you are reading a book of 100 million characters?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992F1D-0854-482A-B7BF-BCFA5946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27B65-2094-41F4-BAEA-41B4DFA3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Backpropagation thought time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E5AA54-959F-4FE3-959E-FDAEEDA0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solution is that you stop at some point and update the weight as if you were done.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27AC511-C2FB-4CD0-9AA7-423D2661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FB7F81-B744-49A3-B84F-462EC972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91" y="3570193"/>
            <a:ext cx="2324098" cy="29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2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27B65-2094-41F4-BAEA-41B4DFA3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Backpropagation thought time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E5AA54-959F-4FE3-959E-FDAEEDA0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solution is that you stop at some point and update the weight as if you were done.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27AC511-C2FB-4CD0-9AA7-423D2661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F46288-1DBA-4280-80A1-5DE79AABF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83" y="3529853"/>
            <a:ext cx="4585283" cy="29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98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27B65-2094-41F4-BAEA-41B4DFA3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Backpropagation thought time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E5AA54-959F-4FE3-959E-FDAEEDA0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solution is that you stop at some point and update the weight as if you were done.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27AC511-C2FB-4CD0-9AA7-423D2661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9203B80-8D4C-4FE7-987F-026C659BA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80" y="3482792"/>
            <a:ext cx="6652771" cy="30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16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ACCE6D-1AB8-45AC-9C8F-2B1D1E347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Backpropagation thought time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B800F0-70F1-4AD4-910C-AA7028D6A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Reducing the memory requirement</a:t>
            </a:r>
          </a:p>
          <a:p>
            <a:pPr lvl="1"/>
            <a:r>
              <a:rPr lang="en-US" dirty="0"/>
              <a:t>Faster parameter updates</a:t>
            </a:r>
          </a:p>
          <a:p>
            <a:pPr lvl="1"/>
            <a:endParaRPr lang="en-US" dirty="0"/>
          </a:p>
          <a:p>
            <a:r>
              <a:rPr lang="en-US" dirty="0"/>
              <a:t>Disadvantage:</a:t>
            </a:r>
          </a:p>
          <a:p>
            <a:pPr lvl="1"/>
            <a:r>
              <a:rPr lang="en-US" dirty="0"/>
              <a:t>Not able to capture longer dependencies then the truncated length.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0E2D313-E45B-4D4E-A579-33A9752C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43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433BC0-8606-4C56-942F-79A98A38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effect do you get from stopping the gradients?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AC1473-2428-4D96-AC39-BE5AD33E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o" dirty="0"/>
              <a:t>You </a:t>
            </a:r>
            <a:r>
              <a:rPr lang="en-US" dirty="0"/>
              <a:t>are not guarantied to</a:t>
            </a:r>
            <a:r>
              <a:rPr lang="no" dirty="0"/>
              <a:t> remember interactions longer than the number of steps.</a:t>
            </a:r>
          </a:p>
          <a:p>
            <a:endParaRPr lang="en-US" dirty="0"/>
          </a:p>
          <a:p>
            <a:r>
              <a:rPr lang="no" dirty="0"/>
              <a:t>Say a text call a person Anna then much later refer to her as “she”</a:t>
            </a:r>
          </a:p>
          <a:p>
            <a:endParaRPr lang="en-US" dirty="0"/>
          </a:p>
          <a:p>
            <a:r>
              <a:rPr lang="no" dirty="0"/>
              <a:t>A mode</a:t>
            </a:r>
            <a:r>
              <a:rPr lang="en-US" dirty="0"/>
              <a:t>l</a:t>
            </a:r>
            <a:r>
              <a:rPr lang="no" dirty="0"/>
              <a:t> with a lot of steps could directly learn to remember Anna.</a:t>
            </a:r>
          </a:p>
          <a:p>
            <a:endParaRPr lang="no" dirty="0"/>
          </a:p>
          <a:p>
            <a:r>
              <a:rPr lang="en-US" dirty="0"/>
              <a:t>RNNs can in test time remember longer than the number of steps:</a:t>
            </a:r>
            <a:endParaRPr lang="no" dirty="0"/>
          </a:p>
          <a:p>
            <a:pPr lvl="1"/>
            <a:r>
              <a:rPr lang="no" dirty="0"/>
              <a:t>You may have learned from earlier cases where “name” and “he/she” were much closer</a:t>
            </a:r>
          </a:p>
          <a:p>
            <a:pPr lvl="1"/>
            <a:r>
              <a:rPr lang="no" dirty="0"/>
              <a:t>The model know</a:t>
            </a:r>
            <a:r>
              <a:rPr lang="en-US" dirty="0"/>
              <a:t>s</a:t>
            </a:r>
            <a:r>
              <a:rPr lang="no" dirty="0"/>
              <a:t> that it should save gender of the name</a:t>
            </a:r>
          </a:p>
          <a:p>
            <a:pPr lvl="1"/>
            <a:endParaRPr lang="no" dirty="0"/>
          </a:p>
          <a:p>
            <a:pPr lvl="1"/>
            <a:endParaRPr lang="no" dirty="0"/>
          </a:p>
          <a:p>
            <a:endParaRPr lang="no" dirty="0"/>
          </a:p>
          <a:p>
            <a:endParaRPr lang="no" dirty="0"/>
          </a:p>
          <a:p>
            <a:endParaRPr lang="no" dirty="0"/>
          </a:p>
          <a:p>
            <a:endParaRPr lang="no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E75833-2146-451A-A051-B7C6CA7B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" name="Shape 371">
            <a:extLst>
              <a:ext uri="{FF2B5EF4-FFF2-40B4-BE49-F238E27FC236}">
                <a16:creationId xmlns:a16="http://schemas.microsoft.com/office/drawing/2014/main" id="{90282838-B2AC-441A-A2A1-ADB772D1DB7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480" y="5197895"/>
            <a:ext cx="6162527" cy="118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2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D32C9-51BC-46E5-B1F2-6F2605AD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</p:spPr>
        <p:txBody>
          <a:bodyPr/>
          <a:lstStyle/>
          <a:p>
            <a:r>
              <a:rPr lang="no" dirty="0"/>
              <a:t>A fun fix! </a:t>
            </a:r>
            <a:r>
              <a:rPr lang="en-US" dirty="0"/>
              <a:t>Synthetic gradients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2A3937-0179-4DFD-AC58-3DB511646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9" y="1981200"/>
            <a:ext cx="4331315" cy="2715429"/>
          </a:xfrm>
        </p:spPr>
        <p:txBody>
          <a:bodyPr/>
          <a:lstStyle/>
          <a:p>
            <a:r>
              <a:rPr lang="no" dirty="0"/>
              <a:t>Train a network to predict the gradients you would get </a:t>
            </a:r>
            <a:r>
              <a:rPr lang="en-US" dirty="0"/>
              <a:t>if </a:t>
            </a:r>
            <a:r>
              <a:rPr lang="no" dirty="0"/>
              <a:t>all steps were connected</a:t>
            </a:r>
          </a:p>
          <a:p>
            <a:endParaRPr lang="no" dirty="0"/>
          </a:p>
          <a:p>
            <a:r>
              <a:rPr lang="no" dirty="0"/>
              <a:t>You can learn that if you see Anna in the state, you should expect gradients “asking for Anna” later</a:t>
            </a:r>
          </a:p>
          <a:p>
            <a:endParaRPr lang="no" dirty="0"/>
          </a:p>
          <a:p>
            <a:r>
              <a:rPr lang="no" dirty="0"/>
              <a:t>This is of course not perfect since you don’t have all the coming information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7F14AF8-960B-4243-8AF5-5BDA362E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5" name="Shape 370">
            <a:extLst>
              <a:ext uri="{FF2B5EF4-FFF2-40B4-BE49-F238E27FC236}">
                <a16:creationId xmlns:a16="http://schemas.microsoft.com/office/drawing/2014/main" id="{85711623-76FF-42A5-A7FA-1F1FC4544D0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684" y="1786280"/>
            <a:ext cx="3364885" cy="29103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72">
            <a:extLst>
              <a:ext uri="{FF2B5EF4-FFF2-40B4-BE49-F238E27FC236}">
                <a16:creationId xmlns:a16="http://schemas.microsoft.com/office/drawing/2014/main" id="{C8986AF4-141B-4B3C-88F7-D28AE2A4F26E}"/>
              </a:ext>
            </a:extLst>
          </p:cNvPr>
          <p:cNvSpPr txBox="1"/>
          <p:nvPr/>
        </p:nvSpPr>
        <p:spPr>
          <a:xfrm>
            <a:off x="5651100" y="6340083"/>
            <a:ext cx="3492900" cy="2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no" sz="1000" u="sng" dirty="0">
                <a:solidFill>
                  <a:schemeClr val="accent5"/>
                </a:solidFill>
                <a:hlinkClick r:id="rId4"/>
              </a:rPr>
              <a:t>Decoupled Neural Interfaces using Synthetic Gradients</a:t>
            </a:r>
          </a:p>
        </p:txBody>
      </p:sp>
      <p:pic>
        <p:nvPicPr>
          <p:cNvPr id="7" name="Shape 382">
            <a:extLst>
              <a:ext uri="{FF2B5EF4-FFF2-40B4-BE49-F238E27FC236}">
                <a16:creationId xmlns:a16="http://schemas.microsoft.com/office/drawing/2014/main" id="{CB7C68C9-919E-42D4-8AAF-54300627E67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334" y="5447952"/>
            <a:ext cx="5229931" cy="892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1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b="1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672533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34B53-7BB4-43C5-9F6A-24598A41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Inputting Shakespeare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4FAE55-EFFB-4973-B2E5-B4F8158E3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441700" cy="4114800"/>
          </a:xfrm>
        </p:spPr>
        <p:txBody>
          <a:bodyPr/>
          <a:lstStyle/>
          <a:p>
            <a:r>
              <a:rPr lang="en-US" dirty="0"/>
              <a:t>Input a lot of text</a:t>
            </a:r>
          </a:p>
          <a:p>
            <a:endParaRPr lang="en-US" dirty="0"/>
          </a:p>
          <a:p>
            <a:r>
              <a:rPr lang="en-US" dirty="0"/>
              <a:t>Try to predict the next character</a:t>
            </a:r>
          </a:p>
          <a:p>
            <a:endParaRPr lang="en-US" dirty="0"/>
          </a:p>
          <a:p>
            <a:r>
              <a:rPr lang="en-US" dirty="0"/>
              <a:t>Learning spelling, quotes and punctuation.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3272CF-DEF8-416D-9693-4A2DEE50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5" name="Shape 479">
            <a:extLst>
              <a:ext uri="{FF2B5EF4-FFF2-40B4-BE49-F238E27FC236}">
                <a16:creationId xmlns:a16="http://schemas.microsoft.com/office/drawing/2014/main" id="{7DE9316C-C236-4F20-BC85-2AB0C3ACA4C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9400" y="2029985"/>
            <a:ext cx="4527599" cy="27980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78">
            <a:extLst>
              <a:ext uri="{FF2B5EF4-FFF2-40B4-BE49-F238E27FC236}">
                <a16:creationId xmlns:a16="http://schemas.microsoft.com/office/drawing/2014/main" id="{AB4C9753-1FA7-4905-8506-110FEBD67031}"/>
              </a:ext>
            </a:extLst>
          </p:cNvPr>
          <p:cNvSpPr txBox="1">
            <a:spLocks/>
          </p:cNvSpPr>
          <p:nvPr/>
        </p:nvSpPr>
        <p:spPr>
          <a:xfrm>
            <a:off x="4489400" y="4980700"/>
            <a:ext cx="3999900" cy="33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accent5"/>
                </a:solidFill>
                <a:hlinkClick r:id="rId3"/>
              </a:rPr>
              <a:t>https://gist.github.com/karpathy/d4dee566867f8291f086</a:t>
            </a:r>
          </a:p>
        </p:txBody>
      </p:sp>
    </p:spTree>
    <p:extLst>
      <p:ext uri="{BB962C8B-B14F-4D97-AF65-F5344CB8AC3E}">
        <p14:creationId xmlns:p14="http://schemas.microsoft.com/office/powerpoint/2010/main" val="230038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54594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30A48A-7894-422A-AF67-7EBB6060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Inputting Shakespeare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CDCCAD-BE34-4D79-8A27-29D7B4F7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208C0E2-0A92-4DBE-A318-98B5C942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7302136" cy="3872345"/>
          </a:xfrm>
          <a:prstGeom prst="rect">
            <a:avLst/>
          </a:prstGeom>
        </p:spPr>
      </p:pic>
      <p:sp>
        <p:nvSpPr>
          <p:cNvPr id="9" name="Shape 478">
            <a:extLst>
              <a:ext uri="{FF2B5EF4-FFF2-40B4-BE49-F238E27FC236}">
                <a16:creationId xmlns:a16="http://schemas.microsoft.com/office/drawing/2014/main" id="{BCFA3F7C-2562-4DA9-B3A4-D28AFF4306D4}"/>
              </a:ext>
            </a:extLst>
          </p:cNvPr>
          <p:cNvSpPr txBox="1">
            <a:spLocks/>
          </p:cNvSpPr>
          <p:nvPr/>
        </p:nvSpPr>
        <p:spPr>
          <a:xfrm>
            <a:off x="4838700" y="5590300"/>
            <a:ext cx="3999900" cy="33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accent5"/>
                </a:solidFill>
                <a:hlinkClick r:id="rId3"/>
              </a:rPr>
              <a:t>https://gist.github.com/karpathy/d4dee566867f8291f086</a:t>
            </a:r>
          </a:p>
        </p:txBody>
      </p:sp>
    </p:spTree>
    <p:extLst>
      <p:ext uri="{BB962C8B-B14F-4D97-AF65-F5344CB8AC3E}">
        <p14:creationId xmlns:p14="http://schemas.microsoft.com/office/powerpoint/2010/main" val="2308362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AC5FBD-3D4C-4695-95C1-52A3BBFE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Inputting latex</a:t>
            </a:r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3017B7B-7EEA-4A85-9516-2BAE8B9E9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472" y="1981200"/>
            <a:ext cx="7257081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519A8E-638C-4CE3-A382-EC215328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9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BE8533-A724-42B1-823A-BA1060075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Inputting C code (linux kernel)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CE506F-B874-4A16-866B-B7189780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Shape 498">
            <a:extLst>
              <a:ext uri="{FF2B5EF4-FFF2-40B4-BE49-F238E27FC236}">
                <a16:creationId xmlns:a16="http://schemas.microsoft.com/office/drawing/2014/main" id="{8F6FEBE1-2711-4514-83CE-AD21EF27AA6B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0017" y="2324100"/>
            <a:ext cx="4440575" cy="33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7">
            <a:extLst>
              <a:ext uri="{FF2B5EF4-FFF2-40B4-BE49-F238E27FC236}">
                <a16:creationId xmlns:a16="http://schemas.microsoft.com/office/drawing/2014/main" id="{AABA0B05-4CDB-4077-B08C-316D37FF0A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664" y="2324100"/>
            <a:ext cx="3714769" cy="333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146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1D4D9232-3524-413E-9E27-86263889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03" y="4612366"/>
            <a:ext cx="7010400" cy="132796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8C7F1AA-8B4F-4C10-9CFB-C83D9E63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Interpreting cell activations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ACCFA8-FD2D-4FEC-B18F-3ECAD65BE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meaning of the hidden state vector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172F0D-12AF-453B-8265-4E19670D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6" name="Shape 505">
            <a:extLst>
              <a:ext uri="{FF2B5EF4-FFF2-40B4-BE49-F238E27FC236}">
                <a16:creationId xmlns:a16="http://schemas.microsoft.com/office/drawing/2014/main" id="{98A55CB1-071A-4FA7-886A-0848E83FF2E9}"/>
              </a:ext>
            </a:extLst>
          </p:cNvPr>
          <p:cNvSpPr txBox="1">
            <a:spLocks/>
          </p:cNvSpPr>
          <p:nvPr/>
        </p:nvSpPr>
        <p:spPr>
          <a:xfrm>
            <a:off x="5437277" y="5794977"/>
            <a:ext cx="3999900" cy="29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>
                <a:solidFill>
                  <a:schemeClr val="hlink"/>
                </a:solidFill>
                <a:hlinkClick r:id="rId4"/>
              </a:rPr>
              <a:t>Visualizing and Understanding Recurrent Networks</a:t>
            </a:r>
            <a:endParaRPr lang="no" sz="1000" u="sng" kern="0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1EA9CAD-E84F-44BA-B83F-8CED3BD5A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553" y="2436630"/>
            <a:ext cx="6569642" cy="198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1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E2A931-E1A1-4FA9-8824-B6320102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Interpreting cell activations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6D8592C-6ADD-4440-ABDA-7B84F100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6508CC1-F2E7-402A-A494-05E785241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433381"/>
            <a:ext cx="7696200" cy="1991238"/>
          </a:xfrm>
          <a:prstGeom prst="rect">
            <a:avLst/>
          </a:prstGeom>
        </p:spPr>
      </p:pic>
      <p:sp>
        <p:nvSpPr>
          <p:cNvPr id="6" name="Shape 505">
            <a:extLst>
              <a:ext uri="{FF2B5EF4-FFF2-40B4-BE49-F238E27FC236}">
                <a16:creationId xmlns:a16="http://schemas.microsoft.com/office/drawing/2014/main" id="{8F87E3E7-4EA1-429B-8E8A-C36F9971FBBD}"/>
              </a:ext>
            </a:extLst>
          </p:cNvPr>
          <p:cNvSpPr txBox="1">
            <a:spLocks/>
          </p:cNvSpPr>
          <p:nvPr/>
        </p:nvSpPr>
        <p:spPr>
          <a:xfrm>
            <a:off x="5437277" y="5794977"/>
            <a:ext cx="3999900" cy="29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hlink"/>
                </a:solidFill>
                <a:hlinkClick r:id="rId3"/>
              </a:rPr>
              <a:t>Visualizing and Understanding Recurrent Networks</a:t>
            </a:r>
          </a:p>
        </p:txBody>
      </p:sp>
    </p:spTree>
    <p:extLst>
      <p:ext uri="{BB962C8B-B14F-4D97-AF65-F5344CB8AC3E}">
        <p14:creationId xmlns:p14="http://schemas.microsoft.com/office/powerpoint/2010/main" val="2077865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7ABC06-C1A8-48EC-8AEB-52F68A5C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Interpreting cell activations</a:t>
            </a:r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8272B7-F39A-4C77-B72C-45BB11413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753800"/>
            <a:ext cx="7696200" cy="2268576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6F2AE4-8BA0-4B43-83BB-68535652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6" name="Shape 505">
            <a:extLst>
              <a:ext uri="{FF2B5EF4-FFF2-40B4-BE49-F238E27FC236}">
                <a16:creationId xmlns:a16="http://schemas.microsoft.com/office/drawing/2014/main" id="{6ACA84DA-D266-49C0-8991-253CD21B37E1}"/>
              </a:ext>
            </a:extLst>
          </p:cNvPr>
          <p:cNvSpPr txBox="1">
            <a:spLocks/>
          </p:cNvSpPr>
          <p:nvPr/>
        </p:nvSpPr>
        <p:spPr>
          <a:xfrm>
            <a:off x="5437277" y="5794977"/>
            <a:ext cx="3999900" cy="29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hlink"/>
                </a:solidFill>
                <a:hlinkClick r:id="rId3"/>
              </a:rPr>
              <a:t>Visualizing and Understanding Recurrent Networks</a:t>
            </a:r>
          </a:p>
        </p:txBody>
      </p:sp>
    </p:spTree>
    <p:extLst>
      <p:ext uri="{BB962C8B-B14F-4D97-AF65-F5344CB8AC3E}">
        <p14:creationId xmlns:p14="http://schemas.microsoft.com/office/powerpoint/2010/main" val="3388395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7ABC06-C1A8-48EC-8AEB-52F68A5C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Interpreting cell activations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6F2AE4-8BA0-4B43-83BB-68535652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Shape 505">
            <a:extLst>
              <a:ext uri="{FF2B5EF4-FFF2-40B4-BE49-F238E27FC236}">
                <a16:creationId xmlns:a16="http://schemas.microsoft.com/office/drawing/2014/main" id="{6ACA84DA-D266-49C0-8991-253CD21B37E1}"/>
              </a:ext>
            </a:extLst>
          </p:cNvPr>
          <p:cNvSpPr txBox="1">
            <a:spLocks/>
          </p:cNvSpPr>
          <p:nvPr/>
        </p:nvSpPr>
        <p:spPr>
          <a:xfrm>
            <a:off x="5437277" y="5794977"/>
            <a:ext cx="3999900" cy="29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hlink"/>
                </a:solidFill>
                <a:hlinkClick r:id="rId2"/>
              </a:rPr>
              <a:t>Visualizing and Understanding Recurrent Networks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CAA2C0C-5562-45F1-BC8C-A46A497A3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455214"/>
            <a:ext cx="7696200" cy="25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1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7ABC06-C1A8-48EC-8AEB-52F68A5C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Interpreting cell activations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6F2AE4-8BA0-4B43-83BB-68535652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Shape 505">
            <a:extLst>
              <a:ext uri="{FF2B5EF4-FFF2-40B4-BE49-F238E27FC236}">
                <a16:creationId xmlns:a16="http://schemas.microsoft.com/office/drawing/2014/main" id="{6ACA84DA-D266-49C0-8991-253CD21B37E1}"/>
              </a:ext>
            </a:extLst>
          </p:cNvPr>
          <p:cNvSpPr txBox="1">
            <a:spLocks/>
          </p:cNvSpPr>
          <p:nvPr/>
        </p:nvSpPr>
        <p:spPr>
          <a:xfrm>
            <a:off x="5437277" y="5794977"/>
            <a:ext cx="3999900" cy="29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no" sz="1000" u="sng" kern="0" dirty="0">
                <a:solidFill>
                  <a:schemeClr val="hlink"/>
                </a:solidFill>
                <a:hlinkClick r:id="rId2"/>
              </a:rPr>
              <a:t>Visualizing and Understanding Recurrent Networks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F0210FC-AB91-4B0D-9D1C-8346DA0E1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A55462E-4CB8-495B-B3EF-B03B8045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29" y="2743200"/>
            <a:ext cx="7376448" cy="18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75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b="1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519829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E4AFAE-EEC3-4712-AB5E-559C3004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Gated Recurrent Unit (GRU)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DD2765-710D-4FFE-8523-472F92C1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more advanced recurrent unit</a:t>
            </a:r>
          </a:p>
          <a:p>
            <a:endParaRPr lang="en-US" dirty="0"/>
          </a:p>
          <a:p>
            <a:r>
              <a:rPr lang="en-US" dirty="0"/>
              <a:t>Uses gates to control information flow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Used to improve long term dependencies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C054B-725F-4681-826F-C41243AD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C116A3-CA3A-494A-BABD-9AF43626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227" y="2189340"/>
            <a:ext cx="2018080" cy="38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B812F0-7D80-4F23-99BA-EBE81512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A5D487-2857-47CA-8B54-7F60FCCC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199"/>
            <a:ext cx="4314265" cy="4688541"/>
          </a:xfrm>
        </p:spPr>
        <p:txBody>
          <a:bodyPr/>
          <a:lstStyle/>
          <a:p>
            <a:r>
              <a:rPr lang="en-US" b="1" dirty="0"/>
              <a:t>What have we learnt so far?</a:t>
            </a:r>
          </a:p>
          <a:p>
            <a:pPr lvl="1"/>
            <a:r>
              <a:rPr lang="en-US" dirty="0"/>
              <a:t>Fully connected neural network</a:t>
            </a:r>
          </a:p>
          <a:p>
            <a:pPr lvl="1"/>
            <a:r>
              <a:rPr lang="en-US" dirty="0"/>
              <a:t>Convolutional neural network</a:t>
            </a:r>
          </a:p>
          <a:p>
            <a:pPr lvl="1"/>
            <a:endParaRPr lang="en-US" dirty="0"/>
          </a:p>
          <a:p>
            <a:r>
              <a:rPr lang="en-US" b="1" dirty="0"/>
              <a:t>What worked well with these?</a:t>
            </a:r>
          </a:p>
          <a:p>
            <a:pPr lvl="1"/>
            <a:r>
              <a:rPr lang="en-US" dirty="0"/>
              <a:t>Fully connected neural network works well when the input data is structured </a:t>
            </a:r>
          </a:p>
          <a:p>
            <a:pPr lvl="1"/>
            <a:r>
              <a:rPr lang="en-US" dirty="0"/>
              <a:t>Convolutional neural network works well for imaging tasks</a:t>
            </a:r>
          </a:p>
          <a:p>
            <a:endParaRPr lang="en-US" dirty="0"/>
          </a:p>
          <a:p>
            <a:r>
              <a:rPr lang="en-US" b="1" dirty="0"/>
              <a:t>What does not work well?</a:t>
            </a:r>
          </a:p>
          <a:p>
            <a:pPr lvl="1"/>
            <a:r>
              <a:rPr lang="en-US" dirty="0"/>
              <a:t>Processing data with unknown length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5A7F06-302B-4F12-9B67-BCA65C07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958631B-AC02-4180-A6E9-89EF1E9E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59" y="4263413"/>
            <a:ext cx="3011084" cy="106173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1E0C7D6-698A-4476-BCBA-DDE4E65F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259" y="2165958"/>
            <a:ext cx="3153335" cy="15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7D4E60-26BC-4E3C-A660-1A20FAB5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Gated Recurrent Unit (GRU)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D18E06-80F4-42B2-B6D6-01C4A903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ell 5">
                <a:extLst>
                  <a:ext uri="{FF2B5EF4-FFF2-40B4-BE49-F238E27FC236}">
                    <a16:creationId xmlns:a16="http://schemas.microsoft.com/office/drawing/2014/main" id="{CB6424A5-5B94-4997-8DD0-8343B2D90C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7529443"/>
                  </p:ext>
                </p:extLst>
              </p:nvPr>
            </p:nvGraphicFramePr>
            <p:xfrm>
              <a:off x="1078230" y="2812124"/>
              <a:ext cx="6987540" cy="279330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42255">
                      <a:extLst>
                        <a:ext uri="{9D8B030D-6E8A-4147-A177-3AD203B41FA5}">
                          <a16:colId xmlns:a16="http://schemas.microsoft.com/office/drawing/2014/main" val="109488774"/>
                        </a:ext>
                      </a:extLst>
                    </a:gridCol>
                    <a:gridCol w="3345285">
                      <a:extLst>
                        <a:ext uri="{9D8B030D-6E8A-4147-A177-3AD203B41FA5}">
                          <a16:colId xmlns:a16="http://schemas.microsoft.com/office/drawing/2014/main" val="297036586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Vanilla RNN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4603588"/>
                      </a:ext>
                    </a:extLst>
                  </a:tr>
                  <a:tr h="22352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𝑡𝑎𝑛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hh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093331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4620688"/>
                      </a:ext>
                    </a:extLst>
                  </a:tr>
                  <a:tr h="160719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GRU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199142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89501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678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𝑡𝑎𝑛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  <m:sub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  <m:sSup>
                                          <m:sSupPr>
                                            <m:ctrlP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16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p>
                                            <m: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p>
                                        </m:s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∘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80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p>
                                <m:sSup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p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p>
                                      <m: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41479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ell 5">
                <a:extLst>
                  <a:ext uri="{FF2B5EF4-FFF2-40B4-BE49-F238E27FC236}">
                    <a16:creationId xmlns:a16="http://schemas.microsoft.com/office/drawing/2014/main" id="{CB6424A5-5B94-4997-8DD0-8343B2D90C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7529443"/>
                  </p:ext>
                </p:extLst>
              </p:nvPr>
            </p:nvGraphicFramePr>
            <p:xfrm>
              <a:off x="1078230" y="2812124"/>
              <a:ext cx="6987540" cy="279330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42255">
                      <a:extLst>
                        <a:ext uri="{9D8B030D-6E8A-4147-A177-3AD203B41FA5}">
                          <a16:colId xmlns:a16="http://schemas.microsoft.com/office/drawing/2014/main" val="109488774"/>
                        </a:ext>
                      </a:extLst>
                    </a:gridCol>
                    <a:gridCol w="3345285">
                      <a:extLst>
                        <a:ext uri="{9D8B030D-6E8A-4147-A177-3AD203B41FA5}">
                          <a16:colId xmlns:a16="http://schemas.microsoft.com/office/drawing/2014/main" val="297036586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Vanilla RNN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4603588"/>
                      </a:ext>
                    </a:extLst>
                  </a:tr>
                  <a:tr h="339662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8909" t="-103571" r="-727" b="-6339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09333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462068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GRU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19914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8909" t="-407273" r="-727" b="-34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89501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8909" t="-457377" r="-727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678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8909" t="-557377" r="-727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80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8909" t="-657377" r="-727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41479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kstSylinder 6">
            <a:extLst>
              <a:ext uri="{FF2B5EF4-FFF2-40B4-BE49-F238E27FC236}">
                <a16:creationId xmlns:a16="http://schemas.microsoft.com/office/drawing/2014/main" id="{DBF74A8D-F1FC-403C-85B0-663490CC81E4}"/>
              </a:ext>
            </a:extLst>
          </p:cNvPr>
          <p:cNvSpPr txBox="1"/>
          <p:nvPr/>
        </p:nvSpPr>
        <p:spPr>
          <a:xfrm>
            <a:off x="990600" y="2227385"/>
            <a:ext cx="7399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GRU is adding or removing to the state, not “transforming the state”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4B62D89E-A85D-423A-9A1A-73B267A70E43}"/>
                  </a:ext>
                </a:extLst>
              </p:cNvPr>
              <p:cNvSpPr txBox="1"/>
              <p:nvPr/>
            </p:nvSpPr>
            <p:spPr>
              <a:xfrm>
                <a:off x="1144598" y="6138630"/>
                <a:ext cx="5169877" cy="444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1600" dirty="0"/>
                  <a:t> as ones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nb-NO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lang="en-US" sz="1600" dirty="0"/>
                  <a:t> as zeros, GRU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en-US" sz="1600" dirty="0"/>
                  <a:t> Vanilla RNN </a:t>
                </a:r>
              </a:p>
            </p:txBody>
          </p:sp>
        </mc:Choice>
        <mc:Fallback xmlns=""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4B62D89E-A85D-423A-9A1A-73B267A70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98" y="6138630"/>
                <a:ext cx="5169877" cy="444802"/>
              </a:xfrm>
              <a:prstGeom prst="rect">
                <a:avLst/>
              </a:prstGeom>
              <a:blipFill>
                <a:blip r:embed="rId4"/>
                <a:stretch>
                  <a:fillRect l="-708" b="-4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ktangel 2">
            <a:extLst>
              <a:ext uri="{FF2B5EF4-FFF2-40B4-BE49-F238E27FC236}">
                <a16:creationId xmlns:a16="http://schemas.microsoft.com/office/drawing/2014/main" id="{117D385C-E677-48B9-90F4-486CA4A50FFE}"/>
              </a:ext>
            </a:extLst>
          </p:cNvPr>
          <p:cNvSpPr/>
          <p:nvPr/>
        </p:nvSpPr>
        <p:spPr bwMode="auto">
          <a:xfrm>
            <a:off x="1042767" y="5249906"/>
            <a:ext cx="6987540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1D1C553-4A1A-434E-BD01-BD593F3B6C4A}"/>
              </a:ext>
            </a:extLst>
          </p:cNvPr>
          <p:cNvSpPr/>
          <p:nvPr/>
        </p:nvSpPr>
        <p:spPr bwMode="auto">
          <a:xfrm>
            <a:off x="1078230" y="4894386"/>
            <a:ext cx="6987540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95061E-6DF8-4CE3-87EA-2D6A20F08617}"/>
              </a:ext>
            </a:extLst>
          </p:cNvPr>
          <p:cNvSpPr/>
          <p:nvPr/>
        </p:nvSpPr>
        <p:spPr bwMode="auto">
          <a:xfrm>
            <a:off x="1078230" y="4564002"/>
            <a:ext cx="6987540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35493FE-2044-4038-8837-657F7BCAB008}"/>
              </a:ext>
            </a:extLst>
          </p:cNvPr>
          <p:cNvSpPr/>
          <p:nvPr/>
        </p:nvSpPr>
        <p:spPr bwMode="auto">
          <a:xfrm>
            <a:off x="1078230" y="4208775"/>
            <a:ext cx="6987540" cy="3385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6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1FCAEC-2998-4FB3-8958-72666A25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Gated Recurrent Unit (GRU)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Plassholder for innhold 4">
                <a:extLst>
                  <a:ext uri="{FF2B5EF4-FFF2-40B4-BE49-F238E27FC236}">
                    <a16:creationId xmlns:a16="http://schemas.microsoft.com/office/drawing/2014/main" id="{F9E184FA-0843-42CA-A74D-AE713F2714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79409075"/>
                  </p:ext>
                </p:extLst>
              </p:nvPr>
            </p:nvGraphicFramePr>
            <p:xfrm>
              <a:off x="990600" y="3982686"/>
              <a:ext cx="7696200" cy="14813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48100">
                      <a:extLst>
                        <a:ext uri="{9D8B030D-6E8A-4147-A177-3AD203B41FA5}">
                          <a16:colId xmlns:a16="http://schemas.microsoft.com/office/drawing/2014/main" val="940003646"/>
                        </a:ext>
                      </a:extLst>
                    </a:gridCol>
                    <a:gridCol w="3848100">
                      <a:extLst>
                        <a:ext uri="{9D8B030D-6E8A-4147-A177-3AD203B41FA5}">
                          <a16:colId xmlns:a16="http://schemas.microsoft.com/office/drawing/2014/main" val="358484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3181382"/>
                      </a:ext>
                    </a:extLst>
                  </a:tr>
                  <a:tr h="36878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6006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𝑡𝑎𝑛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  <m:sub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  <m:sSup>
                                          <m:sSupPr>
                                            <m:ctrlP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16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p>
                                            <m:r>
                                              <a:rPr lang="nb-NO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p>
                                        </m:sSup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∘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nb-NO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nb-NO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503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p>
                                <m:sSup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p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p>
                                      <m: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nb-NO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nb-NO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02502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Plassholder for innhold 4">
                <a:extLst>
                  <a:ext uri="{FF2B5EF4-FFF2-40B4-BE49-F238E27FC236}">
                    <a16:creationId xmlns:a16="http://schemas.microsoft.com/office/drawing/2014/main" id="{F9E184FA-0843-42CA-A74D-AE713F2714B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79409075"/>
                  </p:ext>
                </p:extLst>
              </p:nvPr>
            </p:nvGraphicFramePr>
            <p:xfrm>
              <a:off x="990600" y="3982686"/>
              <a:ext cx="7696200" cy="14813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48100">
                      <a:extLst>
                        <a:ext uri="{9D8B030D-6E8A-4147-A177-3AD203B41FA5}">
                          <a16:colId xmlns:a16="http://schemas.microsoft.com/office/drawing/2014/main" val="940003646"/>
                        </a:ext>
                      </a:extLst>
                    </a:gridCol>
                    <a:gridCol w="3848100">
                      <a:extLst>
                        <a:ext uri="{9D8B030D-6E8A-4147-A177-3AD203B41FA5}">
                          <a16:colId xmlns:a16="http://schemas.microsoft.com/office/drawing/2014/main" val="358484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317" t="-4918" r="-792" b="-3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3181382"/>
                      </a:ext>
                    </a:extLst>
                  </a:tr>
                  <a:tr h="36878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317" t="-104918" r="-792" b="-2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6006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317" t="-204918" r="-792" b="-1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503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317" t="-304918" r="-792" b="-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2502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3E6B02B-797D-4F67-AFD1-1B056323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4404073-0152-4862-BBB3-3D30B23C885A}"/>
              </a:ext>
            </a:extLst>
          </p:cNvPr>
          <p:cNvSpPr txBox="1"/>
          <p:nvPr/>
        </p:nvSpPr>
        <p:spPr>
          <a:xfrm>
            <a:off x="990600" y="2298412"/>
            <a:ext cx="663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Text example:</a:t>
            </a:r>
          </a:p>
          <a:p>
            <a:r>
              <a:rPr lang="en-US" sz="1600" dirty="0"/>
              <a:t>“I visualize a time when we will be to robots what dogs are to humans, and I’m rooting for the machines.”</a:t>
            </a:r>
          </a:p>
        </p:txBody>
      </p:sp>
    </p:spTree>
    <p:extLst>
      <p:ext uri="{BB962C8B-B14F-4D97-AF65-F5344CB8AC3E}">
        <p14:creationId xmlns:p14="http://schemas.microsoft.com/office/powerpoint/2010/main" val="1671253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D6E9EE-8A24-4332-9C39-EB40D5E0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Short Term Memory (LSTM)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A67E49-1CAB-4940-8E17-C227F122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518FCE6-F9AA-46FF-B937-5524C57BB0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90600" y="3797210"/>
            <a:ext cx="65" cy="48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4761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 6">
                <a:extLst>
                  <a:ext uri="{FF2B5EF4-FFF2-40B4-BE49-F238E27FC236}">
                    <a16:creationId xmlns:a16="http://schemas.microsoft.com/office/drawing/2014/main" id="{DFF2B683-9E8E-4685-8116-EE4605608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130096"/>
                  </p:ext>
                </p:extLst>
              </p:nvPr>
            </p:nvGraphicFramePr>
            <p:xfrm>
              <a:off x="0" y="2651761"/>
              <a:ext cx="9144000" cy="26169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8604">
                      <a:extLst>
                        <a:ext uri="{9D8B030D-6E8A-4147-A177-3AD203B41FA5}">
                          <a16:colId xmlns:a16="http://schemas.microsoft.com/office/drawing/2014/main" val="748258249"/>
                        </a:ext>
                      </a:extLst>
                    </a:gridCol>
                    <a:gridCol w="2911813">
                      <a:extLst>
                        <a:ext uri="{9D8B030D-6E8A-4147-A177-3AD203B41FA5}">
                          <a16:colId xmlns:a16="http://schemas.microsoft.com/office/drawing/2014/main" val="668168958"/>
                        </a:ext>
                      </a:extLst>
                    </a:gridCol>
                    <a:gridCol w="1964987">
                      <a:extLst>
                        <a:ext uri="{9D8B030D-6E8A-4147-A177-3AD203B41FA5}">
                          <a16:colId xmlns:a16="http://schemas.microsoft.com/office/drawing/2014/main" val="3617813128"/>
                        </a:ext>
                      </a:extLst>
                    </a:gridCol>
                    <a:gridCol w="2788596">
                      <a:extLst>
                        <a:ext uri="{9D8B030D-6E8A-4147-A177-3AD203B41FA5}">
                          <a16:colId xmlns:a16="http://schemas.microsoft.com/office/drawing/2014/main" val="3467085536"/>
                        </a:ext>
                      </a:extLst>
                    </a:gridCol>
                  </a:tblGrid>
                  <a:tr h="185420">
                    <a:tc grid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GRU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LSTM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4390601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Forget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29362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Input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1241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Output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84437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𝑡𝑎𝑛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  <m:sub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  <m:sSup>
                                          <m:sSupPr>
                                            <m:ctrlPr>
                                              <a:rPr lang="nb-NO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nb-NO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1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p>
                                            <m:r>
                                              <a:rPr lang="nb-NO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p>
                                        </m:s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∘</m:t>
                                        </m:r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Potential</a:t>
                          </a:r>
                          <a:r>
                            <a:rPr lang="en-US" sz="1400" dirty="0"/>
                            <a:t> cell memory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𝑡𝑎𝑛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p>
                                    </m:s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5773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p>
                                <m:sSup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p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nb-NO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p>
                                      <m:r>
                                        <a:rPr lang="nb-NO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sSub>
                                <m:sSub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nb-NO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nb-NO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Final cell memory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∘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nb-N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∘</m:t>
                                </m:r>
                                <m:sSub>
                                  <m:sSubPr>
                                    <m:ctrlP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sz="1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nb-N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71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nb-NO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∘</m:t>
                              </m:r>
                              <m:r>
                                <m:rPr>
                                  <m:sty m:val="p"/>
                                </m:rPr>
                                <a:rPr lang="nb-NO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tanh</m:t>
                              </m:r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nb-NO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4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9288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 6">
                <a:extLst>
                  <a:ext uri="{FF2B5EF4-FFF2-40B4-BE49-F238E27FC236}">
                    <a16:creationId xmlns:a16="http://schemas.microsoft.com/office/drawing/2014/main" id="{DFF2B683-9E8E-4685-8116-EE4605608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130096"/>
                  </p:ext>
                </p:extLst>
              </p:nvPr>
            </p:nvGraphicFramePr>
            <p:xfrm>
              <a:off x="0" y="2651761"/>
              <a:ext cx="9144000" cy="26169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8604">
                      <a:extLst>
                        <a:ext uri="{9D8B030D-6E8A-4147-A177-3AD203B41FA5}">
                          <a16:colId xmlns:a16="http://schemas.microsoft.com/office/drawing/2014/main" val="748258249"/>
                        </a:ext>
                      </a:extLst>
                    </a:gridCol>
                    <a:gridCol w="2911813">
                      <a:extLst>
                        <a:ext uri="{9D8B030D-6E8A-4147-A177-3AD203B41FA5}">
                          <a16:colId xmlns:a16="http://schemas.microsoft.com/office/drawing/2014/main" val="668168958"/>
                        </a:ext>
                      </a:extLst>
                    </a:gridCol>
                    <a:gridCol w="1964987">
                      <a:extLst>
                        <a:ext uri="{9D8B030D-6E8A-4147-A177-3AD203B41FA5}">
                          <a16:colId xmlns:a16="http://schemas.microsoft.com/office/drawing/2014/main" val="3617813128"/>
                        </a:ext>
                      </a:extLst>
                    </a:gridCol>
                    <a:gridCol w="2788596">
                      <a:extLst>
                        <a:ext uri="{9D8B030D-6E8A-4147-A177-3AD203B41FA5}">
                          <a16:colId xmlns:a16="http://schemas.microsoft.com/office/drawing/2014/main" val="3467085536"/>
                        </a:ext>
                      </a:extLst>
                    </a:gridCol>
                  </a:tblGrid>
                  <a:tr h="304800">
                    <a:tc grid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GRU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LSTM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4390601"/>
                      </a:ext>
                    </a:extLst>
                  </a:tr>
                  <a:tr h="310642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Update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363" t="-101961" r="-164570" b="-6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Forget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101961" r="-1094" b="-649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29362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Reset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363" t="-168852" r="-164570" b="-4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Input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168852" r="-1094" b="-4426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1241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Output 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268852" r="-1094" b="-3426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844370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Candidate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363" t="-264706" r="-164570" b="-14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Potential</a:t>
                          </a:r>
                          <a:r>
                            <a:rPr lang="en-US" sz="1400" dirty="0"/>
                            <a:t> cell memory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264706" r="-1094" b="-14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5773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1363" t="-508197" r="-16457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Final cell memory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508197" r="-1094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471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Final cell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8665" t="-608197" r="-1094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2881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ktangel 2">
            <a:extLst>
              <a:ext uri="{FF2B5EF4-FFF2-40B4-BE49-F238E27FC236}">
                <a16:creationId xmlns:a16="http://schemas.microsoft.com/office/drawing/2014/main" id="{E31DD02C-FA30-48DE-80AD-1CDF27971C5A}"/>
              </a:ext>
            </a:extLst>
          </p:cNvPr>
          <p:cNvSpPr/>
          <p:nvPr/>
        </p:nvSpPr>
        <p:spPr>
          <a:xfrm>
            <a:off x="91764" y="5481191"/>
            <a:ext cx="82667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LSTM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One can initialize the biases of the forget gate such that the values in the forget gate are close to one.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3686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D30D94-93F1-40BC-8F36-2D58D38D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Recurrent Neural Networks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A2DB96-7F0C-4051-8AAE-6312D12B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450080" cy="4114800"/>
          </a:xfrm>
        </p:spPr>
        <p:txBody>
          <a:bodyPr/>
          <a:lstStyle/>
          <a:p>
            <a:r>
              <a:rPr lang="en-US" dirty="0"/>
              <a:t>Multi-layer RNN can be used to enhance model complexity </a:t>
            </a:r>
          </a:p>
          <a:p>
            <a:endParaRPr lang="en-US" dirty="0"/>
          </a:p>
          <a:p>
            <a:r>
              <a:rPr lang="en-US" dirty="0"/>
              <a:t>Similar as for feed forward neural networks, stacking layers creates higher level feature representation</a:t>
            </a:r>
          </a:p>
          <a:p>
            <a:endParaRPr lang="en-US" dirty="0"/>
          </a:p>
          <a:p>
            <a:r>
              <a:rPr lang="en-US" dirty="0"/>
              <a:t>Normally, 2 or 3 layer deep, not as deep as conv nets</a:t>
            </a:r>
          </a:p>
          <a:p>
            <a:endParaRPr lang="en-US" dirty="0"/>
          </a:p>
          <a:p>
            <a:r>
              <a:rPr lang="no" dirty="0"/>
              <a:t>More complex relationships in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874F509-532B-4254-8511-37666794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Shape 394">
            <a:extLst>
              <a:ext uri="{FF2B5EF4-FFF2-40B4-BE49-F238E27FC236}">
                <a16:creationId xmlns:a16="http://schemas.microsoft.com/office/drawing/2014/main" id="{8E270363-87EA-450D-A773-D95D278DA47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0680" y="1981200"/>
            <a:ext cx="352044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8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01D6C4-6AAB-4CFA-9078-543BE90E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recurrent neural network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F38B26-E803-43F6-A215-367BACDAB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815340"/>
          </a:xfrm>
        </p:spPr>
        <p:txBody>
          <a:bodyPr/>
          <a:lstStyle/>
          <a:p>
            <a:r>
              <a:rPr lang="en-US" dirty="0"/>
              <a:t>The blocks can be vanilla, LSTM and GRU recurrent units</a:t>
            </a:r>
          </a:p>
          <a:p>
            <a:r>
              <a:rPr lang="en-US" dirty="0"/>
              <a:t>Real time vs post processing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AAFDE3-B723-4805-A94E-8BCCF775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F89F65D2-B8D4-44B1-8630-6A5F15551B2E}"/>
                  </a:ext>
                </a:extLst>
              </p:cNvPr>
              <p:cNvSpPr txBox="1"/>
              <p:nvPr/>
            </p:nvSpPr>
            <p:spPr>
              <a:xfrm>
                <a:off x="990600" y="3923878"/>
                <a:ext cx="2959208" cy="1448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F89F65D2-B8D4-44B1-8630-6A5F15551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923878"/>
                <a:ext cx="2959208" cy="1448217"/>
              </a:xfrm>
              <a:prstGeom prst="rect">
                <a:avLst/>
              </a:prstGeom>
              <a:blipFill>
                <a:blip r:embed="rId2"/>
                <a:stretch>
                  <a:fillRect l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Bilde 6">
            <a:extLst>
              <a:ext uri="{FF2B5EF4-FFF2-40B4-BE49-F238E27FC236}">
                <a16:creationId xmlns:a16="http://schemas.microsoft.com/office/drawing/2014/main" id="{D1652723-5746-4B3B-85BD-AE2185765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80" y="3276175"/>
            <a:ext cx="4475539" cy="27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557350-FAE5-4063-B86F-6B442C37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recurrent neural network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E9E792-0A3D-4743-B763-D29224892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Task: </a:t>
            </a:r>
            <a:r>
              <a:rPr lang="en-US" dirty="0"/>
              <a:t>Is the word part of a person’s name?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Text 1: </a:t>
            </a:r>
            <a:r>
              <a:rPr lang="en-US" dirty="0"/>
              <a:t>He said, “</a:t>
            </a:r>
            <a:r>
              <a:rPr lang="en-US" dirty="0">
                <a:solidFill>
                  <a:srgbClr val="FF0000"/>
                </a:solidFill>
              </a:rPr>
              <a:t>Teddy</a:t>
            </a:r>
            <a:r>
              <a:rPr lang="en-US" dirty="0"/>
              <a:t> bear are on sale!”</a:t>
            </a:r>
          </a:p>
          <a:p>
            <a:pPr lvl="1"/>
            <a:r>
              <a:rPr lang="en-US" b="1" dirty="0"/>
              <a:t>Text 2: </a:t>
            </a:r>
            <a:r>
              <a:rPr lang="en-US" dirty="0"/>
              <a:t>He said, “</a:t>
            </a:r>
            <a:r>
              <a:rPr lang="en-US" dirty="0">
                <a:solidFill>
                  <a:srgbClr val="00B050"/>
                </a:solidFill>
              </a:rPr>
              <a:t>Teddy</a:t>
            </a:r>
            <a:r>
              <a:rPr lang="en-US" dirty="0"/>
              <a:t> Roosevelt was a great President!”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0627E4F-D7C3-4129-AA0E-6F8D4D31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AABEA5A6-4474-42C9-AA01-078267C38CC0}"/>
                  </a:ext>
                </a:extLst>
              </p:cNvPr>
              <p:cNvSpPr txBox="1"/>
              <p:nvPr/>
            </p:nvSpPr>
            <p:spPr>
              <a:xfrm>
                <a:off x="990600" y="4203700"/>
                <a:ext cx="2959208" cy="1448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⃖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AABEA5A6-4474-42C9-AA01-078267C38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03700"/>
                <a:ext cx="2959208" cy="1448217"/>
              </a:xfrm>
              <a:prstGeom prst="rect">
                <a:avLst/>
              </a:prstGeom>
              <a:blipFill>
                <a:blip r:embed="rId2"/>
                <a:stretch>
                  <a:fillRect l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48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b="1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222325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E651DC-FFD1-4DA0-9F6E-66C69197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9D4733-AFAC-42D9-AD38-09F9AD571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Combining text RNN with image CNN</a:t>
            </a:r>
          </a:p>
          <a:p>
            <a:endParaRPr lang="en-US" dirty="0"/>
          </a:p>
          <a:p>
            <a:r>
              <a:rPr lang="en-US" dirty="0"/>
              <a:t>Learning RNN to interpret top features from CNN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AE556B-F8C5-4357-80CA-E0977624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5" name="Shape 520">
            <a:extLst>
              <a:ext uri="{FF2B5EF4-FFF2-40B4-BE49-F238E27FC236}">
                <a16:creationId xmlns:a16="http://schemas.microsoft.com/office/drawing/2014/main" id="{2206DA26-5349-4B38-B387-558CEC1B34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963" y="3124200"/>
            <a:ext cx="4940656" cy="28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B8ADE19-EE92-4BFE-B140-9920B1182366}"/>
              </a:ext>
            </a:extLst>
          </p:cNvPr>
          <p:cNvSpPr txBox="1"/>
          <p:nvPr/>
        </p:nvSpPr>
        <p:spPr>
          <a:xfrm>
            <a:off x="4418284" y="6216656"/>
            <a:ext cx="4503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Deep Visual-Semantic Alignments for Generating Image Descriptions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52837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C40E72-2B69-4E74-BE06-927D4470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BA4FFA0-61C7-4F28-9360-3FF6AD2E4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860" y="1981200"/>
            <a:ext cx="5854614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E7AE87D-4EE7-4FB1-AA0E-B7FBFD8A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57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C23808-4972-4F23-BEFB-715BDC4A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3E86B41-DEEB-47F6-87E6-55C9F8FFD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125980"/>
            <a:ext cx="5756528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22E8BFC-B873-46BF-B1FD-B0EF1F9F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(Feed forward and convolution neural networks)</a:t>
            </a:r>
          </a:p>
          <a:p>
            <a:r>
              <a:rPr lang="en-US" b="1" dirty="0"/>
              <a:t>Vanilla Recurrent Neural Network (RNN)</a:t>
            </a:r>
          </a:p>
          <a:p>
            <a:r>
              <a:rPr lang="en-US" dirty="0"/>
              <a:t>Input-output structure of RNN’s</a:t>
            </a:r>
          </a:p>
          <a:p>
            <a:r>
              <a:rPr lang="en-US" dirty="0"/>
              <a:t>Training Recurrent Neural Networks </a:t>
            </a:r>
          </a:p>
          <a:p>
            <a:r>
              <a:rPr lang="en-US" dirty="0"/>
              <a:t>Simple examples</a:t>
            </a:r>
          </a:p>
          <a:p>
            <a:r>
              <a:rPr lang="en-US" dirty="0"/>
              <a:t>Advanced models</a:t>
            </a:r>
          </a:p>
          <a:p>
            <a:r>
              <a:rPr lang="en-US" dirty="0"/>
              <a:t>Advanced examples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9432908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6D3D26-9CA8-4AE2-94E6-849DEDAD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3E99C33-7024-4348-8F7D-069C87B4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390" y="2087880"/>
            <a:ext cx="7137917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75F6A7-FBC1-41C5-AB41-9F6748B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98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43DE24-8F4B-4646-949C-9671A90A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AA53514-7B53-40A9-9E0E-A240DE259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71" y="2103120"/>
            <a:ext cx="5788617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5CFDD8-6DD8-4139-9C60-74D1AAA1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230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3D183E-E01F-468F-99BD-AAC8A5DA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84C685E-EF5F-47C0-B615-822E75481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385" y="2110740"/>
            <a:ext cx="5816990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EF36D55-8330-4C60-BD32-BC4E6D30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469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62194F-0500-4C22-BBF5-9860D10E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A6C6FE7-EADB-44EA-92A6-087DAF608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318825"/>
            <a:ext cx="5766317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680BDBB-4A65-40EB-9E0E-FF2B2545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12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EAA23-0B76-4650-BC14-66A78821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40264AF-092D-4116-A1C3-A3A149213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446020"/>
            <a:ext cx="6105832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AC8A2E7-7A2B-49A6-990D-3CE09878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608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B591D-1668-41CD-A235-80DE892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Captioning: Results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19200C9-5328-4039-B6A3-3DD16FEBA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365029"/>
            <a:ext cx="7696200" cy="3347142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36064D8-163E-4799-81D2-47980BFC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F3C970A-A5F5-4E07-8E3D-EE53F8CCF531}"/>
              </a:ext>
            </a:extLst>
          </p:cNvPr>
          <p:cNvSpPr txBox="1"/>
          <p:nvPr/>
        </p:nvSpPr>
        <p:spPr>
          <a:xfrm>
            <a:off x="7685822" y="5943600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NeuralTalk2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64370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11269A-EFC2-4975-80DE-E1535C5D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Captioning: Failures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0A5EC39-6CE7-4F81-ABCC-FB6BB446D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397085"/>
            <a:ext cx="7696200" cy="348115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B1FADC8-4333-4EC7-BF84-F7C41571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CCB6EEE-600A-45D8-889D-9DE97CE58E04}"/>
              </a:ext>
            </a:extLst>
          </p:cNvPr>
          <p:cNvSpPr txBox="1"/>
          <p:nvPr/>
        </p:nvSpPr>
        <p:spPr>
          <a:xfrm>
            <a:off x="7685822" y="5943600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NeuralTalk2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593991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D688B4-0D05-4C50-AB3D-2E5B689B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8FDD3E-196D-4CAD-8349-3D83373F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o" dirty="0"/>
              <a:t>Input top and left pixel to predict a new pixel.</a:t>
            </a:r>
          </a:p>
          <a:p>
            <a:endParaRPr lang="en-US" dirty="0"/>
          </a:p>
          <a:p>
            <a:r>
              <a:rPr lang="no" dirty="0"/>
              <a:t>Fill in holes.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D5EC8D-E676-4844-BEEC-BA2A16DB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5" name="Shape 546">
            <a:extLst>
              <a:ext uri="{FF2B5EF4-FFF2-40B4-BE49-F238E27FC236}">
                <a16:creationId xmlns:a16="http://schemas.microsoft.com/office/drawing/2014/main" id="{78B5A140-6769-4DBD-9C72-BBF67631C1B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0600" y="3604261"/>
            <a:ext cx="5798820" cy="249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45">
            <a:extLst>
              <a:ext uri="{FF2B5EF4-FFF2-40B4-BE49-F238E27FC236}">
                <a16:creationId xmlns:a16="http://schemas.microsoft.com/office/drawing/2014/main" id="{80AFAD3F-BC3F-4928-8453-4DB89F37FF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7704"/>
          <a:stretch/>
        </p:blipFill>
        <p:spPr>
          <a:xfrm>
            <a:off x="6440174" y="1073601"/>
            <a:ext cx="2325374" cy="2355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8053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B4FD52-BA09-4E23-B5D0-A76541FA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D4B48E-48DA-421F-91CA-46A0B9C35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7696200" cy="4610100"/>
          </a:xfrm>
        </p:spPr>
        <p:txBody>
          <a:bodyPr/>
          <a:lstStyle/>
          <a:p>
            <a:r>
              <a:rPr lang="en-US" dirty="0"/>
              <a:t>Example: </a:t>
            </a:r>
          </a:p>
          <a:p>
            <a:pPr lvl="1"/>
            <a:r>
              <a:rPr lang="en-US" dirty="0"/>
              <a:t>German to English: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dicke</a:t>
            </a:r>
            <a:r>
              <a:rPr lang="en-US" dirty="0"/>
              <a:t> </a:t>
            </a:r>
            <a:r>
              <a:rPr lang="en-US" dirty="0" err="1"/>
              <a:t>Kiste</a:t>
            </a:r>
            <a:r>
              <a:rPr lang="en-US" dirty="0"/>
              <a:t>” to “Awesome sauce”</a:t>
            </a:r>
          </a:p>
          <a:p>
            <a:endParaRPr lang="en-US" dirty="0"/>
          </a:p>
          <a:p>
            <a:r>
              <a:rPr lang="en-US" dirty="0"/>
              <a:t>Tokenize each word/character, e.g. as a </a:t>
            </a:r>
            <a:r>
              <a:rPr lang="en-US" dirty="0" err="1"/>
              <a:t>onehot</a:t>
            </a:r>
            <a:r>
              <a:rPr lang="en-US" dirty="0"/>
              <a:t> vector.</a:t>
            </a:r>
          </a:p>
          <a:p>
            <a:r>
              <a:rPr lang="en-US" dirty="0"/>
              <a:t>&lt;EOS&gt; token</a:t>
            </a:r>
          </a:p>
          <a:p>
            <a:r>
              <a:rPr lang="en-US" dirty="0"/>
              <a:t>Can use </a:t>
            </a:r>
            <a:r>
              <a:rPr lang="en-US" dirty="0" err="1"/>
              <a:t>softmax</a:t>
            </a:r>
            <a:r>
              <a:rPr lang="en-US" dirty="0"/>
              <a:t> loss for every timestep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Character model vs vocabulary model:</a:t>
            </a:r>
          </a:p>
          <a:p>
            <a:pPr lvl="1"/>
            <a:r>
              <a:rPr lang="en-US" dirty="0"/>
              <a:t>Pros character model : </a:t>
            </a:r>
          </a:p>
          <a:p>
            <a:pPr lvl="2"/>
            <a:r>
              <a:rPr lang="en-US" dirty="0"/>
              <a:t>Much smaller class size (input/</a:t>
            </a:r>
            <a:r>
              <a:rPr lang="en-US" dirty="0" err="1"/>
              <a:t>ouput</a:t>
            </a:r>
            <a:r>
              <a:rPr lang="en-US" dirty="0"/>
              <a:t> vector length)</a:t>
            </a:r>
          </a:p>
          <a:p>
            <a:pPr lvl="2"/>
            <a:r>
              <a:rPr lang="en-US" dirty="0"/>
              <a:t>You don’t need to worry about unknown words</a:t>
            </a:r>
          </a:p>
          <a:p>
            <a:pPr lvl="1"/>
            <a:r>
              <a:rPr lang="en-US" dirty="0"/>
              <a:t>Pros vocabulary model</a:t>
            </a:r>
          </a:p>
          <a:p>
            <a:pPr lvl="2"/>
            <a:r>
              <a:rPr lang="en-US" dirty="0"/>
              <a:t>Shorter sequences, easier to capture long term dependencies</a:t>
            </a:r>
          </a:p>
          <a:p>
            <a:pPr lvl="2"/>
            <a:r>
              <a:rPr lang="en-US" dirty="0"/>
              <a:t>Less computationally expensive to train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FDC10B-83A0-4E15-841E-6D65D3C4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8D4B4A5-8C94-47B8-B3EB-4DDBED4A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174" y="4122589"/>
            <a:ext cx="5194470" cy="25752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7E72A1B-45B8-43A1-99DB-2EB8C15D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D210BC-697D-415C-9928-F2546311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F38FEDAA-8CB3-4B99-A680-51E3A0F7BC32}"/>
                  </a:ext>
                </a:extLst>
              </p:cNvPr>
              <p:cNvSpPr txBox="1"/>
              <p:nvPr/>
            </p:nvSpPr>
            <p:spPr>
              <a:xfrm>
                <a:off x="1129930" y="1981200"/>
                <a:ext cx="781016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RNN: Many-to-many (encoder-decoder)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Tips which may help: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Different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600" dirty="0"/>
                  <a:t> for the encoder and the decoder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Concatenate the last hidden state of the encoder to all hidden state in the decoder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 the decoder, pass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Reverse the order: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ABC     XY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CBA     XY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F38FEDAA-8CB3-4B99-A680-51E3A0F7B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30" y="1981200"/>
                <a:ext cx="7810163" cy="2554545"/>
              </a:xfrm>
              <a:prstGeom prst="rect">
                <a:avLst/>
              </a:prstGeom>
              <a:blipFill>
                <a:blip r:embed="rId4"/>
                <a:stretch>
                  <a:fillRect l="-312" t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kstSylinder 6">
            <a:extLst>
              <a:ext uri="{FF2B5EF4-FFF2-40B4-BE49-F238E27FC236}">
                <a16:creationId xmlns:a16="http://schemas.microsoft.com/office/drawing/2014/main" id="{26B085BD-AECF-4823-99FF-70298EEA5243}"/>
              </a:ext>
            </a:extLst>
          </p:cNvPr>
          <p:cNvSpPr txBox="1"/>
          <p:nvPr/>
        </p:nvSpPr>
        <p:spPr>
          <a:xfrm>
            <a:off x="4563029" y="4480550"/>
            <a:ext cx="146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7031E"/>
                </a:solidFill>
              </a:rPr>
              <a:t>Encoder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95EE869-E489-47AC-A4BB-636F83952A75}"/>
              </a:ext>
            </a:extLst>
          </p:cNvPr>
          <p:cNvSpPr txBox="1"/>
          <p:nvPr/>
        </p:nvSpPr>
        <p:spPr>
          <a:xfrm>
            <a:off x="7271446" y="5919575"/>
            <a:ext cx="154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4C94"/>
                </a:solidFill>
              </a:rPr>
              <a:t>Decoder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2EA91CF-FEE2-4F66-AE23-97555B4A7338}"/>
              </a:ext>
            </a:extLst>
          </p:cNvPr>
          <p:cNvSpPr/>
          <p:nvPr/>
        </p:nvSpPr>
        <p:spPr bwMode="auto">
          <a:xfrm>
            <a:off x="3486932" y="4511514"/>
            <a:ext cx="3088439" cy="2155336"/>
          </a:xfrm>
          <a:prstGeom prst="rect">
            <a:avLst/>
          </a:prstGeom>
          <a:noFill/>
          <a:ln w="19050" cap="flat" cmpd="sng" algn="ctr">
            <a:solidFill>
              <a:srgbClr val="A7031E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1C4420F-5BEC-45F7-872E-D3DA6EBB8676}"/>
              </a:ext>
            </a:extLst>
          </p:cNvPr>
          <p:cNvSpPr/>
          <p:nvPr/>
        </p:nvSpPr>
        <p:spPr bwMode="auto">
          <a:xfrm>
            <a:off x="6961392" y="4149577"/>
            <a:ext cx="1737248" cy="2419118"/>
          </a:xfrm>
          <a:prstGeom prst="rect">
            <a:avLst/>
          </a:prstGeom>
          <a:noFill/>
          <a:ln w="19050" cap="flat" cmpd="sng" algn="ctr">
            <a:solidFill>
              <a:srgbClr val="537EBB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879ABB17-94E3-4779-846A-129DD9645DF8}"/>
              </a:ext>
            </a:extLst>
          </p:cNvPr>
          <p:cNvCxnSpPr>
            <a:cxnSpLocks/>
          </p:cNvCxnSpPr>
          <p:nvPr/>
        </p:nvCxnSpPr>
        <p:spPr bwMode="auto">
          <a:xfrm>
            <a:off x="2945278" y="3869972"/>
            <a:ext cx="17203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BEA467FC-253D-4025-86E4-6B0170D8907F}"/>
              </a:ext>
            </a:extLst>
          </p:cNvPr>
          <p:cNvCxnSpPr>
            <a:cxnSpLocks/>
          </p:cNvCxnSpPr>
          <p:nvPr/>
        </p:nvCxnSpPr>
        <p:spPr bwMode="auto">
          <a:xfrm>
            <a:off x="2945278" y="4104922"/>
            <a:ext cx="17203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59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0CA81F-C4DD-43E5-9947-5CAC72D8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 (RNN)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805989-7561-46B9-A84A-74829482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Takes a new input</a:t>
            </a:r>
          </a:p>
          <a:p>
            <a:endParaRPr lang="en-US" dirty="0"/>
          </a:p>
          <a:p>
            <a:r>
              <a:rPr lang="en-US" dirty="0"/>
              <a:t>Manipulate the state</a:t>
            </a:r>
          </a:p>
          <a:p>
            <a:endParaRPr lang="en-US" dirty="0"/>
          </a:p>
          <a:p>
            <a:r>
              <a:rPr lang="en-US" dirty="0"/>
              <a:t>Reuse weights</a:t>
            </a:r>
          </a:p>
          <a:p>
            <a:endParaRPr lang="en-US" dirty="0"/>
          </a:p>
          <a:p>
            <a:r>
              <a:rPr lang="en-US" dirty="0"/>
              <a:t>Gives a new output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16DC1C-A7B1-47B4-BEFE-C26C76D8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DE77C07-2AEE-4300-9EF6-A502D68F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78" y="2227385"/>
            <a:ext cx="1706169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18F121EA-72CA-47B0-8880-39C742B8E3F7}"/>
                  </a:ext>
                </a:extLst>
              </p:cNvPr>
              <p:cNvSpPr txBox="1"/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18F121EA-72CA-47B0-8880-39C742B8E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214" y="2491784"/>
                <a:ext cx="511550" cy="400110"/>
              </a:xfrm>
              <a:prstGeom prst="rect">
                <a:avLst/>
              </a:prstGeom>
              <a:blipFill>
                <a:blip r:embed="rId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D4365C96-06D4-42E8-8B4C-F01E25BEDBA6}"/>
                  </a:ext>
                </a:extLst>
              </p:cNvPr>
              <p:cNvSpPr txBox="1"/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D4365C96-06D4-42E8-8B4C-F01E25BED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12" y="4891023"/>
                <a:ext cx="486352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1192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D8560-8F88-474F-B640-33188D98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videos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C47131-8B7E-4E38-ABC7-D1BBC550B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2" y="1945532"/>
            <a:ext cx="3762983" cy="296693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Simply use frames as different input channels</a:t>
            </a:r>
          </a:p>
          <a:p>
            <a:endParaRPr lang="en-US" dirty="0"/>
          </a:p>
          <a:p>
            <a:r>
              <a:rPr lang="no" dirty="0"/>
              <a:t>For  the sports-1m dataset extra data gave little effect. (This may be the nature of the task)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9BEDAA0-EB9A-4E9A-9271-7D560976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74BB148-DAB0-4C1C-8B8F-B5EC6F763A30}"/>
              </a:ext>
            </a:extLst>
          </p:cNvPr>
          <p:cNvSpPr txBox="1"/>
          <p:nvPr/>
        </p:nvSpPr>
        <p:spPr>
          <a:xfrm>
            <a:off x="4572000" y="6070578"/>
            <a:ext cx="4463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Large-scale Video Classification with Convolutional Neural Networks</a:t>
            </a:r>
            <a:endParaRPr lang="en-US" sz="11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F20C98-46F4-4A52-91FE-C0E66B254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282" y="1945532"/>
            <a:ext cx="4649820" cy="1627748"/>
          </a:xfrm>
          <a:prstGeom prst="rect">
            <a:avLst/>
          </a:prstGeom>
        </p:spPr>
      </p:pic>
      <p:pic>
        <p:nvPicPr>
          <p:cNvPr id="7" name="Shape 559">
            <a:extLst>
              <a:ext uri="{FF2B5EF4-FFF2-40B4-BE49-F238E27FC236}">
                <a16:creationId xmlns:a16="http://schemas.microsoft.com/office/drawing/2014/main" id="{6EA299AB-7611-4E23-A8E1-02F63BF986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074" y="4274370"/>
            <a:ext cx="4287962" cy="162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373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2C08-E850-4888-AB98-111A241D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But what about longer time-scales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3950369-AC5E-4B16-93F2-A2348F46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5" name="Shape 566">
            <a:extLst>
              <a:ext uri="{FF2B5EF4-FFF2-40B4-BE49-F238E27FC236}">
                <a16:creationId xmlns:a16="http://schemas.microsoft.com/office/drawing/2014/main" id="{2E74D6FD-155F-4E76-B09F-DFE69B07B3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25" y="3356246"/>
            <a:ext cx="8515350" cy="184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782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DB76F0-9478-42E7-9025-D3B52B31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Better results by using RNN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ED8743-AE8A-4AE8-9A14-BBA2655B4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45" y="1981200"/>
            <a:ext cx="3769468" cy="4114800"/>
          </a:xfrm>
        </p:spPr>
        <p:txBody>
          <a:bodyPr/>
          <a:lstStyle/>
          <a:p>
            <a:endParaRPr lang="en-US" dirty="0"/>
          </a:p>
          <a:p>
            <a:r>
              <a:rPr lang="no" dirty="0"/>
              <a:t>With RNN on top of CNN features, you capture a larger time horizon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4DE8138-2B25-4F97-BB4C-ACA3FE77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5" name="Shape 574">
            <a:extLst>
              <a:ext uri="{FF2B5EF4-FFF2-40B4-BE49-F238E27FC236}">
                <a16:creationId xmlns:a16="http://schemas.microsoft.com/office/drawing/2014/main" id="{15CCEF49-16A0-4087-A3E0-83AE9473FD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10233" y="2227384"/>
            <a:ext cx="4076567" cy="28504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1738C29-FB65-4B7C-86FA-DF9F4FD31B2D}"/>
              </a:ext>
            </a:extLst>
          </p:cNvPr>
          <p:cNvSpPr/>
          <p:nvPr/>
        </p:nvSpPr>
        <p:spPr>
          <a:xfrm>
            <a:off x="4610233" y="532402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 sz="1100" u="sng" dirty="0">
                <a:solidFill>
                  <a:schemeClr val="hlink"/>
                </a:solidFill>
                <a:hlinkClick r:id="rId3"/>
              </a:rPr>
              <a:t>Long-term Recurrent Convolutional Networks for Visual Recognition and Description</a:t>
            </a:r>
          </a:p>
        </p:txBody>
      </p:sp>
    </p:spTree>
    <p:extLst>
      <p:ext uri="{BB962C8B-B14F-4D97-AF65-F5344CB8AC3E}">
        <p14:creationId xmlns:p14="http://schemas.microsoft.com/office/powerpoint/2010/main" val="3659281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DC4EFB-BA1F-43CB-BC14-F5D72392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network can be both convolutional and recurrent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A3B92E-6ED0-4F54-8217-AFD6FCC6F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814864" cy="4114800"/>
          </a:xfrm>
        </p:spPr>
        <p:txBody>
          <a:bodyPr/>
          <a:lstStyle/>
          <a:p>
            <a:endParaRPr lang="no" dirty="0"/>
          </a:p>
          <a:p>
            <a:r>
              <a:rPr lang="no" dirty="0"/>
              <a:t>By simply changing the matrix multiplications to convolutions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B2B3F0E-0F17-4349-A99B-C6E24CF8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5" name="Shape 581">
            <a:extLst>
              <a:ext uri="{FF2B5EF4-FFF2-40B4-BE49-F238E27FC236}">
                <a16:creationId xmlns:a16="http://schemas.microsoft.com/office/drawing/2014/main" id="{542B1001-BCA5-497C-BC9E-E32A453FBD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06790" y="2415297"/>
            <a:ext cx="29146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82">
            <a:extLst>
              <a:ext uri="{FF2B5EF4-FFF2-40B4-BE49-F238E27FC236}">
                <a16:creationId xmlns:a16="http://schemas.microsoft.com/office/drawing/2014/main" id="{784E1246-8836-414F-945A-9CB3305D46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615" y="4524356"/>
            <a:ext cx="3429000" cy="1247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hape 583">
            <a:extLst>
              <a:ext uri="{FF2B5EF4-FFF2-40B4-BE49-F238E27FC236}">
                <a16:creationId xmlns:a16="http://schemas.microsoft.com/office/drawing/2014/main" id="{B5C08638-1B6C-4684-970A-832227193019}"/>
              </a:ext>
            </a:extLst>
          </p:cNvPr>
          <p:cNvCxnSpPr/>
          <p:nvPr/>
        </p:nvCxnSpPr>
        <p:spPr>
          <a:xfrm flipH="1">
            <a:off x="6883526" y="3785351"/>
            <a:ext cx="9600" cy="492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8" name="Shape 584">
            <a:extLst>
              <a:ext uri="{FF2B5EF4-FFF2-40B4-BE49-F238E27FC236}">
                <a16:creationId xmlns:a16="http://schemas.microsoft.com/office/drawing/2014/main" id="{03C06B8B-22D8-4129-A434-4DF8E400C5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24356"/>
            <a:ext cx="5060451" cy="1014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585">
            <a:extLst>
              <a:ext uri="{FF2B5EF4-FFF2-40B4-BE49-F238E27FC236}">
                <a16:creationId xmlns:a16="http://schemas.microsoft.com/office/drawing/2014/main" id="{B34558BD-D2E1-40D7-A5E9-EC3A1ED1CD47}"/>
              </a:ext>
            </a:extLst>
          </p:cNvPr>
          <p:cNvSpPr txBox="1"/>
          <p:nvPr/>
        </p:nvSpPr>
        <p:spPr>
          <a:xfrm>
            <a:off x="184161" y="5951043"/>
            <a:ext cx="3381311" cy="4235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 sz="1000" u="sng">
                <a:solidFill>
                  <a:schemeClr val="hlink"/>
                </a:solidFill>
                <a:hlinkClick r:id="rId5"/>
              </a:rPr>
              <a:t>Learning Video Object Segmentation with Visual Memory</a:t>
            </a:r>
          </a:p>
        </p:txBody>
      </p:sp>
    </p:spTree>
    <p:extLst>
      <p:ext uri="{BB962C8B-B14F-4D97-AF65-F5344CB8AC3E}">
        <p14:creationId xmlns:p14="http://schemas.microsoft.com/office/powerpoint/2010/main" val="221856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F512A9-735D-404E-ABF9-0A790F78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3</a:t>
            </a:r>
            <a:r>
              <a:rPr lang="en-US" dirty="0"/>
              <a:t>D convolutions,</a:t>
            </a:r>
            <a:r>
              <a:rPr lang="no" dirty="0"/>
              <a:t> convolutions in time+space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B6C542-11CA-4055-B09E-D8A99291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639766" cy="1721796"/>
          </a:xfrm>
        </p:spPr>
        <p:txBody>
          <a:bodyPr/>
          <a:lstStyle/>
          <a:p>
            <a:endParaRPr lang="no" dirty="0"/>
          </a:p>
          <a:p>
            <a:endParaRPr lang="no" dirty="0"/>
          </a:p>
          <a:p>
            <a:r>
              <a:rPr lang="no" dirty="0"/>
              <a:t>3D convolutions can work well</a:t>
            </a:r>
          </a:p>
          <a:p>
            <a:endParaRPr lang="en-US" dirty="0"/>
          </a:p>
          <a:p>
            <a:r>
              <a:rPr lang="no" dirty="0"/>
              <a:t>Obviously restricted time horizon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2DFC4FB-1E68-41E7-807D-33D5D299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5" name="Shape 592">
            <a:extLst>
              <a:ext uri="{FF2B5EF4-FFF2-40B4-BE49-F238E27FC236}">
                <a16:creationId xmlns:a16="http://schemas.microsoft.com/office/drawing/2014/main" id="{56A848BD-4F1E-402E-9153-2A97C8DF614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0031" y="4299279"/>
            <a:ext cx="642937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93">
            <a:extLst>
              <a:ext uri="{FF2B5EF4-FFF2-40B4-BE49-F238E27FC236}">
                <a16:creationId xmlns:a16="http://schemas.microsoft.com/office/drawing/2014/main" id="{3545BF9F-A51D-4B4C-9EDB-C36A086768C9}"/>
              </a:ext>
            </a:extLst>
          </p:cNvPr>
          <p:cNvSpPr txBox="1"/>
          <p:nvPr/>
        </p:nvSpPr>
        <p:spPr>
          <a:xfrm>
            <a:off x="4227286" y="5480439"/>
            <a:ext cx="4445755" cy="38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 sz="1000" u="sng" dirty="0">
                <a:solidFill>
                  <a:schemeClr val="hlink"/>
                </a:solidFill>
                <a:hlinkClick r:id="rId3"/>
              </a:rPr>
              <a:t>R-C3D: Region Convolutional 3D Network for Temporal Activity Detection</a:t>
            </a:r>
          </a:p>
        </p:txBody>
      </p:sp>
    </p:spTree>
    <p:extLst>
      <p:ext uri="{BB962C8B-B14F-4D97-AF65-F5344CB8AC3E}">
        <p14:creationId xmlns:p14="http://schemas.microsoft.com/office/powerpoint/2010/main" val="140110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8F2E0D-34F2-4FD8-8D51-B6CD82B6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 (RNN)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F47E12F0-E1ED-4B1F-BB5B-72440892D1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599" y="1981200"/>
                <a:ext cx="4723867" cy="4114800"/>
              </a:xfrm>
            </p:spPr>
            <p:txBody>
              <a:bodyPr/>
              <a:lstStyle/>
              <a:p>
                <a:r>
                  <a:rPr lang="en-US" dirty="0"/>
                  <a:t>Unrolled view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The input vector: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: The hidden state of the RNN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The output vector: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F47E12F0-E1ED-4B1F-BB5B-72440892D1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599" y="1981200"/>
                <a:ext cx="4723867" cy="4114800"/>
              </a:xfrm>
              <a:blipFill>
                <a:blip r:embed="rId2"/>
                <a:stretch>
                  <a:fillRect l="-516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9D82C9C-EA93-4A60-A068-F94BB952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Shape 177">
            <a:extLst>
              <a:ext uri="{FF2B5EF4-FFF2-40B4-BE49-F238E27FC236}">
                <a16:creationId xmlns:a16="http://schemas.microsoft.com/office/drawing/2014/main" id="{5D790949-29A5-4611-9129-C95783D2AA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776" y="2072408"/>
            <a:ext cx="2542700" cy="370863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D909DB62-8012-4046-A738-08396B54D692}"/>
                  </a:ext>
                </a:extLst>
              </p:cNvPr>
              <p:cNvSpPr txBox="1"/>
              <p:nvPr/>
            </p:nvSpPr>
            <p:spPr>
              <a:xfrm>
                <a:off x="7032700" y="4886814"/>
                <a:ext cx="4863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D909DB62-8012-4046-A738-08396B54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700" y="4886814"/>
                <a:ext cx="486352" cy="400110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3FEB2814-797F-4F7B-B380-1CA06E3CED33}"/>
                  </a:ext>
                </a:extLst>
              </p:cNvPr>
              <p:cNvSpPr txBox="1"/>
              <p:nvPr/>
            </p:nvSpPr>
            <p:spPr>
              <a:xfrm>
                <a:off x="7588807" y="4886814"/>
                <a:ext cx="5086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3FEB2814-797F-4F7B-B380-1CA06E3C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807" y="4886814"/>
                <a:ext cx="508601" cy="400110"/>
              </a:xfrm>
              <a:prstGeom prst="rect">
                <a:avLst/>
              </a:prstGeom>
              <a:blipFill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F8EC9924-639C-4DC2-A803-8CF6720B1E3B}"/>
                  </a:ext>
                </a:extLst>
              </p:cNvPr>
              <p:cNvSpPr txBox="1"/>
              <p:nvPr/>
            </p:nvSpPr>
            <p:spPr>
              <a:xfrm>
                <a:off x="8188026" y="4886814"/>
                <a:ext cx="5086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F8EC9924-639C-4DC2-A803-8CF6720B1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026" y="4886814"/>
                <a:ext cx="508601" cy="400110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16562B39-A5AD-4139-84A1-432F94BA2907}"/>
                  </a:ext>
                </a:extLst>
              </p:cNvPr>
              <p:cNvSpPr txBox="1"/>
              <p:nvPr/>
            </p:nvSpPr>
            <p:spPr>
              <a:xfrm>
                <a:off x="7054567" y="3670916"/>
                <a:ext cx="4952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16562B39-A5AD-4139-84A1-432F94BA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567" y="3670916"/>
                <a:ext cx="495264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Sylinder 9">
                <a:extLst>
                  <a:ext uri="{FF2B5EF4-FFF2-40B4-BE49-F238E27FC236}">
                    <a16:creationId xmlns:a16="http://schemas.microsoft.com/office/drawing/2014/main" id="{ABC01730-B4C3-4FA1-AAF8-749984C493A5}"/>
                  </a:ext>
                </a:extLst>
              </p:cNvPr>
              <p:cNvSpPr txBox="1"/>
              <p:nvPr/>
            </p:nvSpPr>
            <p:spPr>
              <a:xfrm>
                <a:off x="7607017" y="3670916"/>
                <a:ext cx="517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kstSylinder 9">
                <a:extLst>
                  <a:ext uri="{FF2B5EF4-FFF2-40B4-BE49-F238E27FC236}">
                    <a16:creationId xmlns:a16="http://schemas.microsoft.com/office/drawing/2014/main" id="{ABC01730-B4C3-4FA1-AAF8-749984C49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017" y="3670916"/>
                <a:ext cx="517513" cy="400110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F81D2D09-9539-42FD-A78F-AD29986CB3FA}"/>
                  </a:ext>
                </a:extLst>
              </p:cNvPr>
              <p:cNvSpPr txBox="1"/>
              <p:nvPr/>
            </p:nvSpPr>
            <p:spPr>
              <a:xfrm>
                <a:off x="8204710" y="3670916"/>
                <a:ext cx="5175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F81D2D09-9539-42FD-A78F-AD29986CB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710" y="3670916"/>
                <a:ext cx="517513" cy="4001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0F9E5DBF-EAE5-404D-9DF9-344B611330AA}"/>
                  </a:ext>
                </a:extLst>
              </p:cNvPr>
              <p:cNvSpPr txBox="1"/>
              <p:nvPr/>
            </p:nvSpPr>
            <p:spPr>
              <a:xfrm>
                <a:off x="7037478" y="2468525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0F9E5DBF-EAE5-404D-9DF9-344B61133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78" y="2468525"/>
                <a:ext cx="511550" cy="400110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7F1C3B99-FFA7-4546-9105-117D3772CE02}"/>
                  </a:ext>
                </a:extLst>
              </p:cNvPr>
              <p:cNvSpPr txBox="1"/>
              <p:nvPr/>
            </p:nvSpPr>
            <p:spPr>
              <a:xfrm>
                <a:off x="7612980" y="2468525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7F1C3B99-FFA7-4546-9105-117D3772C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980" y="2468525"/>
                <a:ext cx="511550" cy="400110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Sylinder 13">
                <a:extLst>
                  <a:ext uri="{FF2B5EF4-FFF2-40B4-BE49-F238E27FC236}">
                    <a16:creationId xmlns:a16="http://schemas.microsoft.com/office/drawing/2014/main" id="{C31FC107-F113-4DEA-B089-4B441A7A92A3}"/>
                  </a:ext>
                </a:extLst>
              </p:cNvPr>
              <p:cNvSpPr txBox="1"/>
              <p:nvPr/>
            </p:nvSpPr>
            <p:spPr>
              <a:xfrm>
                <a:off x="8193320" y="2455018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kstSylinder 13">
                <a:extLst>
                  <a:ext uri="{FF2B5EF4-FFF2-40B4-BE49-F238E27FC236}">
                    <a16:creationId xmlns:a16="http://schemas.microsoft.com/office/drawing/2014/main" id="{C31FC107-F113-4DEA-B089-4B441A7A9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320" y="2455018"/>
                <a:ext cx="511550" cy="400110"/>
              </a:xfrm>
              <a:prstGeom prst="rect">
                <a:avLst/>
              </a:prstGeom>
              <a:blipFill>
                <a:blip r:embed="rId12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Bilde 14">
            <a:extLst>
              <a:ext uri="{FF2B5EF4-FFF2-40B4-BE49-F238E27FC236}">
                <a16:creationId xmlns:a16="http://schemas.microsoft.com/office/drawing/2014/main" id="{CB052C03-9754-4520-A49C-EA3500419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6126" y="2158670"/>
            <a:ext cx="1706169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Sylinder 15">
                <a:extLst>
                  <a:ext uri="{FF2B5EF4-FFF2-40B4-BE49-F238E27FC236}">
                    <a16:creationId xmlns:a16="http://schemas.microsoft.com/office/drawing/2014/main" id="{4950B3B3-61F4-43AC-B1FE-9565A51C6F42}"/>
                  </a:ext>
                </a:extLst>
              </p:cNvPr>
              <p:cNvSpPr txBox="1"/>
              <p:nvPr/>
            </p:nvSpPr>
            <p:spPr>
              <a:xfrm>
                <a:off x="4852462" y="2423069"/>
                <a:ext cx="511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kstSylinder 15">
                <a:extLst>
                  <a:ext uri="{FF2B5EF4-FFF2-40B4-BE49-F238E27FC236}">
                    <a16:creationId xmlns:a16="http://schemas.microsoft.com/office/drawing/2014/main" id="{4950B3B3-61F4-43AC-B1FE-9565A51C6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462" y="2423069"/>
                <a:ext cx="511550" cy="400110"/>
              </a:xfrm>
              <a:prstGeom prst="rect">
                <a:avLst/>
              </a:prstGeom>
              <a:blipFill>
                <a:blip r:embed="rId1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Sylinder 16">
                <a:extLst>
                  <a:ext uri="{FF2B5EF4-FFF2-40B4-BE49-F238E27FC236}">
                    <a16:creationId xmlns:a16="http://schemas.microsoft.com/office/drawing/2014/main" id="{22BA62B4-16BB-4E10-B9C6-80E7C64548F5}"/>
                  </a:ext>
                </a:extLst>
              </p:cNvPr>
              <p:cNvSpPr txBox="1"/>
              <p:nvPr/>
            </p:nvSpPr>
            <p:spPr>
              <a:xfrm>
                <a:off x="4877660" y="4822308"/>
                <a:ext cx="4863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kstSylinder 16">
                <a:extLst>
                  <a:ext uri="{FF2B5EF4-FFF2-40B4-BE49-F238E27FC236}">
                    <a16:creationId xmlns:a16="http://schemas.microsoft.com/office/drawing/2014/main" id="{22BA62B4-16BB-4E10-B9C6-80E7C6454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660" y="4822308"/>
                <a:ext cx="486352" cy="400110"/>
              </a:xfrm>
              <a:prstGeom prst="rect">
                <a:avLst/>
              </a:prstGeom>
              <a:blipFill>
                <a:blip r:embed="rId1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4FC77136-CC51-4E62-BD4F-0D79406B51F5}"/>
              </a:ext>
            </a:extLst>
          </p:cNvPr>
          <p:cNvCxnSpPr/>
          <p:nvPr/>
        </p:nvCxnSpPr>
        <p:spPr bwMode="auto">
          <a:xfrm>
            <a:off x="5933872" y="2574587"/>
            <a:ext cx="6349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CFD46592-635E-407A-9E09-1E3DE91A9794}"/>
              </a:ext>
            </a:extLst>
          </p:cNvPr>
          <p:cNvCxnSpPr/>
          <p:nvPr/>
        </p:nvCxnSpPr>
        <p:spPr bwMode="auto">
          <a:xfrm>
            <a:off x="5894962" y="5103779"/>
            <a:ext cx="60311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61017813-3B3D-4030-8A23-CD6C3409F111}"/>
              </a:ext>
            </a:extLst>
          </p:cNvPr>
          <p:cNvCxnSpPr>
            <a:cxnSpLocks/>
          </p:cNvCxnSpPr>
          <p:nvPr/>
        </p:nvCxnSpPr>
        <p:spPr bwMode="auto">
          <a:xfrm>
            <a:off x="6353783" y="3842426"/>
            <a:ext cx="28858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24873507"/>
      </p:ext>
    </p:extLst>
  </p:cSld>
  <p:clrMapOvr>
    <a:masterClrMapping/>
  </p:clrMapOvr>
</p:sld>
</file>

<file path=ppt/theme/theme1.xml><?xml version="1.0" encoding="utf-8"?>
<a:theme xmlns:a="http://schemas.openxmlformats.org/drawingml/2006/main" name="INF5860_lecture1b_ny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F5860_lecture1b.potx [Autosaved]" id="{2533CB88-135B-47B7-AF82-E9353FDE08CC}" vid="{9890EF07-D830-4363-8B8D-1A87568D20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INF5860_lecture1b_ny</Template>
  <TotalTime>6894</TotalTime>
  <Words>3188</Words>
  <Application>Microsoft Office PowerPoint</Application>
  <PresentationFormat>Skjermfremvisning (4:3)</PresentationFormat>
  <Paragraphs>674</Paragraphs>
  <Slides>84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84</vt:i4>
      </vt:variant>
    </vt:vector>
  </HeadingPairs>
  <TitlesOfParts>
    <vt:vector size="88" baseType="lpstr">
      <vt:lpstr>Arial</vt:lpstr>
      <vt:lpstr>Cambria Math</vt:lpstr>
      <vt:lpstr>ヒラギノ角ゴ Pro W3</vt:lpstr>
      <vt:lpstr>INF5860_lecture1b_ny</vt:lpstr>
      <vt:lpstr>INF 5860 Machine learning for image classification</vt:lpstr>
      <vt:lpstr>Outline</vt:lpstr>
      <vt:lpstr>About today</vt:lpstr>
      <vt:lpstr>Readings</vt:lpstr>
      <vt:lpstr>Progress</vt:lpstr>
      <vt:lpstr>Overview</vt:lpstr>
      <vt:lpstr>Progress</vt:lpstr>
      <vt:lpstr>Recurrent Neural Network (RNN)</vt:lpstr>
      <vt:lpstr>Recurrent Neural Network (RNN)</vt:lpstr>
      <vt:lpstr>Recurrent Neural Network (RNN)</vt:lpstr>
      <vt:lpstr>(Vanilla) Recurrent Neural Network</vt:lpstr>
      <vt:lpstr>RNN: Computational Graph</vt:lpstr>
      <vt:lpstr>RNN: Computational Graph</vt:lpstr>
      <vt:lpstr>RNN: Computational Graph</vt:lpstr>
      <vt:lpstr>RNN: Computational Graph</vt:lpstr>
      <vt:lpstr>RNN: Computational Graph</vt:lpstr>
      <vt:lpstr>RNN: Computational Graph</vt:lpstr>
      <vt:lpstr>RNN: Computational Graph</vt:lpstr>
      <vt:lpstr>Example: Language model</vt:lpstr>
      <vt:lpstr>RNN: Predicting the next character</vt:lpstr>
      <vt:lpstr>RNN: Predicting the next character</vt:lpstr>
      <vt:lpstr>RNN: Predicting the next character</vt:lpstr>
      <vt:lpstr>RNN: Predicting the next character</vt:lpstr>
      <vt:lpstr>RNN: Predicting the next character</vt:lpstr>
      <vt:lpstr>RNN: Predicting the next character</vt:lpstr>
      <vt:lpstr>Progress</vt:lpstr>
      <vt:lpstr>Input-output structure of RNN’s</vt:lpstr>
      <vt:lpstr>RNN: One-to-one</vt:lpstr>
      <vt:lpstr>RNN: One-to-many</vt:lpstr>
      <vt:lpstr>RNN: Many-to-one </vt:lpstr>
      <vt:lpstr>RNN: Many-to-many</vt:lpstr>
      <vt:lpstr>RNN: Many-to-many (encoder-decoder)</vt:lpstr>
      <vt:lpstr>Progress</vt:lpstr>
      <vt:lpstr>Training Recurrent Neural Networks </vt:lpstr>
      <vt:lpstr>Exploding or vanishing gradients</vt:lpstr>
      <vt:lpstr>Exploding or vanishing gradients</vt:lpstr>
      <vt:lpstr>Gradient clipping</vt:lpstr>
      <vt:lpstr>Vanishing gradients - “less of a problem”</vt:lpstr>
      <vt:lpstr>Initialization of the weights</vt:lpstr>
      <vt:lpstr>Some initialization schemes can help RNNs</vt:lpstr>
      <vt:lpstr>Backpropagation through time (BPTT)</vt:lpstr>
      <vt:lpstr>Truncated Backpropagation thought time</vt:lpstr>
      <vt:lpstr>Truncated Backpropagation thought time</vt:lpstr>
      <vt:lpstr>Truncated Backpropagation thought time</vt:lpstr>
      <vt:lpstr>Truncated Backpropagation thought time</vt:lpstr>
      <vt:lpstr>What effect do you get from stopping the gradients?</vt:lpstr>
      <vt:lpstr>A fun fix! Synthetic gradients</vt:lpstr>
      <vt:lpstr>Progress</vt:lpstr>
      <vt:lpstr>Inputting Shakespeare</vt:lpstr>
      <vt:lpstr>Inputting Shakespeare</vt:lpstr>
      <vt:lpstr>Inputting latex</vt:lpstr>
      <vt:lpstr>Inputting C code (linux kernel)</vt:lpstr>
      <vt:lpstr>Interpreting cell activations</vt:lpstr>
      <vt:lpstr>Interpreting cell activations</vt:lpstr>
      <vt:lpstr>Interpreting cell activations</vt:lpstr>
      <vt:lpstr>Interpreting cell activations</vt:lpstr>
      <vt:lpstr>Interpreting cell activations</vt:lpstr>
      <vt:lpstr>Progress</vt:lpstr>
      <vt:lpstr>Gated Recurrent Unit (GRU)</vt:lpstr>
      <vt:lpstr>Gated Recurrent Unit (GRU)</vt:lpstr>
      <vt:lpstr>Gated Recurrent Unit (GRU)</vt:lpstr>
      <vt:lpstr>Long Short Term Memory (LSTM)</vt:lpstr>
      <vt:lpstr>Multi-layer Recurrent Neural Networks</vt:lpstr>
      <vt:lpstr>Bidirectional recurrent neural network</vt:lpstr>
      <vt:lpstr>Bidirectional recurrent neural network</vt:lpstr>
      <vt:lpstr>Progress</vt:lpstr>
      <vt:lpstr>Image Captioning</vt:lpstr>
      <vt:lpstr>Image Captioning</vt:lpstr>
      <vt:lpstr>Image Captioning</vt:lpstr>
      <vt:lpstr>Image Captioning</vt:lpstr>
      <vt:lpstr>Image Captioning</vt:lpstr>
      <vt:lpstr>Image Captioning</vt:lpstr>
      <vt:lpstr>Image Captioning</vt:lpstr>
      <vt:lpstr>Image Captioning</vt:lpstr>
      <vt:lpstr>Image Captioning: Results</vt:lpstr>
      <vt:lpstr>Image Captioning: Failures </vt:lpstr>
      <vt:lpstr>Generating images</vt:lpstr>
      <vt:lpstr>Machine translation</vt:lpstr>
      <vt:lpstr>Machine translation</vt:lpstr>
      <vt:lpstr>Deep learning for videos</vt:lpstr>
      <vt:lpstr>But what about longer time-scales</vt:lpstr>
      <vt:lpstr>Better results by using RNN</vt:lpstr>
      <vt:lpstr>A network can be both convolutional and recurrent</vt:lpstr>
      <vt:lpstr>3D convolutions, convolutions in time+space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 5860 Machine learning for image classification</dc:title>
  <dc:creator>Anne H Schistad Solberg</dc:creator>
  <cp:lastModifiedBy>Tollef Jahren</cp:lastModifiedBy>
  <cp:revision>118</cp:revision>
  <cp:lastPrinted>2017-01-25T17:26:50Z</cp:lastPrinted>
  <dcterms:created xsi:type="dcterms:W3CDTF">2017-01-13T14:46:04Z</dcterms:created>
  <dcterms:modified xsi:type="dcterms:W3CDTF">2018-05-03T10:50:00Z</dcterms:modified>
</cp:coreProperties>
</file>