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268" r:id="rId4"/>
    <p:sldId id="364" r:id="rId5"/>
    <p:sldId id="354" r:id="rId6"/>
    <p:sldId id="270" r:id="rId7"/>
    <p:sldId id="259" r:id="rId8"/>
    <p:sldId id="258" r:id="rId9"/>
    <p:sldId id="353" r:id="rId10"/>
    <p:sldId id="281" r:id="rId11"/>
    <p:sldId id="352" r:id="rId12"/>
    <p:sldId id="363" r:id="rId13"/>
    <p:sldId id="379" r:id="rId14"/>
    <p:sldId id="383" r:id="rId15"/>
    <p:sldId id="381" r:id="rId16"/>
    <p:sldId id="384" r:id="rId17"/>
    <p:sldId id="382" r:id="rId18"/>
    <p:sldId id="385" r:id="rId19"/>
    <p:sldId id="380" r:id="rId20"/>
    <p:sldId id="386" r:id="rId21"/>
    <p:sldId id="262" r:id="rId22"/>
    <p:sldId id="263" r:id="rId23"/>
    <p:sldId id="274" r:id="rId24"/>
    <p:sldId id="278" r:id="rId25"/>
    <p:sldId id="282" r:id="rId26"/>
    <p:sldId id="276" r:id="rId27"/>
    <p:sldId id="273" r:id="rId28"/>
    <p:sldId id="287" r:id="rId29"/>
    <p:sldId id="288" r:id="rId30"/>
    <p:sldId id="293" r:id="rId31"/>
    <p:sldId id="351" r:id="rId32"/>
    <p:sldId id="264" r:id="rId33"/>
    <p:sldId id="290" r:id="rId34"/>
    <p:sldId id="291" r:id="rId35"/>
    <p:sldId id="286" r:id="rId36"/>
    <p:sldId id="292" r:id="rId37"/>
    <p:sldId id="294" r:id="rId38"/>
    <p:sldId id="350" r:id="rId39"/>
    <p:sldId id="298" r:id="rId40"/>
    <p:sldId id="310" r:id="rId41"/>
    <p:sldId id="311" r:id="rId42"/>
    <p:sldId id="312" r:id="rId43"/>
    <p:sldId id="313" r:id="rId44"/>
    <p:sldId id="314" r:id="rId45"/>
    <p:sldId id="315" r:id="rId46"/>
    <p:sldId id="318" r:id="rId47"/>
    <p:sldId id="319" r:id="rId48"/>
    <p:sldId id="320" r:id="rId49"/>
    <p:sldId id="349" r:id="rId50"/>
    <p:sldId id="317" r:id="rId51"/>
    <p:sldId id="333" r:id="rId52"/>
    <p:sldId id="336" r:id="rId53"/>
    <p:sldId id="339" r:id="rId54"/>
    <p:sldId id="341" r:id="rId55"/>
    <p:sldId id="340" r:id="rId56"/>
    <p:sldId id="335" r:id="rId57"/>
    <p:sldId id="343" r:id="rId58"/>
    <p:sldId id="342" r:id="rId59"/>
    <p:sldId id="308" r:id="rId60"/>
    <p:sldId id="344" r:id="rId61"/>
    <p:sldId id="348" r:id="rId62"/>
    <p:sldId id="280" r:id="rId63"/>
    <p:sldId id="345" r:id="rId64"/>
    <p:sldId id="347" r:id="rId65"/>
    <p:sldId id="309" r:id="rId66"/>
    <p:sldId id="358" r:id="rId67"/>
    <p:sldId id="365" r:id="rId68"/>
    <p:sldId id="357" r:id="rId69"/>
    <p:sldId id="378" r:id="rId70"/>
    <p:sldId id="337" r:id="rId71"/>
    <p:sldId id="338" r:id="rId72"/>
    <p:sldId id="361" r:id="rId73"/>
    <p:sldId id="362" r:id="rId74"/>
    <p:sldId id="346" r:id="rId75"/>
    <p:sldId id="360" r:id="rId76"/>
    <p:sldId id="366" r:id="rId77"/>
    <p:sldId id="367" r:id="rId78"/>
    <p:sldId id="368" r:id="rId79"/>
    <p:sldId id="369" r:id="rId80"/>
    <p:sldId id="370" r:id="rId81"/>
    <p:sldId id="371" r:id="rId82"/>
    <p:sldId id="387" r:id="rId83"/>
    <p:sldId id="373" r:id="rId84"/>
    <p:sldId id="377" r:id="rId85"/>
    <p:sldId id="376" r:id="rId86"/>
    <p:sldId id="316" r:id="rId87"/>
    <p:sldId id="275" r:id="rId88"/>
    <p:sldId id="267" r:id="rId8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5149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9" autoAdjust="0"/>
    <p:restoredTop sz="82411" autoAdjust="0"/>
  </p:normalViewPr>
  <p:slideViewPr>
    <p:cSldViewPr snapToGrid="0">
      <p:cViewPr varScale="1">
        <p:scale>
          <a:sx n="134" d="100"/>
          <a:sy n="134" d="100"/>
        </p:scale>
        <p:origin x="3258" y="11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226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lef Struksnes Jahren" userId="9d445570-a449-4513-bfeb-7fce20956292" providerId="ADAL" clId="{8BFB23B8-90ED-46EB-8EA9-393EF2529717}"/>
    <pc:docChg chg="undo addSld delSld modSld">
      <pc:chgData name="Tollef Struksnes Jahren" userId="9d445570-a449-4513-bfeb-7fce20956292" providerId="ADAL" clId="{8BFB23B8-90ED-46EB-8EA9-393EF2529717}" dt="2018-02-06T20:04:54.867" v="48" actId="6549"/>
      <pc:docMkLst>
        <pc:docMk/>
      </pc:docMkLst>
      <pc:sldChg chg="modSp add del">
        <pc:chgData name="Tollef Struksnes Jahren" userId="9d445570-a449-4513-bfeb-7fce20956292" providerId="ADAL" clId="{8BFB23B8-90ED-46EB-8EA9-393EF2529717}" dt="2018-02-06T20:04:54.867" v="48" actId="6549"/>
        <pc:sldMkLst>
          <pc:docMk/>
          <pc:sldMk cId="0" sldId="257"/>
        </pc:sldMkLst>
        <pc:spChg chg="mod">
          <ac:chgData name="Tollef Struksnes Jahren" userId="9d445570-a449-4513-bfeb-7fce20956292" providerId="ADAL" clId="{8BFB23B8-90ED-46EB-8EA9-393EF2529717}" dt="2018-02-06T20:04:54.867" v="48" actId="6549"/>
          <ac:spMkLst>
            <pc:docMk/>
            <pc:sldMk cId="0" sldId="257"/>
            <ac:spMk id="14340" creationId="{00000000-0000-0000-0000-000000000000}"/>
          </ac:spMkLst>
        </pc:spChg>
      </pc:sldChg>
    </pc:docChg>
  </pc:docChgLst>
  <pc:docChgLst>
    <pc:chgData name="Tollef Struksnes Jahren" userId="9d445570-a449-4513-bfeb-7fce20956292" providerId="ADAL" clId="{7D282BD4-C599-4C9C-897B-5DA615F84939}"/>
    <pc:docChg chg="undo custSel addSld delSld modSld">
      <pc:chgData name="Tollef Struksnes Jahren" userId="9d445570-a449-4513-bfeb-7fce20956292" providerId="ADAL" clId="{7D282BD4-C599-4C9C-897B-5DA615F84939}" dt="2018-02-12T11:39:20.241" v="1029" actId="20577"/>
      <pc:docMkLst>
        <pc:docMk/>
      </pc:docMkLst>
      <pc:sldChg chg="modSp">
        <pc:chgData name="Tollef Struksnes Jahren" userId="9d445570-a449-4513-bfeb-7fce20956292" providerId="ADAL" clId="{7D282BD4-C599-4C9C-897B-5DA615F84939}" dt="2018-02-12T09:39:16.029" v="784" actId="20577"/>
        <pc:sldMkLst>
          <pc:docMk/>
          <pc:sldMk cId="0" sldId="256"/>
        </pc:sldMkLst>
        <pc:spChg chg="mod">
          <ac:chgData name="Tollef Struksnes Jahren" userId="9d445570-a449-4513-bfeb-7fce20956292" providerId="ADAL" clId="{7D282BD4-C599-4C9C-897B-5DA615F84939}" dt="2018-02-12T09:39:16.029" v="784" actId="20577"/>
          <ac:spMkLst>
            <pc:docMk/>
            <pc:sldMk cId="0" sldId="256"/>
            <ac:spMk id="13315" creationId="{00000000-0000-0000-0000-000000000000}"/>
          </ac:spMkLst>
        </pc:spChg>
      </pc:sldChg>
      <pc:sldChg chg="modSp">
        <pc:chgData name="Tollef Struksnes Jahren" userId="9d445570-a449-4513-bfeb-7fce20956292" providerId="ADAL" clId="{7D282BD4-C599-4C9C-897B-5DA615F84939}" dt="2018-02-12T09:39:41.188" v="785" actId="20577"/>
        <pc:sldMkLst>
          <pc:docMk/>
          <pc:sldMk cId="0" sldId="257"/>
        </pc:sldMkLst>
        <pc:spChg chg="mod">
          <ac:chgData name="Tollef Struksnes Jahren" userId="9d445570-a449-4513-bfeb-7fce20956292" providerId="ADAL" clId="{7D282BD4-C599-4C9C-897B-5DA615F84939}" dt="2018-02-12T09:39:41.188" v="785" actId="20577"/>
          <ac:spMkLst>
            <pc:docMk/>
            <pc:sldMk cId="0" sldId="257"/>
            <ac:spMk id="14340" creationId="{00000000-0000-0000-0000-000000000000}"/>
          </ac:spMkLst>
        </pc:spChg>
      </pc:sldChg>
      <pc:sldChg chg="modSp">
        <pc:chgData name="Tollef Struksnes Jahren" userId="9d445570-a449-4513-bfeb-7fce20956292" providerId="ADAL" clId="{7D282BD4-C599-4C9C-897B-5DA615F84939}" dt="2018-02-12T08:17:10.152" v="48" actId="20577"/>
        <pc:sldMkLst>
          <pc:docMk/>
          <pc:sldMk cId="1155482958" sldId="262"/>
        </pc:sldMkLst>
        <pc:spChg chg="mod">
          <ac:chgData name="Tollef Struksnes Jahren" userId="9d445570-a449-4513-bfeb-7fce20956292" providerId="ADAL" clId="{7D282BD4-C599-4C9C-897B-5DA615F84939}" dt="2018-02-12T08:17:10.152" v="48" actId="20577"/>
          <ac:spMkLst>
            <pc:docMk/>
            <pc:sldMk cId="1155482958" sldId="262"/>
            <ac:spMk id="2" creationId="{7DE9BE2F-A7B2-4B26-8676-8B28E209C3EF}"/>
          </ac:spMkLst>
        </pc:spChg>
        <pc:spChg chg="mod">
          <ac:chgData name="Tollef Struksnes Jahren" userId="9d445570-a449-4513-bfeb-7fce20956292" providerId="ADAL" clId="{7D282BD4-C599-4C9C-897B-5DA615F84939}" dt="2018-02-12T08:17:06.610" v="46" actId="20577"/>
          <ac:spMkLst>
            <pc:docMk/>
            <pc:sldMk cId="1155482958" sldId="262"/>
            <ac:spMk id="3" creationId="{94492FB8-8AB0-4348-8DF7-A208946455BD}"/>
          </ac:spMkLst>
        </pc:spChg>
      </pc:sldChg>
      <pc:sldChg chg="modSp">
        <pc:chgData name="Tollef Struksnes Jahren" userId="9d445570-a449-4513-bfeb-7fce20956292" providerId="ADAL" clId="{7D282BD4-C599-4C9C-897B-5DA615F84939}" dt="2018-02-12T11:35:09.784" v="1021" actId="14100"/>
        <pc:sldMkLst>
          <pc:docMk/>
          <pc:sldMk cId="339964741" sldId="287"/>
        </pc:sldMkLst>
        <pc:cxnChg chg="mod">
          <ac:chgData name="Tollef Struksnes Jahren" userId="9d445570-a449-4513-bfeb-7fce20956292" providerId="ADAL" clId="{7D282BD4-C599-4C9C-897B-5DA615F84939}" dt="2018-02-12T11:35:09.784" v="1021" actId="14100"/>
          <ac:cxnSpMkLst>
            <pc:docMk/>
            <pc:sldMk cId="339964741" sldId="287"/>
            <ac:cxnSpMk id="25" creationId="{B067EFCD-07E0-47E8-A8D4-98959765ABC7}"/>
          </ac:cxnSpMkLst>
        </pc:cxnChg>
      </pc:sldChg>
      <pc:sldChg chg="delSp modSp">
        <pc:chgData name="Tollef Struksnes Jahren" userId="9d445570-a449-4513-bfeb-7fce20956292" providerId="ADAL" clId="{7D282BD4-C599-4C9C-897B-5DA615F84939}" dt="2018-02-12T09:39:06.613" v="782" actId="478"/>
        <pc:sldMkLst>
          <pc:docMk/>
          <pc:sldMk cId="4146620724" sldId="291"/>
        </pc:sldMkLst>
        <pc:spChg chg="del mod">
          <ac:chgData name="Tollef Struksnes Jahren" userId="9d445570-a449-4513-bfeb-7fce20956292" providerId="ADAL" clId="{7D282BD4-C599-4C9C-897B-5DA615F84939}" dt="2018-02-12T09:39:06.613" v="782" actId="478"/>
          <ac:spMkLst>
            <pc:docMk/>
            <pc:sldMk cId="4146620724" sldId="291"/>
            <ac:spMk id="7" creationId="{B3EAC7EA-2865-4BCE-86B5-F55C6D89BE93}"/>
          </ac:spMkLst>
        </pc:spChg>
      </pc:sldChg>
      <pc:sldChg chg="addSp delSp">
        <pc:chgData name="Tollef Struksnes Jahren" userId="9d445570-a449-4513-bfeb-7fce20956292" providerId="ADAL" clId="{7D282BD4-C599-4C9C-897B-5DA615F84939}" dt="2018-02-12T09:36:03.854" v="696" actId="20577"/>
        <pc:sldMkLst>
          <pc:docMk/>
          <pc:sldMk cId="327937568" sldId="308"/>
        </pc:sldMkLst>
        <pc:picChg chg="add del">
          <ac:chgData name="Tollef Struksnes Jahren" userId="9d445570-a449-4513-bfeb-7fce20956292" providerId="ADAL" clId="{7D282BD4-C599-4C9C-897B-5DA615F84939}" dt="2018-02-12T09:36:03.854" v="696" actId="20577"/>
          <ac:picMkLst>
            <pc:docMk/>
            <pc:sldMk cId="327937568" sldId="308"/>
            <ac:picMk id="9" creationId="{537E325E-0D70-4EEC-BA2A-F9C2CE4D68E5}"/>
          </ac:picMkLst>
        </pc:picChg>
      </pc:sldChg>
      <pc:sldChg chg="addSp delSp modSp">
        <pc:chgData name="Tollef Struksnes Jahren" userId="9d445570-a449-4513-bfeb-7fce20956292" providerId="ADAL" clId="{7D282BD4-C599-4C9C-897B-5DA615F84939}" dt="2018-02-12T10:35:58.235" v="958" actId="478"/>
        <pc:sldMkLst>
          <pc:docMk/>
          <pc:sldMk cId="3416298073" sldId="317"/>
        </pc:sldMkLst>
        <pc:spChg chg="add del mod">
          <ac:chgData name="Tollef Struksnes Jahren" userId="9d445570-a449-4513-bfeb-7fce20956292" providerId="ADAL" clId="{7D282BD4-C599-4C9C-897B-5DA615F84939}" dt="2018-02-12T10:09:38.038" v="936" actId="20577"/>
          <ac:spMkLst>
            <pc:docMk/>
            <pc:sldMk cId="3416298073" sldId="317"/>
            <ac:spMk id="3" creationId="{C1FB909A-1DEC-4A72-8EE2-B1BCE85B27CE}"/>
          </ac:spMkLst>
        </pc:spChg>
        <pc:spChg chg="add del mod">
          <ac:chgData name="Tollef Struksnes Jahren" userId="9d445570-a449-4513-bfeb-7fce20956292" providerId="ADAL" clId="{7D282BD4-C599-4C9C-897B-5DA615F84939}" dt="2018-02-12T10:35:58.235" v="958" actId="478"/>
          <ac:spMkLst>
            <pc:docMk/>
            <pc:sldMk cId="3416298073" sldId="317"/>
            <ac:spMk id="9" creationId="{9CD08F48-1B69-4C4B-8E40-6CB07A2173F3}"/>
          </ac:spMkLst>
        </pc:spChg>
        <pc:picChg chg="add del mod">
          <ac:chgData name="Tollef Struksnes Jahren" userId="9d445570-a449-4513-bfeb-7fce20956292" providerId="ADAL" clId="{7D282BD4-C599-4C9C-897B-5DA615F84939}" dt="2018-02-12T10:04:00.469" v="824" actId="478"/>
          <ac:picMkLst>
            <pc:docMk/>
            <pc:sldMk cId="3416298073" sldId="317"/>
            <ac:picMk id="7" creationId="{A47E3CBC-AAD5-4366-B5AF-7119344284FF}"/>
          </ac:picMkLst>
        </pc:picChg>
        <pc:picChg chg="add del mod">
          <ac:chgData name="Tollef Struksnes Jahren" userId="9d445570-a449-4513-bfeb-7fce20956292" providerId="ADAL" clId="{7D282BD4-C599-4C9C-897B-5DA615F84939}" dt="2018-02-12T10:04:48.772" v="831" actId="478"/>
          <ac:picMkLst>
            <pc:docMk/>
            <pc:sldMk cId="3416298073" sldId="317"/>
            <ac:picMk id="8" creationId="{4BD121B9-EE48-4EE5-AAC0-697142F87B6E}"/>
          </ac:picMkLst>
        </pc:picChg>
      </pc:sldChg>
      <pc:sldChg chg="modSp add">
        <pc:chgData name="Tollef Struksnes Jahren" userId="9d445570-a449-4513-bfeb-7fce20956292" providerId="ADAL" clId="{7D282BD4-C599-4C9C-897B-5DA615F84939}" dt="2018-02-12T09:20:06.126" v="333" actId="20577"/>
        <pc:sldMkLst>
          <pc:docMk/>
          <pc:sldMk cId="2483034276" sldId="318"/>
        </pc:sldMkLst>
        <pc:spChg chg="mod">
          <ac:chgData name="Tollef Struksnes Jahren" userId="9d445570-a449-4513-bfeb-7fce20956292" providerId="ADAL" clId="{7D282BD4-C599-4C9C-897B-5DA615F84939}" dt="2018-02-12T09:17:06.542" v="75" actId="20577"/>
          <ac:spMkLst>
            <pc:docMk/>
            <pc:sldMk cId="2483034276" sldId="318"/>
            <ac:spMk id="2" creationId="{3AAD0306-94AB-422B-AD02-131E60E43486}"/>
          </ac:spMkLst>
        </pc:spChg>
        <pc:spChg chg="mod">
          <ac:chgData name="Tollef Struksnes Jahren" userId="9d445570-a449-4513-bfeb-7fce20956292" providerId="ADAL" clId="{7D282BD4-C599-4C9C-897B-5DA615F84939}" dt="2018-02-12T09:20:06.126" v="333" actId="20577"/>
          <ac:spMkLst>
            <pc:docMk/>
            <pc:sldMk cId="2483034276" sldId="318"/>
            <ac:spMk id="3" creationId="{FC4AAA1D-600B-45E2-AB01-13393D4618DB}"/>
          </ac:spMkLst>
        </pc:spChg>
      </pc:sldChg>
      <pc:sldChg chg="addSp delSp modSp add">
        <pc:chgData name="Tollef Struksnes Jahren" userId="9d445570-a449-4513-bfeb-7fce20956292" providerId="ADAL" clId="{7D282BD4-C599-4C9C-897B-5DA615F84939}" dt="2018-02-12T09:58:45.843" v="817" actId="692"/>
        <pc:sldMkLst>
          <pc:docMk/>
          <pc:sldMk cId="3105450518" sldId="319"/>
        </pc:sldMkLst>
        <pc:spChg chg="mod">
          <ac:chgData name="Tollef Struksnes Jahren" userId="9d445570-a449-4513-bfeb-7fce20956292" providerId="ADAL" clId="{7D282BD4-C599-4C9C-897B-5DA615F84939}" dt="2018-02-12T09:24:15.157" v="409" actId="20577"/>
          <ac:spMkLst>
            <pc:docMk/>
            <pc:sldMk cId="3105450518" sldId="319"/>
            <ac:spMk id="2" creationId="{F94B1B7A-A8FF-4DBF-B3F1-6924DF84FE66}"/>
          </ac:spMkLst>
        </pc:spChg>
        <pc:spChg chg="del">
          <ac:chgData name="Tollef Struksnes Jahren" userId="9d445570-a449-4513-bfeb-7fce20956292" providerId="ADAL" clId="{7D282BD4-C599-4C9C-897B-5DA615F84939}" dt="2018-02-12T09:22:34.428" v="336" actId="692"/>
          <ac:spMkLst>
            <pc:docMk/>
            <pc:sldMk cId="3105450518" sldId="319"/>
            <ac:spMk id="3" creationId="{47C0231A-E9F9-451D-976C-78303BDC1316}"/>
          </ac:spMkLst>
        </pc:spChg>
        <pc:spChg chg="add del mod">
          <ac:chgData name="Tollef Struksnes Jahren" userId="9d445570-a449-4513-bfeb-7fce20956292" providerId="ADAL" clId="{7D282BD4-C599-4C9C-897B-5DA615F84939}" dt="2018-02-12T09:57:58.877" v="805" actId="478"/>
          <ac:spMkLst>
            <pc:docMk/>
            <pc:sldMk cId="3105450518" sldId="319"/>
            <ac:spMk id="8" creationId="{DE32060A-4E87-4B7D-930C-20C25255153E}"/>
          </ac:spMkLst>
        </pc:spChg>
        <pc:spChg chg="add del mod">
          <ac:chgData name="Tollef Struksnes Jahren" userId="9d445570-a449-4513-bfeb-7fce20956292" providerId="ADAL" clId="{7D282BD4-C599-4C9C-897B-5DA615F84939}" dt="2018-02-12T09:58:14.221" v="808" actId="478"/>
          <ac:spMkLst>
            <pc:docMk/>
            <pc:sldMk cId="3105450518" sldId="319"/>
            <ac:spMk id="9" creationId="{644B7417-1D3F-4330-ACD0-3DF66C02C31E}"/>
          </ac:spMkLst>
        </pc:spChg>
        <pc:spChg chg="add mod">
          <ac:chgData name="Tollef Struksnes Jahren" userId="9d445570-a449-4513-bfeb-7fce20956292" providerId="ADAL" clId="{7D282BD4-C599-4C9C-897B-5DA615F84939}" dt="2018-02-12T09:58:45.843" v="817" actId="692"/>
          <ac:spMkLst>
            <pc:docMk/>
            <pc:sldMk cId="3105450518" sldId="319"/>
            <ac:spMk id="10" creationId="{5EACEC2A-C7F8-4F6B-8091-B854E0E69610}"/>
          </ac:spMkLst>
        </pc:spChg>
        <pc:picChg chg="add mod">
          <ac:chgData name="Tollef Struksnes Jahren" userId="9d445570-a449-4513-bfeb-7fce20956292" providerId="ADAL" clId="{7D282BD4-C599-4C9C-897B-5DA615F84939}" dt="2018-02-12T09:25:47.294" v="412" actId="1076"/>
          <ac:picMkLst>
            <pc:docMk/>
            <pc:sldMk cId="3105450518" sldId="319"/>
            <ac:picMk id="7" creationId="{E2B288F0-1A5B-4342-85B3-F919EE930EAA}"/>
          </ac:picMkLst>
        </pc:picChg>
      </pc:sldChg>
      <pc:sldChg chg="addSp delSp modSp add">
        <pc:chgData name="Tollef Struksnes Jahren" userId="9d445570-a449-4513-bfeb-7fce20956292" providerId="ADAL" clId="{7D282BD4-C599-4C9C-897B-5DA615F84939}" dt="2018-02-12T11:39:20.241" v="1029" actId="20577"/>
        <pc:sldMkLst>
          <pc:docMk/>
          <pc:sldMk cId="3029935076" sldId="320"/>
        </pc:sldMkLst>
        <pc:spChg chg="mod">
          <ac:chgData name="Tollef Struksnes Jahren" userId="9d445570-a449-4513-bfeb-7fce20956292" providerId="ADAL" clId="{7D282BD4-C599-4C9C-897B-5DA615F84939}" dt="2018-02-12T11:39:20.241" v="1029" actId="20577"/>
          <ac:spMkLst>
            <pc:docMk/>
            <pc:sldMk cId="3029935076" sldId="320"/>
            <ac:spMk id="2" creationId="{91C5BD57-4ADD-4941-85C9-25BCB659156E}"/>
          </ac:spMkLst>
        </pc:spChg>
        <pc:spChg chg="del">
          <ac:chgData name="Tollef Struksnes Jahren" userId="9d445570-a449-4513-bfeb-7fce20956292" providerId="ADAL" clId="{7D282BD4-C599-4C9C-897B-5DA615F84939}" dt="2018-02-12T09:25:39.010" v="410" actId="20577"/>
          <ac:spMkLst>
            <pc:docMk/>
            <pc:sldMk cId="3029935076" sldId="320"/>
            <ac:spMk id="3" creationId="{19B0FE5B-E929-4315-9005-98365D3D77E3}"/>
          </ac:spMkLst>
        </pc:spChg>
        <pc:spChg chg="add del mod">
          <ac:chgData name="Tollef Struksnes Jahren" userId="9d445570-a449-4513-bfeb-7fce20956292" providerId="ADAL" clId="{7D282BD4-C599-4C9C-897B-5DA615F84939}" dt="2018-02-12T09:26:15.771" v="414" actId="20577"/>
          <ac:spMkLst>
            <pc:docMk/>
            <pc:sldMk cId="3029935076" sldId="320"/>
            <ac:spMk id="9" creationId="{69A57EA8-3D84-4741-B2F3-AC1239CA339F}"/>
          </ac:spMkLst>
        </pc:spChg>
        <pc:spChg chg="add mod">
          <ac:chgData name="Tollef Struksnes Jahren" userId="9d445570-a449-4513-bfeb-7fce20956292" providerId="ADAL" clId="{7D282BD4-C599-4C9C-897B-5DA615F84939}" dt="2018-02-12T09:30:51.183" v="501" actId="478"/>
          <ac:spMkLst>
            <pc:docMk/>
            <pc:sldMk cId="3029935076" sldId="320"/>
            <ac:spMk id="12" creationId="{4FF2840B-2BE5-4160-8841-C58B94995D52}"/>
          </ac:spMkLst>
        </pc:spChg>
        <pc:spChg chg="add mod">
          <ac:chgData name="Tollef Struksnes Jahren" userId="9d445570-a449-4513-bfeb-7fce20956292" providerId="ADAL" clId="{7D282BD4-C599-4C9C-897B-5DA615F84939}" dt="2018-02-12T09:59:13.147" v="820" actId="1076"/>
          <ac:spMkLst>
            <pc:docMk/>
            <pc:sldMk cId="3029935076" sldId="320"/>
            <ac:spMk id="14" creationId="{D1E515AC-E64F-4F4D-9ACC-9DC644B01C61}"/>
          </ac:spMkLst>
        </pc:spChg>
        <pc:picChg chg="add del mod">
          <ac:chgData name="Tollef Struksnes Jahren" userId="9d445570-a449-4513-bfeb-7fce20956292" providerId="ADAL" clId="{7D282BD4-C599-4C9C-897B-5DA615F84939}" dt="2018-02-12T09:25:56.018" v="413" actId="478"/>
          <ac:picMkLst>
            <pc:docMk/>
            <pc:sldMk cId="3029935076" sldId="320"/>
            <ac:picMk id="7" creationId="{A9AD254C-59BE-4CC2-B168-A4D0EC823456}"/>
          </ac:picMkLst>
        </pc:picChg>
        <pc:picChg chg="add del mod">
          <ac:chgData name="Tollef Struksnes Jahren" userId="9d445570-a449-4513-bfeb-7fce20956292" providerId="ADAL" clId="{7D282BD4-C599-4C9C-897B-5DA615F84939}" dt="2018-02-12T09:30:51.183" v="501" actId="478"/>
          <ac:picMkLst>
            <pc:docMk/>
            <pc:sldMk cId="3029935076" sldId="320"/>
            <ac:picMk id="10" creationId="{F3EE66F9-BD12-42E3-9CB4-0843AC9269B2}"/>
          </ac:picMkLst>
        </pc:picChg>
        <pc:picChg chg="add mod">
          <ac:chgData name="Tollef Struksnes Jahren" userId="9d445570-a449-4513-bfeb-7fce20956292" providerId="ADAL" clId="{7D282BD4-C599-4C9C-897B-5DA615F84939}" dt="2018-02-12T09:31:04.048" v="507" actId="1076"/>
          <ac:picMkLst>
            <pc:docMk/>
            <pc:sldMk cId="3029935076" sldId="320"/>
            <ac:picMk id="13" creationId="{F7E342C7-9A83-4122-AF98-0F8809E5D557}"/>
          </ac:picMkLst>
        </pc:picChg>
      </pc:sldChg>
      <pc:sldChg chg="addSp delSp modSp add">
        <pc:chgData name="Tollef Struksnes Jahren" userId="9d445570-a449-4513-bfeb-7fce20956292" providerId="ADAL" clId="{7D282BD4-C599-4C9C-897B-5DA615F84939}" dt="2018-02-12T11:05:25.267" v="1019" actId="1076"/>
        <pc:sldMkLst>
          <pc:docMk/>
          <pc:sldMk cId="2643978741" sldId="333"/>
        </pc:sldMkLst>
        <pc:spChg chg="mod">
          <ac:chgData name="Tollef Struksnes Jahren" userId="9d445570-a449-4513-bfeb-7fce20956292" providerId="ADAL" clId="{7D282BD4-C599-4C9C-897B-5DA615F84939}" dt="2018-02-12T10:54:01.651" v="1015" actId="20577"/>
          <ac:spMkLst>
            <pc:docMk/>
            <pc:sldMk cId="2643978741" sldId="333"/>
            <ac:spMk id="2" creationId="{0EA11F00-08B8-4443-8300-5CB95A0E4985}"/>
          </ac:spMkLst>
        </pc:spChg>
        <pc:spChg chg="del">
          <ac:chgData name="Tollef Struksnes Jahren" userId="9d445570-a449-4513-bfeb-7fce20956292" providerId="ADAL" clId="{7D282BD4-C599-4C9C-897B-5DA615F84939}" dt="2018-02-12T10:46:09.840" v="959" actId="1076"/>
          <ac:spMkLst>
            <pc:docMk/>
            <pc:sldMk cId="2643978741" sldId="333"/>
            <ac:spMk id="3" creationId="{C0220199-2ED0-4D6F-A58A-E2660470B8B2}"/>
          </ac:spMkLst>
        </pc:spChg>
        <pc:spChg chg="add mod">
          <ac:chgData name="Tollef Struksnes Jahren" userId="9d445570-a449-4513-bfeb-7fce20956292" providerId="ADAL" clId="{7D282BD4-C599-4C9C-897B-5DA615F84939}" dt="2018-02-12T10:54:11.724" v="1018" actId="20577"/>
          <ac:spMkLst>
            <pc:docMk/>
            <pc:sldMk cId="2643978741" sldId="333"/>
            <ac:spMk id="9" creationId="{60228314-2883-44BD-9BD0-92A53FF1BEEA}"/>
          </ac:spMkLst>
        </pc:spChg>
        <pc:picChg chg="add mod">
          <ac:chgData name="Tollef Struksnes Jahren" userId="9d445570-a449-4513-bfeb-7fce20956292" providerId="ADAL" clId="{7D282BD4-C599-4C9C-897B-5DA615F84939}" dt="2018-02-12T10:47:27.275" v="1009" actId="1076"/>
          <ac:picMkLst>
            <pc:docMk/>
            <pc:sldMk cId="2643978741" sldId="333"/>
            <ac:picMk id="7" creationId="{87FC777B-C761-4DAF-814E-1BC8BE723337}"/>
          </ac:picMkLst>
        </pc:picChg>
        <pc:picChg chg="add mod">
          <ac:chgData name="Tollef Struksnes Jahren" userId="9d445570-a449-4513-bfeb-7fce20956292" providerId="ADAL" clId="{7D282BD4-C599-4C9C-897B-5DA615F84939}" dt="2018-02-12T11:05:25.267" v="1019" actId="1076"/>
          <ac:picMkLst>
            <pc:docMk/>
            <pc:sldMk cId="2643978741" sldId="333"/>
            <ac:picMk id="8" creationId="{EC1E3978-406E-49C9-904A-D108C52234A6}"/>
          </ac:picMkLst>
        </pc:picChg>
      </pc:sldChg>
    </pc:docChg>
  </pc:docChgLst>
  <pc:docChgLst>
    <pc:chgData name="Tollef Struksnes Jahren" userId="9d445570-a449-4513-bfeb-7fce20956292" providerId="ADAL" clId="{D6C6ABB8-FEAB-43E0-8BCA-993D6B6AD98B}"/>
    <pc:docChg chg="undo custSel addSld delSld modSld sldOrd">
      <pc:chgData name="Tollef Struksnes Jahren" userId="9d445570-a449-4513-bfeb-7fce20956292" providerId="ADAL" clId="{D6C6ABB8-FEAB-43E0-8BCA-993D6B6AD98B}" dt="2018-02-13T11:15:31.288" v="9205" actId="14100"/>
      <pc:docMkLst>
        <pc:docMk/>
      </pc:docMkLst>
      <pc:sldChg chg="modSp">
        <pc:chgData name="Tollef Struksnes Jahren" userId="9d445570-a449-4513-bfeb-7fce20956292" providerId="ADAL" clId="{D6C6ABB8-FEAB-43E0-8BCA-993D6B6AD98B}" dt="2018-02-12T23:19:23.182" v="8113" actId="20577"/>
        <pc:sldMkLst>
          <pc:docMk/>
          <pc:sldMk cId="0" sldId="256"/>
        </pc:sldMkLst>
        <pc:spChg chg="mod">
          <ac:chgData name="Tollef Struksnes Jahren" userId="9d445570-a449-4513-bfeb-7fce20956292" providerId="ADAL" clId="{D6C6ABB8-FEAB-43E0-8BCA-993D6B6AD98B}" dt="2018-02-06T20:07:52.817" v="47" actId="790"/>
          <ac:spMkLst>
            <pc:docMk/>
            <pc:sldMk cId="0" sldId="256"/>
            <ac:spMk id="13314" creationId="{00000000-0000-0000-0000-000000000000}"/>
          </ac:spMkLst>
        </pc:spChg>
        <pc:spChg chg="mod">
          <ac:chgData name="Tollef Struksnes Jahren" userId="9d445570-a449-4513-bfeb-7fce20956292" providerId="ADAL" clId="{D6C6ABB8-FEAB-43E0-8BCA-993D6B6AD98B}" dt="2018-02-12T23:19:23.182" v="8113" actId="20577"/>
          <ac:spMkLst>
            <pc:docMk/>
            <pc:sldMk cId="0" sldId="256"/>
            <ac:spMk id="13315" creationId="{00000000-0000-0000-0000-000000000000}"/>
          </ac:spMkLst>
        </pc:spChg>
      </pc:sldChg>
      <pc:sldChg chg="modSp">
        <pc:chgData name="Tollef Struksnes Jahren" userId="9d445570-a449-4513-bfeb-7fce20956292" providerId="ADAL" clId="{D6C6ABB8-FEAB-43E0-8BCA-993D6B6AD98B}" dt="2018-02-12T23:41:04.601" v="8329" actId="20577"/>
        <pc:sldMkLst>
          <pc:docMk/>
          <pc:sldMk cId="0" sldId="257"/>
        </pc:sldMkLst>
        <pc:spChg chg="mod">
          <ac:chgData name="Tollef Struksnes Jahren" userId="9d445570-a449-4513-bfeb-7fce20956292" providerId="ADAL" clId="{D6C6ABB8-FEAB-43E0-8BCA-993D6B6AD98B}" dt="2018-02-09T13:10:30.824" v="464" actId="20577"/>
          <ac:spMkLst>
            <pc:docMk/>
            <pc:sldMk cId="0" sldId="257"/>
            <ac:spMk id="14339" creationId="{00000000-0000-0000-0000-000000000000}"/>
          </ac:spMkLst>
        </pc:spChg>
        <pc:spChg chg="mod">
          <ac:chgData name="Tollef Struksnes Jahren" userId="9d445570-a449-4513-bfeb-7fce20956292" providerId="ADAL" clId="{D6C6ABB8-FEAB-43E0-8BCA-993D6B6AD98B}" dt="2018-02-12T23:41:04.601" v="8329" actId="20577"/>
          <ac:spMkLst>
            <pc:docMk/>
            <pc:sldMk cId="0" sldId="257"/>
            <ac:spMk id="14340" creationId="{00000000-0000-0000-0000-000000000000}"/>
          </ac:spMkLst>
        </pc:spChg>
      </pc:sldChg>
      <pc:sldChg chg="addSp delSp modSp add ord">
        <pc:chgData name="Tollef Struksnes Jahren" userId="9d445570-a449-4513-bfeb-7fce20956292" providerId="ADAL" clId="{D6C6ABB8-FEAB-43E0-8BCA-993D6B6AD98B}" dt="2018-02-12T23:30:38.406" v="8183" actId="1076"/>
        <pc:sldMkLst>
          <pc:docMk/>
          <pc:sldMk cId="917862926" sldId="258"/>
        </pc:sldMkLst>
        <pc:spChg chg="mod">
          <ac:chgData name="Tollef Struksnes Jahren" userId="9d445570-a449-4513-bfeb-7fce20956292" providerId="ADAL" clId="{D6C6ABB8-FEAB-43E0-8BCA-993D6B6AD98B}" dt="2018-02-09T13:12:17.459" v="480" actId="20577"/>
          <ac:spMkLst>
            <pc:docMk/>
            <pc:sldMk cId="917862926" sldId="258"/>
            <ac:spMk id="2" creationId="{A6EBDADF-AC6F-4D4C-A0E8-99F7635A9E09}"/>
          </ac:spMkLst>
        </pc:spChg>
        <pc:spChg chg="del">
          <ac:chgData name="Tollef Struksnes Jahren" userId="9d445570-a449-4513-bfeb-7fce20956292" providerId="ADAL" clId="{D6C6ABB8-FEAB-43E0-8BCA-993D6B6AD98B}" dt="2018-02-09T15:16:06.772" v="531" actId="1076"/>
          <ac:spMkLst>
            <pc:docMk/>
            <pc:sldMk cId="917862926" sldId="258"/>
            <ac:spMk id="3" creationId="{FEA30C86-A3DC-44BB-9145-3EA76995AA05}"/>
          </ac:spMkLst>
        </pc:spChg>
        <pc:spChg chg="add mod">
          <ac:chgData name="Tollef Struksnes Jahren" userId="9d445570-a449-4513-bfeb-7fce20956292" providerId="ADAL" clId="{D6C6ABB8-FEAB-43E0-8BCA-993D6B6AD98B}" dt="2018-02-12T23:29:12.159" v="8178" actId="20577"/>
          <ac:spMkLst>
            <pc:docMk/>
            <pc:sldMk cId="917862926" sldId="258"/>
            <ac:spMk id="3" creationId="{ED29B679-CEA8-485A-8CEE-16277B88693A}"/>
          </ac:spMkLst>
        </pc:spChg>
        <pc:spChg chg="add del mod">
          <ac:chgData name="Tollef Struksnes Jahren" userId="9d445570-a449-4513-bfeb-7fce20956292" providerId="ADAL" clId="{D6C6ABB8-FEAB-43E0-8BCA-993D6B6AD98B}" dt="2018-02-12T23:30:35.749" v="8182" actId="1076"/>
          <ac:spMkLst>
            <pc:docMk/>
            <pc:sldMk cId="917862926" sldId="258"/>
            <ac:spMk id="9" creationId="{916CEC7F-DFB0-4EED-B327-FCAEFAEEB801}"/>
          </ac:spMkLst>
        </pc:spChg>
        <pc:picChg chg="add del mod">
          <ac:chgData name="Tollef Struksnes Jahren" userId="9d445570-a449-4513-bfeb-7fce20956292" providerId="ADAL" clId="{D6C6ABB8-FEAB-43E0-8BCA-993D6B6AD98B}" dt="2018-02-12T23:30:34.527" v="8181" actId="478"/>
          <ac:picMkLst>
            <pc:docMk/>
            <pc:sldMk cId="917862926" sldId="258"/>
            <ac:picMk id="7" creationId="{E26DDF53-C042-43EB-BBFA-D49BF713475B}"/>
          </ac:picMkLst>
        </pc:picChg>
        <pc:picChg chg="add mod">
          <ac:chgData name="Tollef Struksnes Jahren" userId="9d445570-a449-4513-bfeb-7fce20956292" providerId="ADAL" clId="{D6C6ABB8-FEAB-43E0-8BCA-993D6B6AD98B}" dt="2018-02-12T23:30:38.406" v="8183" actId="1076"/>
          <ac:picMkLst>
            <pc:docMk/>
            <pc:sldMk cId="917862926" sldId="258"/>
            <ac:picMk id="10" creationId="{2A90A14C-C55B-41B3-83F5-4F327467B89A}"/>
          </ac:picMkLst>
        </pc:picChg>
      </pc:sldChg>
      <pc:sldChg chg="modSp add">
        <pc:chgData name="Tollef Struksnes Jahren" userId="9d445570-a449-4513-bfeb-7fce20956292" providerId="ADAL" clId="{D6C6ABB8-FEAB-43E0-8BCA-993D6B6AD98B}" dt="2018-02-10T14:57:47.956" v="2213" actId="113"/>
        <pc:sldMkLst>
          <pc:docMk/>
          <pc:sldMk cId="347054772" sldId="259"/>
        </pc:sldMkLst>
        <pc:spChg chg="mod">
          <ac:chgData name="Tollef Struksnes Jahren" userId="9d445570-a449-4513-bfeb-7fce20956292" providerId="ADAL" clId="{D6C6ABB8-FEAB-43E0-8BCA-993D6B6AD98B}" dt="2018-02-10T14:57:47.956" v="2213" actId="113"/>
          <ac:spMkLst>
            <pc:docMk/>
            <pc:sldMk cId="347054772" sldId="259"/>
            <ac:spMk id="2" creationId="{A4636E7F-1EC5-4182-B5B4-10590EE5B653}"/>
          </ac:spMkLst>
        </pc:spChg>
        <pc:spChg chg="mod">
          <ac:chgData name="Tollef Struksnes Jahren" userId="9d445570-a449-4513-bfeb-7fce20956292" providerId="ADAL" clId="{D6C6ABB8-FEAB-43E0-8BCA-993D6B6AD98B}" dt="2018-02-10T14:56:56.453" v="2199" actId="6549"/>
          <ac:spMkLst>
            <pc:docMk/>
            <pc:sldMk cId="347054772" sldId="259"/>
            <ac:spMk id="3" creationId="{D8C0A1CF-46EA-4F3B-92CB-DB626C7A4993}"/>
          </ac:spMkLst>
        </pc:spChg>
      </pc:sldChg>
      <pc:sldChg chg="addSp modSp add modNotesTx">
        <pc:chgData name="Tollef Struksnes Jahren" userId="9d445570-a449-4513-bfeb-7fce20956292" providerId="ADAL" clId="{D6C6ABB8-FEAB-43E0-8BCA-993D6B6AD98B}" dt="2018-02-12T23:42:18.832" v="8353" actId="20577"/>
        <pc:sldMkLst>
          <pc:docMk/>
          <pc:sldMk cId="1155482958" sldId="262"/>
        </pc:sldMkLst>
        <pc:spChg chg="mod">
          <ac:chgData name="Tollef Struksnes Jahren" userId="9d445570-a449-4513-bfeb-7fce20956292" providerId="ADAL" clId="{D6C6ABB8-FEAB-43E0-8BCA-993D6B6AD98B}" dt="2018-02-11T14:02:00.094" v="3348" actId="20577"/>
          <ac:spMkLst>
            <pc:docMk/>
            <pc:sldMk cId="1155482958" sldId="262"/>
            <ac:spMk id="2" creationId="{7DE9BE2F-A7B2-4B26-8676-8B28E209C3EF}"/>
          </ac:spMkLst>
        </pc:spChg>
        <pc:spChg chg="mod">
          <ac:chgData name="Tollef Struksnes Jahren" userId="9d445570-a449-4513-bfeb-7fce20956292" providerId="ADAL" clId="{D6C6ABB8-FEAB-43E0-8BCA-993D6B6AD98B}" dt="2018-02-12T23:42:18.832" v="8353" actId="20577"/>
          <ac:spMkLst>
            <pc:docMk/>
            <pc:sldMk cId="1155482958" sldId="262"/>
            <ac:spMk id="3" creationId="{94492FB8-8AB0-4348-8DF7-A208946455BD}"/>
          </ac:spMkLst>
        </pc:spChg>
        <pc:picChg chg="add mod">
          <ac:chgData name="Tollef Struksnes Jahren" userId="9d445570-a449-4513-bfeb-7fce20956292" providerId="ADAL" clId="{D6C6ABB8-FEAB-43E0-8BCA-993D6B6AD98B}" dt="2018-02-11T09:37:03.557" v="3032" actId="1076"/>
          <ac:picMkLst>
            <pc:docMk/>
            <pc:sldMk cId="1155482958" sldId="262"/>
            <ac:picMk id="7" creationId="{DECF0815-B55F-4C75-BBA8-E78B2808B73E}"/>
          </ac:picMkLst>
        </pc:picChg>
      </pc:sldChg>
      <pc:sldChg chg="modSp add">
        <pc:chgData name="Tollef Struksnes Jahren" userId="9d445570-a449-4513-bfeb-7fce20956292" providerId="ADAL" clId="{D6C6ABB8-FEAB-43E0-8BCA-993D6B6AD98B}" dt="2018-02-12T23:42:45.068" v="8356" actId="20577"/>
        <pc:sldMkLst>
          <pc:docMk/>
          <pc:sldMk cId="2139092621" sldId="263"/>
        </pc:sldMkLst>
        <pc:spChg chg="mod">
          <ac:chgData name="Tollef Struksnes Jahren" userId="9d445570-a449-4513-bfeb-7fce20956292" providerId="ADAL" clId="{D6C6ABB8-FEAB-43E0-8BCA-993D6B6AD98B}" dt="2018-02-11T22:13:45.774" v="5745" actId="20577"/>
          <ac:spMkLst>
            <pc:docMk/>
            <pc:sldMk cId="2139092621" sldId="263"/>
            <ac:spMk id="2" creationId="{FA8EF905-236F-4B16-9D52-A143DCF977EC}"/>
          </ac:spMkLst>
        </pc:spChg>
        <pc:spChg chg="mod">
          <ac:chgData name="Tollef Struksnes Jahren" userId="9d445570-a449-4513-bfeb-7fce20956292" providerId="ADAL" clId="{D6C6ABB8-FEAB-43E0-8BCA-993D6B6AD98B}" dt="2018-02-12T23:42:45.068" v="8356" actId="20577"/>
          <ac:spMkLst>
            <pc:docMk/>
            <pc:sldMk cId="2139092621" sldId="263"/>
            <ac:spMk id="3" creationId="{9CCFF532-E069-4A0B-8228-0BD7FD857566}"/>
          </ac:spMkLst>
        </pc:spChg>
      </pc:sldChg>
      <pc:sldChg chg="addSp delSp modSp add ord">
        <pc:chgData name="Tollef Struksnes Jahren" userId="9d445570-a449-4513-bfeb-7fce20956292" providerId="ADAL" clId="{D6C6ABB8-FEAB-43E0-8BCA-993D6B6AD98B}" dt="2018-02-12T23:55:47.256" v="8397" actId="20577"/>
        <pc:sldMkLst>
          <pc:docMk/>
          <pc:sldMk cId="230862664" sldId="264"/>
        </pc:sldMkLst>
        <pc:spChg chg="mod">
          <ac:chgData name="Tollef Struksnes Jahren" userId="9d445570-a449-4513-bfeb-7fce20956292" providerId="ADAL" clId="{D6C6ABB8-FEAB-43E0-8BCA-993D6B6AD98B}" dt="2018-02-11T16:19:29.181" v="4478" actId="20577"/>
          <ac:spMkLst>
            <pc:docMk/>
            <pc:sldMk cId="230862664" sldId="264"/>
            <ac:spMk id="2" creationId="{53527CA3-0357-41F0-A0BA-4F562BD7AAE6}"/>
          </ac:spMkLst>
        </pc:spChg>
        <pc:spChg chg="del">
          <ac:chgData name="Tollef Struksnes Jahren" userId="9d445570-a449-4513-bfeb-7fce20956292" providerId="ADAL" clId="{D6C6ABB8-FEAB-43E0-8BCA-993D6B6AD98B}" dt="2018-02-09T12:44:04.287" v="426" actId="14100"/>
          <ac:spMkLst>
            <pc:docMk/>
            <pc:sldMk cId="230862664" sldId="264"/>
            <ac:spMk id="3" creationId="{F43434F3-3CAA-4344-83CA-B0FF2D0B7066}"/>
          </ac:spMkLst>
        </pc:spChg>
        <pc:spChg chg="add mod">
          <ac:chgData name="Tollef Struksnes Jahren" userId="9d445570-a449-4513-bfeb-7fce20956292" providerId="ADAL" clId="{D6C6ABB8-FEAB-43E0-8BCA-993D6B6AD98B}" dt="2018-02-12T23:55:47.256" v="8397" actId="20577"/>
          <ac:spMkLst>
            <pc:docMk/>
            <pc:sldMk cId="230862664" sldId="264"/>
            <ac:spMk id="8" creationId="{6DB1B0CD-47AC-4502-A1F1-FA4A4A71F85D}"/>
          </ac:spMkLst>
        </pc:spChg>
        <pc:spChg chg="add del">
          <ac:chgData name="Tollef Struksnes Jahren" userId="9d445570-a449-4513-bfeb-7fce20956292" providerId="ADAL" clId="{D6C6ABB8-FEAB-43E0-8BCA-993D6B6AD98B}" dt="2018-02-11T16:22:02.597" v="4640" actId="478"/>
          <ac:spMkLst>
            <pc:docMk/>
            <pc:sldMk cId="230862664" sldId="264"/>
            <ac:spMk id="9" creationId="{B91B07E7-96C2-4901-AF4A-E2D9F34B96DE}"/>
          </ac:spMkLst>
        </pc:spChg>
        <pc:graphicFrameChg chg="del mod">
          <ac:chgData name="Tollef Struksnes Jahren" userId="9d445570-a449-4513-bfeb-7fce20956292" providerId="ADAL" clId="{D6C6ABB8-FEAB-43E0-8BCA-993D6B6AD98B}" dt="2018-02-11T16:02:08.552" v="4289" actId="478"/>
          <ac:graphicFrameMkLst>
            <pc:docMk/>
            <pc:sldMk cId="230862664" sldId="264"/>
            <ac:graphicFrameMk id="7" creationId="{041AE612-497F-41CF-B418-73E60D56CD48}"/>
          </ac:graphicFrameMkLst>
        </pc:graphicFrameChg>
        <pc:picChg chg="add del mod">
          <ac:chgData name="Tollef Struksnes Jahren" userId="9d445570-a449-4513-bfeb-7fce20956292" providerId="ADAL" clId="{D6C6ABB8-FEAB-43E0-8BCA-993D6B6AD98B}" dt="2018-02-11T16:33:11.998" v="4652" actId="478"/>
          <ac:picMkLst>
            <pc:docMk/>
            <pc:sldMk cId="230862664" sldId="264"/>
            <ac:picMk id="10" creationId="{22D2E28F-CD85-417B-BE21-65B0BFA0A6E9}"/>
          </ac:picMkLst>
        </pc:picChg>
        <pc:picChg chg="add mod">
          <ac:chgData name="Tollef Struksnes Jahren" userId="9d445570-a449-4513-bfeb-7fce20956292" providerId="ADAL" clId="{D6C6ABB8-FEAB-43E0-8BCA-993D6B6AD98B}" dt="2018-02-11T16:33:20.798" v="4656" actId="1076"/>
          <ac:picMkLst>
            <pc:docMk/>
            <pc:sldMk cId="230862664" sldId="264"/>
            <ac:picMk id="11" creationId="{BDDFC86F-33B0-44AD-B638-4348EBF6FA8F}"/>
          </ac:picMkLst>
        </pc:picChg>
      </pc:sldChg>
      <pc:sldChg chg="modSp add">
        <pc:chgData name="Tollef Struksnes Jahren" userId="9d445570-a449-4513-bfeb-7fce20956292" providerId="ADAL" clId="{D6C6ABB8-FEAB-43E0-8BCA-993D6B6AD98B}" dt="2018-02-09T14:54:24.401" v="526" actId="20577"/>
        <pc:sldMkLst>
          <pc:docMk/>
          <pc:sldMk cId="3332764144" sldId="267"/>
        </pc:sldMkLst>
        <pc:spChg chg="mod">
          <ac:chgData name="Tollef Struksnes Jahren" userId="9d445570-a449-4513-bfeb-7fce20956292" providerId="ADAL" clId="{D6C6ABB8-FEAB-43E0-8BCA-993D6B6AD98B}" dt="2018-02-09T14:54:10.146" v="489" actId="20577"/>
          <ac:spMkLst>
            <pc:docMk/>
            <pc:sldMk cId="3332764144" sldId="267"/>
            <ac:spMk id="2" creationId="{220D66BB-1857-40C2-93EE-B49E5DFFA61C}"/>
          </ac:spMkLst>
        </pc:spChg>
        <pc:spChg chg="mod">
          <ac:chgData name="Tollef Struksnes Jahren" userId="9d445570-a449-4513-bfeb-7fce20956292" providerId="ADAL" clId="{D6C6ABB8-FEAB-43E0-8BCA-993D6B6AD98B}" dt="2018-02-09T14:54:24.401" v="526" actId="20577"/>
          <ac:spMkLst>
            <pc:docMk/>
            <pc:sldMk cId="3332764144" sldId="267"/>
            <ac:spMk id="3" creationId="{10F27B52-8CED-4B88-A959-CE613A10767F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0T14:45:55.882" v="1541" actId="20577"/>
        <pc:sldMkLst>
          <pc:docMk/>
          <pc:sldMk cId="1548874580" sldId="268"/>
        </pc:sldMkLst>
        <pc:spChg chg="mod">
          <ac:chgData name="Tollef Struksnes Jahren" userId="9d445570-a449-4513-bfeb-7fce20956292" providerId="ADAL" clId="{D6C6ABB8-FEAB-43E0-8BCA-993D6B6AD98B}" dt="2018-02-09T13:10:54.489" v="476" actId="20577"/>
          <ac:spMkLst>
            <pc:docMk/>
            <pc:sldMk cId="1548874580" sldId="268"/>
            <ac:spMk id="2" creationId="{9F788287-7ADA-41CA-9FA2-371D10C8F08F}"/>
          </ac:spMkLst>
        </pc:spChg>
        <pc:spChg chg="del">
          <ac:chgData name="Tollef Struksnes Jahren" userId="9d445570-a449-4513-bfeb-7fce20956292" providerId="ADAL" clId="{D6C6ABB8-FEAB-43E0-8BCA-993D6B6AD98B}" dt="2018-02-09T15:15:49.259" v="527" actId="20577"/>
          <ac:spMkLst>
            <pc:docMk/>
            <pc:sldMk cId="1548874580" sldId="268"/>
            <ac:spMk id="3" creationId="{20FC26F3-3BA7-4BA1-8ABF-1D4840FB574B}"/>
          </ac:spMkLst>
        </pc:spChg>
        <pc:spChg chg="add mod">
          <ac:chgData name="Tollef Struksnes Jahren" userId="9d445570-a449-4513-bfeb-7fce20956292" providerId="ADAL" clId="{D6C6ABB8-FEAB-43E0-8BCA-993D6B6AD98B}" dt="2018-02-10T14:45:55.882" v="1541" actId="20577"/>
          <ac:spMkLst>
            <pc:docMk/>
            <pc:sldMk cId="1548874580" sldId="268"/>
            <ac:spMk id="8" creationId="{C8255DD5-7601-4BD1-9218-0288746ECC07}"/>
          </ac:spMkLst>
        </pc:spChg>
        <pc:picChg chg="add del mod">
          <ac:chgData name="Tollef Struksnes Jahren" userId="9d445570-a449-4513-bfeb-7fce20956292" providerId="ADAL" clId="{D6C6ABB8-FEAB-43E0-8BCA-993D6B6AD98B}" dt="2018-02-09T15:16:02" v="530" actId="20577"/>
          <ac:picMkLst>
            <pc:docMk/>
            <pc:sldMk cId="1548874580" sldId="268"/>
            <ac:picMk id="7" creationId="{D3874D72-8585-4F1C-8C27-222200702FC2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0T14:57:44.293" v="2212" actId="113"/>
        <pc:sldMkLst>
          <pc:docMk/>
          <pc:sldMk cId="4208445480" sldId="270"/>
        </pc:sldMkLst>
        <pc:spChg chg="mod">
          <ac:chgData name="Tollef Struksnes Jahren" userId="9d445570-a449-4513-bfeb-7fce20956292" providerId="ADAL" clId="{D6C6ABB8-FEAB-43E0-8BCA-993D6B6AD98B}" dt="2018-02-10T14:57:44.293" v="2212" actId="113"/>
          <ac:spMkLst>
            <pc:docMk/>
            <pc:sldMk cId="4208445480" sldId="270"/>
            <ac:spMk id="2" creationId="{5F7020C5-817A-4DA2-AF3F-495BE2F9D7D9}"/>
          </ac:spMkLst>
        </pc:spChg>
        <pc:spChg chg="del">
          <ac:chgData name="Tollef Struksnes Jahren" userId="9d445570-a449-4513-bfeb-7fce20956292" providerId="ADAL" clId="{D6C6ABB8-FEAB-43E0-8BCA-993D6B6AD98B}" dt="2018-02-09T15:19:41.073" v="535" actId="1076"/>
          <ac:spMkLst>
            <pc:docMk/>
            <pc:sldMk cId="4208445480" sldId="270"/>
            <ac:spMk id="3" creationId="{489FE25E-44BD-47CA-8A57-F47B5C62E1AA}"/>
          </ac:spMkLst>
        </pc:spChg>
        <pc:picChg chg="add mod">
          <ac:chgData name="Tollef Struksnes Jahren" userId="9d445570-a449-4513-bfeb-7fce20956292" providerId="ADAL" clId="{D6C6ABB8-FEAB-43E0-8BCA-993D6B6AD98B}" dt="2018-02-09T15:19:43.546" v="536" actId="1076"/>
          <ac:picMkLst>
            <pc:docMk/>
            <pc:sldMk cId="4208445480" sldId="270"/>
            <ac:picMk id="1026" creationId="{31D417E6-0339-401E-B077-6440A3A1EC2A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15:26:03.956" v="4012" actId="20577"/>
        <pc:sldMkLst>
          <pc:docMk/>
          <pc:sldMk cId="3049575461" sldId="273"/>
        </pc:sldMkLst>
        <pc:spChg chg="mod">
          <ac:chgData name="Tollef Struksnes Jahren" userId="9d445570-a449-4513-bfeb-7fce20956292" providerId="ADAL" clId="{D6C6ABB8-FEAB-43E0-8BCA-993D6B6AD98B}" dt="2018-02-11T15:11:24.267" v="3832" actId="20577"/>
          <ac:spMkLst>
            <pc:docMk/>
            <pc:sldMk cId="3049575461" sldId="273"/>
            <ac:spMk id="2" creationId="{85D4317C-EFE4-4DE6-8268-5E1FC52E071E}"/>
          </ac:spMkLst>
        </pc:spChg>
        <pc:spChg chg="mod">
          <ac:chgData name="Tollef Struksnes Jahren" userId="9d445570-a449-4513-bfeb-7fce20956292" providerId="ADAL" clId="{D6C6ABB8-FEAB-43E0-8BCA-993D6B6AD98B}" dt="2018-02-11T15:24:45.707" v="3998" actId="20577"/>
          <ac:spMkLst>
            <pc:docMk/>
            <pc:sldMk cId="3049575461" sldId="273"/>
            <ac:spMk id="3" creationId="{9C89F103-DD3E-48CD-AFE6-3B92EA627EB3}"/>
          </ac:spMkLst>
        </pc:spChg>
        <pc:spChg chg="add del mod">
          <ac:chgData name="Tollef Struksnes Jahren" userId="9d445570-a449-4513-bfeb-7fce20956292" providerId="ADAL" clId="{D6C6ABB8-FEAB-43E0-8BCA-993D6B6AD98B}" dt="2018-02-11T13:40:05.042" v="3266" actId="20577"/>
          <ac:spMkLst>
            <pc:docMk/>
            <pc:sldMk cId="3049575461" sldId="273"/>
            <ac:spMk id="7" creationId="{E99775A2-F4D0-4D70-9421-C0F27DEC8EAB}"/>
          </ac:spMkLst>
        </pc:spChg>
        <pc:spChg chg="add del mod">
          <ac:chgData name="Tollef Struksnes Jahren" userId="9d445570-a449-4513-bfeb-7fce20956292" providerId="ADAL" clId="{D6C6ABB8-FEAB-43E0-8BCA-993D6B6AD98B}" dt="2018-02-11T15:26:03.956" v="4012" actId="20577"/>
          <ac:spMkLst>
            <pc:docMk/>
            <pc:sldMk cId="3049575461" sldId="273"/>
            <ac:spMk id="8" creationId="{42DE5ECE-1A3A-4AC8-A91C-DAC69CF1D67B}"/>
          </ac:spMkLst>
        </pc:spChg>
        <pc:picChg chg="add mod">
          <ac:chgData name="Tollef Struksnes Jahren" userId="9d445570-a449-4513-bfeb-7fce20956292" providerId="ADAL" clId="{D6C6ABB8-FEAB-43E0-8BCA-993D6B6AD98B}" dt="2018-02-11T15:25:10.993" v="3999" actId="1076"/>
          <ac:picMkLst>
            <pc:docMk/>
            <pc:sldMk cId="3049575461" sldId="273"/>
            <ac:picMk id="9" creationId="{16D736AD-E42C-4CF9-8F8C-EE31D1E292D6}"/>
          </ac:picMkLst>
        </pc:picChg>
      </pc:sldChg>
      <pc:sldChg chg="modSp add modNotesTx">
        <pc:chgData name="Tollef Struksnes Jahren" userId="9d445570-a449-4513-bfeb-7fce20956292" providerId="ADAL" clId="{D6C6ABB8-FEAB-43E0-8BCA-993D6B6AD98B}" dt="2018-02-12T23:43:01.688" v="8362" actId="20577"/>
        <pc:sldMkLst>
          <pc:docMk/>
          <pc:sldMk cId="3904886607" sldId="274"/>
        </pc:sldMkLst>
        <pc:spChg chg="mod">
          <ac:chgData name="Tollef Struksnes Jahren" userId="9d445570-a449-4513-bfeb-7fce20956292" providerId="ADAL" clId="{D6C6ABB8-FEAB-43E0-8BCA-993D6B6AD98B}" dt="2018-02-12T23:42:58.015" v="8358" actId="20577"/>
          <ac:spMkLst>
            <pc:docMk/>
            <pc:sldMk cId="3904886607" sldId="274"/>
            <ac:spMk id="2" creationId="{76E634EC-98EF-4F04-B109-7D635523BF6D}"/>
          </ac:spMkLst>
        </pc:spChg>
        <pc:spChg chg="mod">
          <ac:chgData name="Tollef Struksnes Jahren" userId="9d445570-a449-4513-bfeb-7fce20956292" providerId="ADAL" clId="{D6C6ABB8-FEAB-43E0-8BCA-993D6B6AD98B}" dt="2018-02-12T23:43:01.688" v="8362" actId="20577"/>
          <ac:spMkLst>
            <pc:docMk/>
            <pc:sldMk cId="3904886607" sldId="274"/>
            <ac:spMk id="3" creationId="{46E4AC19-D6F3-4D4C-A6BE-34B80A50EF18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31:31.274" v="8768" actId="20577"/>
        <pc:sldMkLst>
          <pc:docMk/>
          <pc:sldMk cId="1352313897" sldId="275"/>
        </pc:sldMkLst>
        <pc:spChg chg="mod">
          <ac:chgData name="Tollef Struksnes Jahren" userId="9d445570-a449-4513-bfeb-7fce20956292" providerId="ADAL" clId="{D6C6ABB8-FEAB-43E0-8BCA-993D6B6AD98B}" dt="2018-02-13T00:31:31.274" v="8768" actId="20577"/>
          <ac:spMkLst>
            <pc:docMk/>
            <pc:sldMk cId="1352313897" sldId="275"/>
            <ac:spMk id="3" creationId="{07054B5C-133B-43EB-BA28-5548144A474D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2T23:49:55.008" v="8381" actId="20577"/>
        <pc:sldMkLst>
          <pc:docMk/>
          <pc:sldMk cId="2801101142" sldId="276"/>
        </pc:sldMkLst>
        <pc:spChg chg="mod">
          <ac:chgData name="Tollef Struksnes Jahren" userId="9d445570-a449-4513-bfeb-7fce20956292" providerId="ADAL" clId="{D6C6ABB8-FEAB-43E0-8BCA-993D6B6AD98B}" dt="2018-02-11T22:14:01.206" v="5747" actId="20577"/>
          <ac:spMkLst>
            <pc:docMk/>
            <pc:sldMk cId="2801101142" sldId="276"/>
            <ac:spMk id="2" creationId="{D42E4242-5A2E-47A2-91C4-BFC6E2F65843}"/>
          </ac:spMkLst>
        </pc:spChg>
        <pc:spChg chg="del">
          <ac:chgData name="Tollef Struksnes Jahren" userId="9d445570-a449-4513-bfeb-7fce20956292" providerId="ADAL" clId="{D6C6ABB8-FEAB-43E0-8BCA-993D6B6AD98B}" dt="2018-02-11T14:05:43.234" v="3574" actId="20577"/>
          <ac:spMkLst>
            <pc:docMk/>
            <pc:sldMk cId="2801101142" sldId="276"/>
            <ac:spMk id="3" creationId="{79812EF6-568E-4DFC-B46A-0CC14F28B158}"/>
          </ac:spMkLst>
        </pc:spChg>
        <pc:spChg chg="add del mod">
          <ac:chgData name="Tollef Struksnes Jahren" userId="9d445570-a449-4513-bfeb-7fce20956292" providerId="ADAL" clId="{D6C6ABB8-FEAB-43E0-8BCA-993D6B6AD98B}" dt="2018-02-11T14:06:36.679" v="3579" actId="20577"/>
          <ac:spMkLst>
            <pc:docMk/>
            <pc:sldMk cId="2801101142" sldId="276"/>
            <ac:spMk id="9" creationId="{7ED62BF9-1C61-4F8A-ACD7-A6A715330612}"/>
          </ac:spMkLst>
        </pc:spChg>
        <pc:spChg chg="add del mod">
          <ac:chgData name="Tollef Struksnes Jahren" userId="9d445570-a449-4513-bfeb-7fce20956292" providerId="ADAL" clId="{D6C6ABB8-FEAB-43E0-8BCA-993D6B6AD98B}" dt="2018-02-11T14:08:27.301" v="3583" actId="20577"/>
          <ac:spMkLst>
            <pc:docMk/>
            <pc:sldMk cId="2801101142" sldId="276"/>
            <ac:spMk id="12" creationId="{390E2654-F6BC-4B6E-91F0-E1394703E981}"/>
          </ac:spMkLst>
        </pc:spChg>
        <pc:spChg chg="add mod">
          <ac:chgData name="Tollef Struksnes Jahren" userId="9d445570-a449-4513-bfeb-7fce20956292" providerId="ADAL" clId="{D6C6ABB8-FEAB-43E0-8BCA-993D6B6AD98B}" dt="2018-02-12T23:49:55.008" v="8381" actId="20577"/>
          <ac:spMkLst>
            <pc:docMk/>
            <pc:sldMk cId="2801101142" sldId="276"/>
            <ac:spMk id="15" creationId="{CF7E7CC2-DBBD-4FB5-90D4-AC484273313E}"/>
          </ac:spMkLst>
        </pc:spChg>
        <pc:spChg chg="add del mod">
          <ac:chgData name="Tollef Struksnes Jahren" userId="9d445570-a449-4513-bfeb-7fce20956292" providerId="ADAL" clId="{D6C6ABB8-FEAB-43E0-8BCA-993D6B6AD98B}" dt="2018-02-11T14:27:50.999" v="3734" actId="478"/>
          <ac:spMkLst>
            <pc:docMk/>
            <pc:sldMk cId="2801101142" sldId="276"/>
            <ac:spMk id="18" creationId="{E8B6C473-E0B9-4E73-A988-2CF244C23447}"/>
          </ac:spMkLst>
        </pc:spChg>
        <pc:picChg chg="add del mod">
          <ac:chgData name="Tollef Struksnes Jahren" userId="9d445570-a449-4513-bfeb-7fce20956292" providerId="ADAL" clId="{D6C6ABB8-FEAB-43E0-8BCA-993D6B6AD98B}" dt="2018-02-11T14:06:35.842" v="3578" actId="478"/>
          <ac:picMkLst>
            <pc:docMk/>
            <pc:sldMk cId="2801101142" sldId="276"/>
            <ac:picMk id="7" creationId="{27BB05E8-BD1B-4736-AD49-7079C30A50E3}"/>
          </ac:picMkLst>
        </pc:picChg>
        <pc:picChg chg="add del mod">
          <ac:chgData name="Tollef Struksnes Jahren" userId="9d445570-a449-4513-bfeb-7fce20956292" providerId="ADAL" clId="{D6C6ABB8-FEAB-43E0-8BCA-993D6B6AD98B}" dt="2018-02-11T14:08:26.463" v="3582" actId="478"/>
          <ac:picMkLst>
            <pc:docMk/>
            <pc:sldMk cId="2801101142" sldId="276"/>
            <ac:picMk id="10" creationId="{626B2451-58F4-4733-9DE7-64488FA17826}"/>
          </ac:picMkLst>
        </pc:picChg>
        <pc:picChg chg="add del mod">
          <ac:chgData name="Tollef Struksnes Jahren" userId="9d445570-a449-4513-bfeb-7fce20956292" providerId="ADAL" clId="{D6C6ABB8-FEAB-43E0-8BCA-993D6B6AD98B}" dt="2018-02-11T14:27:36.265" v="3732" actId="478"/>
          <ac:picMkLst>
            <pc:docMk/>
            <pc:sldMk cId="2801101142" sldId="276"/>
            <ac:picMk id="13" creationId="{77BEF3C2-A1B4-435E-A9D3-45C4021DCCF6}"/>
          </ac:picMkLst>
        </pc:picChg>
        <pc:picChg chg="add del mod">
          <ac:chgData name="Tollef Struksnes Jahren" userId="9d445570-a449-4513-bfeb-7fce20956292" providerId="ADAL" clId="{D6C6ABB8-FEAB-43E0-8BCA-993D6B6AD98B}" dt="2018-02-11T14:29:10.304" v="3737" actId="478"/>
          <ac:picMkLst>
            <pc:docMk/>
            <pc:sldMk cId="2801101142" sldId="276"/>
            <ac:picMk id="14" creationId="{E52BAB1D-D5F4-402F-A059-81ABEC53CF44}"/>
          </ac:picMkLst>
        </pc:picChg>
        <pc:picChg chg="add mod">
          <ac:chgData name="Tollef Struksnes Jahren" userId="9d445570-a449-4513-bfeb-7fce20956292" providerId="ADAL" clId="{D6C6ABB8-FEAB-43E0-8BCA-993D6B6AD98B}" dt="2018-02-11T14:28:00.059" v="3735" actId="1076"/>
          <ac:picMkLst>
            <pc:docMk/>
            <pc:sldMk cId="2801101142" sldId="276"/>
            <ac:picMk id="16" creationId="{5398D6B3-6DF1-46E3-A79E-D6216E95BDAB}"/>
          </ac:picMkLst>
        </pc:picChg>
        <pc:picChg chg="add mod">
          <ac:chgData name="Tollef Struksnes Jahren" userId="9d445570-a449-4513-bfeb-7fce20956292" providerId="ADAL" clId="{D6C6ABB8-FEAB-43E0-8BCA-993D6B6AD98B}" dt="2018-02-11T14:29:16.398" v="3741" actId="1076"/>
          <ac:picMkLst>
            <pc:docMk/>
            <pc:sldMk cId="2801101142" sldId="276"/>
            <ac:picMk id="19" creationId="{C28E4730-761F-4182-A9DA-5E1FB75003A2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2T21:38:39.727" v="7884" actId="1076"/>
        <pc:sldMkLst>
          <pc:docMk/>
          <pc:sldMk cId="3852784163" sldId="278"/>
        </pc:sldMkLst>
        <pc:spChg chg="mod">
          <ac:chgData name="Tollef Struksnes Jahren" userId="9d445570-a449-4513-bfeb-7fce20956292" providerId="ADAL" clId="{D6C6ABB8-FEAB-43E0-8BCA-993D6B6AD98B}" dt="2018-02-11T09:27:35.610" v="3005" actId="20577"/>
          <ac:spMkLst>
            <pc:docMk/>
            <pc:sldMk cId="3852784163" sldId="278"/>
            <ac:spMk id="2" creationId="{76DFAC81-F96B-4DA1-AA08-E24926DF6A23}"/>
          </ac:spMkLst>
        </pc:spChg>
        <pc:spChg chg="del">
          <ac:chgData name="Tollef Struksnes Jahren" userId="9d445570-a449-4513-bfeb-7fce20956292" providerId="ADAL" clId="{D6C6ABB8-FEAB-43E0-8BCA-993D6B6AD98B}" dt="2018-02-10T17:34:06.590" v="2937" actId="1076"/>
          <ac:spMkLst>
            <pc:docMk/>
            <pc:sldMk cId="3852784163" sldId="278"/>
            <ac:spMk id="3" creationId="{887DAE41-EC14-4850-BB0F-535B910F29D4}"/>
          </ac:spMkLst>
        </pc:spChg>
        <pc:spChg chg="add del mod">
          <ac:chgData name="Tollef Struksnes Jahren" userId="9d445570-a449-4513-bfeb-7fce20956292" providerId="ADAL" clId="{D6C6ABB8-FEAB-43E0-8BCA-993D6B6AD98B}" dt="2018-02-11T09:27:31.309" v="3003" actId="1076"/>
          <ac:spMkLst>
            <pc:docMk/>
            <pc:sldMk cId="3852784163" sldId="278"/>
            <ac:spMk id="7" creationId="{98394A09-DCC2-42C7-8B6F-0D5A3E752D07}"/>
          </ac:spMkLst>
        </pc:spChg>
        <pc:spChg chg="add del mod">
          <ac:chgData name="Tollef Struksnes Jahren" userId="9d445570-a449-4513-bfeb-7fce20956292" providerId="ADAL" clId="{D6C6ABB8-FEAB-43E0-8BCA-993D6B6AD98B}" dt="2018-02-10T17:34:29.973" v="2940" actId="1076"/>
          <ac:spMkLst>
            <pc:docMk/>
            <pc:sldMk cId="3852784163" sldId="278"/>
            <ac:spMk id="9" creationId="{F3731B66-B1DD-4233-B040-97EAA6CC209C}"/>
          </ac:spMkLst>
        </pc:spChg>
        <pc:spChg chg="add del mod">
          <ac:chgData name="Tollef Struksnes Jahren" userId="9d445570-a449-4513-bfeb-7fce20956292" providerId="ADAL" clId="{D6C6ABB8-FEAB-43E0-8BCA-993D6B6AD98B}" dt="2018-02-11T09:29:17.587" v="3016" actId="1076"/>
          <ac:spMkLst>
            <pc:docMk/>
            <pc:sldMk cId="3852784163" sldId="278"/>
            <ac:spMk id="13" creationId="{A216AD77-A670-4D34-9C40-B6F3F7017DDA}"/>
          </ac:spMkLst>
        </pc:spChg>
        <pc:spChg chg="add del mod">
          <ac:chgData name="Tollef Struksnes Jahren" userId="9d445570-a449-4513-bfeb-7fce20956292" providerId="ADAL" clId="{D6C6ABB8-FEAB-43E0-8BCA-993D6B6AD98B}" dt="2018-02-11T11:53:34.955" v="3042" actId="478"/>
          <ac:spMkLst>
            <pc:docMk/>
            <pc:sldMk cId="3852784163" sldId="278"/>
            <ac:spMk id="17" creationId="{F654DEA5-F0DD-4D1D-BC47-0307E13561AA}"/>
          </ac:spMkLst>
        </pc:spChg>
        <pc:spChg chg="add del mod">
          <ac:chgData name="Tollef Struksnes Jahren" userId="9d445570-a449-4513-bfeb-7fce20956292" providerId="ADAL" clId="{D6C6ABB8-FEAB-43E0-8BCA-993D6B6AD98B}" dt="2018-02-11T11:53:37.220" v="3043" actId="478"/>
          <ac:spMkLst>
            <pc:docMk/>
            <pc:sldMk cId="3852784163" sldId="278"/>
            <ac:spMk id="19" creationId="{1D63BE56-D74D-43F4-8E60-7FCF8A67293D}"/>
          </ac:spMkLst>
        </pc:spChg>
        <pc:picChg chg="add del mod">
          <ac:chgData name="Tollef Struksnes Jahren" userId="9d445570-a449-4513-bfeb-7fce20956292" providerId="ADAL" clId="{D6C6ABB8-FEAB-43E0-8BCA-993D6B6AD98B}" dt="2018-02-10T17:34:11.559" v="2939" actId="478"/>
          <ac:picMkLst>
            <pc:docMk/>
            <pc:sldMk cId="3852784163" sldId="278"/>
            <ac:picMk id="7" creationId="{D59609FF-611A-484C-B0A1-DC805A176FC9}"/>
          </ac:picMkLst>
        </pc:picChg>
        <pc:picChg chg="add del mod">
          <ac:chgData name="Tollef Struksnes Jahren" userId="9d445570-a449-4513-bfeb-7fce20956292" providerId="ADAL" clId="{D6C6ABB8-FEAB-43E0-8BCA-993D6B6AD98B}" dt="2018-02-11T09:29:00.242" v="3015" actId="478"/>
          <ac:picMkLst>
            <pc:docMk/>
            <pc:sldMk cId="3852784163" sldId="278"/>
            <ac:picMk id="9" creationId="{B1539D9C-9756-4CAB-832B-B1A8DD536D1B}"/>
          </ac:picMkLst>
        </pc:picChg>
        <pc:picChg chg="add mod">
          <ac:chgData name="Tollef Struksnes Jahren" userId="9d445570-a449-4513-bfeb-7fce20956292" providerId="ADAL" clId="{D6C6ABB8-FEAB-43E0-8BCA-993D6B6AD98B}" dt="2018-02-12T21:38:39.727" v="7884" actId="1076"/>
          <ac:picMkLst>
            <pc:docMk/>
            <pc:sldMk cId="3852784163" sldId="278"/>
            <ac:picMk id="10" creationId="{D049D3C2-8E40-44E8-A6DA-FF635DE65048}"/>
          </ac:picMkLst>
        </pc:picChg>
        <pc:picChg chg="add del mod">
          <ac:chgData name="Tollef Struksnes Jahren" userId="9d445570-a449-4513-bfeb-7fce20956292" providerId="ADAL" clId="{D6C6ABB8-FEAB-43E0-8BCA-993D6B6AD98B}" dt="2018-02-11T09:27:00.087" v="3002" actId="478"/>
          <ac:picMkLst>
            <pc:docMk/>
            <pc:sldMk cId="3852784163" sldId="278"/>
            <ac:picMk id="10" creationId="{4860F512-32CF-4536-9B1A-D13D9742A4DA}"/>
          </ac:picMkLst>
        </pc:picChg>
        <pc:picChg chg="add del mod">
          <ac:chgData name="Tollef Struksnes Jahren" userId="9d445570-a449-4513-bfeb-7fce20956292" providerId="ADAL" clId="{D6C6ABB8-FEAB-43E0-8BCA-993D6B6AD98B}" dt="2018-02-11T11:53:40.712" v="3045" actId="478"/>
          <ac:picMkLst>
            <pc:docMk/>
            <pc:sldMk cId="3852784163" sldId="278"/>
            <ac:picMk id="11" creationId="{6DC5F86D-8B66-416A-8291-2931C7F20888}"/>
          </ac:picMkLst>
        </pc:picChg>
        <pc:picChg chg="add del mod">
          <ac:chgData name="Tollef Struksnes Jahren" userId="9d445570-a449-4513-bfeb-7fce20956292" providerId="ADAL" clId="{D6C6ABB8-FEAB-43E0-8BCA-993D6B6AD98B}" dt="2018-02-11T11:53:41.304" v="3046" actId="478"/>
          <ac:picMkLst>
            <pc:docMk/>
            <pc:sldMk cId="3852784163" sldId="278"/>
            <ac:picMk id="12" creationId="{B88490F7-770A-4E34-9DBA-29AFD7453EAC}"/>
          </ac:picMkLst>
        </pc:picChg>
        <pc:picChg chg="add del mod">
          <ac:chgData name="Tollef Struksnes Jahren" userId="9d445570-a449-4513-bfeb-7fce20956292" providerId="ADAL" clId="{D6C6ABB8-FEAB-43E0-8BCA-993D6B6AD98B}" dt="2018-02-11T11:53:11.426" v="3039" actId="478"/>
          <ac:picMkLst>
            <pc:docMk/>
            <pc:sldMk cId="3852784163" sldId="278"/>
            <ac:picMk id="14" creationId="{644E7910-0DE1-4509-8F8A-B1ECC03513EF}"/>
          </ac:picMkLst>
        </pc:picChg>
        <pc:picChg chg="add mod">
          <ac:chgData name="Tollef Struksnes Jahren" userId="9d445570-a449-4513-bfeb-7fce20956292" providerId="ADAL" clId="{D6C6ABB8-FEAB-43E0-8BCA-993D6B6AD98B}" dt="2018-02-11T13:30:32.790" v="3210" actId="1076"/>
          <ac:picMkLst>
            <pc:docMk/>
            <pc:sldMk cId="3852784163" sldId="278"/>
            <ac:picMk id="15" creationId="{4A21A6C4-3078-428B-B7AD-EF72596F0C70}"/>
          </ac:picMkLst>
        </pc:picChg>
        <pc:picChg chg="add del mod">
          <ac:chgData name="Tollef Struksnes Jahren" userId="9d445570-a449-4513-bfeb-7fce20956292" providerId="ADAL" clId="{D6C6ABB8-FEAB-43E0-8BCA-993D6B6AD98B}" dt="2018-02-11T11:59:24.593" v="3066" actId="478"/>
          <ac:picMkLst>
            <pc:docMk/>
            <pc:sldMk cId="3852784163" sldId="278"/>
            <ac:picMk id="20" creationId="{3ADD1F8F-44E2-44C7-A139-15B7CF216FDF}"/>
          </ac:picMkLst>
        </pc:picChg>
        <pc:picChg chg="add del mod">
          <ac:chgData name="Tollef Struksnes Jahren" userId="9d445570-a449-4513-bfeb-7fce20956292" providerId="ADAL" clId="{D6C6ABB8-FEAB-43E0-8BCA-993D6B6AD98B}" dt="2018-02-11T11:55:51.251" v="3061" actId="478"/>
          <ac:picMkLst>
            <pc:docMk/>
            <pc:sldMk cId="3852784163" sldId="278"/>
            <ac:picMk id="21" creationId="{2113EB5E-BD3C-44B1-B45E-F7F7516BC96D}"/>
          </ac:picMkLst>
        </pc:picChg>
        <pc:picChg chg="add del mod">
          <ac:chgData name="Tollef Struksnes Jahren" userId="9d445570-a449-4513-bfeb-7fce20956292" providerId="ADAL" clId="{D6C6ABB8-FEAB-43E0-8BCA-993D6B6AD98B}" dt="2018-02-12T21:38:36.530" v="7883" actId="478"/>
          <ac:picMkLst>
            <pc:docMk/>
            <pc:sldMk cId="3852784163" sldId="278"/>
            <ac:picMk id="22" creationId="{1ED1EF54-CE60-4DBD-B4B5-943CA2D2573E}"/>
          </ac:picMkLst>
        </pc:picChg>
        <pc:picChg chg="add mod">
          <ac:chgData name="Tollef Struksnes Jahren" userId="9d445570-a449-4513-bfeb-7fce20956292" providerId="ADAL" clId="{D6C6ABB8-FEAB-43E0-8BCA-993D6B6AD98B}" dt="2018-02-11T11:59:39.153" v="3069" actId="1076"/>
          <ac:picMkLst>
            <pc:docMk/>
            <pc:sldMk cId="3852784163" sldId="278"/>
            <ac:picMk id="23" creationId="{A26925BE-5D54-477F-9529-27A035A9D836}"/>
          </ac:picMkLst>
        </pc:picChg>
        <pc:picChg chg="add mod">
          <ac:chgData name="Tollef Struksnes Jahren" userId="9d445570-a449-4513-bfeb-7fce20956292" providerId="ADAL" clId="{D6C6ABB8-FEAB-43E0-8BCA-993D6B6AD98B}" dt="2018-02-11T11:59:28.355" v="3068" actId="1076"/>
          <ac:picMkLst>
            <pc:docMk/>
            <pc:sldMk cId="3852784163" sldId="278"/>
            <ac:picMk id="24" creationId="{AD0C75F8-4E6C-4D84-8202-5AA45223B67D}"/>
          </ac:picMkLst>
        </pc:picChg>
      </pc:sldChg>
      <pc:sldChg chg="modSp add">
        <pc:chgData name="Tollef Struksnes Jahren" userId="9d445570-a449-4513-bfeb-7fce20956292" providerId="ADAL" clId="{D6C6ABB8-FEAB-43E0-8BCA-993D6B6AD98B}" dt="2018-02-13T00:18:06.594" v="8558" actId="20577"/>
        <pc:sldMkLst>
          <pc:docMk/>
          <pc:sldMk cId="4207575400" sldId="280"/>
        </pc:sldMkLst>
        <pc:spChg chg="mod">
          <ac:chgData name="Tollef Struksnes Jahren" userId="9d445570-a449-4513-bfeb-7fce20956292" providerId="ADAL" clId="{D6C6ABB8-FEAB-43E0-8BCA-993D6B6AD98B}" dt="2018-02-12T21:13:20.697" v="7413" actId="20577"/>
          <ac:spMkLst>
            <pc:docMk/>
            <pc:sldMk cId="4207575400" sldId="280"/>
            <ac:spMk id="2" creationId="{3A438855-593D-414A-A1CC-1A80A7819F05}"/>
          </ac:spMkLst>
        </pc:spChg>
        <pc:spChg chg="mod">
          <ac:chgData name="Tollef Struksnes Jahren" userId="9d445570-a449-4513-bfeb-7fce20956292" providerId="ADAL" clId="{D6C6ABB8-FEAB-43E0-8BCA-993D6B6AD98B}" dt="2018-02-13T00:18:06.594" v="8558" actId="20577"/>
          <ac:spMkLst>
            <pc:docMk/>
            <pc:sldMk cId="4207575400" sldId="280"/>
            <ac:spMk id="3" creationId="{A1447173-AE67-4E4C-8D03-1CA74D4779D7}"/>
          </ac:spMkLst>
        </pc:spChg>
      </pc:sldChg>
      <pc:sldChg chg="modSp add">
        <pc:chgData name="Tollef Struksnes Jahren" userId="9d445570-a449-4513-bfeb-7fce20956292" providerId="ADAL" clId="{D6C6ABB8-FEAB-43E0-8BCA-993D6B6AD98B}" dt="2018-02-12T23:41:54.244" v="8351" actId="20577"/>
        <pc:sldMkLst>
          <pc:docMk/>
          <pc:sldMk cId="1041571289" sldId="281"/>
        </pc:sldMkLst>
        <pc:spChg chg="mod">
          <ac:chgData name="Tollef Struksnes Jahren" userId="9d445570-a449-4513-bfeb-7fce20956292" providerId="ADAL" clId="{D6C6ABB8-FEAB-43E0-8BCA-993D6B6AD98B}" dt="2018-02-12T23:41:54.244" v="8351" actId="20577"/>
          <ac:spMkLst>
            <pc:docMk/>
            <pc:sldMk cId="1041571289" sldId="281"/>
            <ac:spMk id="2" creationId="{8C9E669D-CD82-469A-AA40-7A0A01913FAA}"/>
          </ac:spMkLst>
        </pc:spChg>
        <pc:spChg chg="mod">
          <ac:chgData name="Tollef Struksnes Jahren" userId="9d445570-a449-4513-bfeb-7fce20956292" providerId="ADAL" clId="{D6C6ABB8-FEAB-43E0-8BCA-993D6B6AD98B}" dt="2018-02-12T23:37:25.167" v="8263" actId="20577"/>
          <ac:spMkLst>
            <pc:docMk/>
            <pc:sldMk cId="1041571289" sldId="281"/>
            <ac:spMk id="3" creationId="{48A31063-5FDD-4206-A467-3C85CA79DC15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2T23:47:39.241" v="8368" actId="20577"/>
        <pc:sldMkLst>
          <pc:docMk/>
          <pc:sldMk cId="2879804086" sldId="282"/>
        </pc:sldMkLst>
        <pc:spChg chg="mod">
          <ac:chgData name="Tollef Struksnes Jahren" userId="9d445570-a449-4513-bfeb-7fce20956292" providerId="ADAL" clId="{D6C6ABB8-FEAB-43E0-8BCA-993D6B6AD98B}" dt="2018-02-12T23:47:16.984" v="8366" actId="20577"/>
          <ac:spMkLst>
            <pc:docMk/>
            <pc:sldMk cId="2879804086" sldId="282"/>
            <ac:spMk id="2" creationId="{56D75301-B154-42A1-893F-F5E6C0A11018}"/>
          </ac:spMkLst>
        </pc:spChg>
        <pc:spChg chg="add del mod">
          <ac:chgData name="Tollef Struksnes Jahren" userId="9d445570-a449-4513-bfeb-7fce20956292" providerId="ADAL" clId="{D6C6ABB8-FEAB-43E0-8BCA-993D6B6AD98B}" dt="2018-02-12T23:47:39.241" v="8368" actId="20577"/>
          <ac:spMkLst>
            <pc:docMk/>
            <pc:sldMk cId="2879804086" sldId="282"/>
            <ac:spMk id="3" creationId="{F761A0F7-CF48-4FE3-B2D0-A986C8E12826}"/>
          </ac:spMkLst>
        </pc:spChg>
        <pc:picChg chg="add del mod">
          <ac:chgData name="Tollef Struksnes Jahren" userId="9d445570-a449-4513-bfeb-7fce20956292" providerId="ADAL" clId="{D6C6ABB8-FEAB-43E0-8BCA-993D6B6AD98B}" dt="2018-02-11T13:59:53.775" v="3319" actId="20577"/>
          <ac:picMkLst>
            <pc:docMk/>
            <pc:sldMk cId="2879804086" sldId="282"/>
            <ac:picMk id="7" creationId="{464B9EFA-795C-4567-96ED-2B9CEB855813}"/>
          </ac:picMkLst>
        </pc:picChg>
        <pc:picChg chg="add del">
          <ac:chgData name="Tollef Struksnes Jahren" userId="9d445570-a449-4513-bfeb-7fce20956292" providerId="ADAL" clId="{D6C6ABB8-FEAB-43E0-8BCA-993D6B6AD98B}" dt="2018-02-11T13:59:57.023" v="3323" actId="20577"/>
          <ac:picMkLst>
            <pc:docMk/>
            <pc:sldMk cId="2879804086" sldId="282"/>
            <ac:picMk id="8" creationId="{EE293B5F-FC97-4893-B3EF-02C470A8C217}"/>
          </ac:picMkLst>
        </pc:picChg>
        <pc:picChg chg="add mod">
          <ac:chgData name="Tollef Struksnes Jahren" userId="9d445570-a449-4513-bfeb-7fce20956292" providerId="ADAL" clId="{D6C6ABB8-FEAB-43E0-8BCA-993D6B6AD98B}" dt="2018-02-11T14:03:44.678" v="3573" actId="1076"/>
          <ac:picMkLst>
            <pc:docMk/>
            <pc:sldMk cId="2879804086" sldId="282"/>
            <ac:picMk id="9" creationId="{6CF8F948-2E7E-46EC-8C43-5FC19F50D82C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17:50:52.826" v="5095" actId="14100"/>
        <pc:sldMkLst>
          <pc:docMk/>
          <pc:sldMk cId="549929887" sldId="286"/>
        </pc:sldMkLst>
        <pc:spChg chg="mod">
          <ac:chgData name="Tollef Struksnes Jahren" userId="9d445570-a449-4513-bfeb-7fce20956292" providerId="ADAL" clId="{D6C6ABB8-FEAB-43E0-8BCA-993D6B6AD98B}" dt="2018-02-11T17:32:38.033" v="5049" actId="20577"/>
          <ac:spMkLst>
            <pc:docMk/>
            <pc:sldMk cId="549929887" sldId="286"/>
            <ac:spMk id="2" creationId="{A355A0D2-B628-479C-B1C5-2E6E1C492315}"/>
          </ac:spMkLst>
        </pc:spChg>
        <pc:spChg chg="del">
          <ac:chgData name="Tollef Struksnes Jahren" userId="9d445570-a449-4513-bfeb-7fce20956292" providerId="ADAL" clId="{D6C6ABB8-FEAB-43E0-8BCA-993D6B6AD98B}" dt="2018-02-11T17:43:42.995" v="5050" actId="14100"/>
          <ac:spMkLst>
            <pc:docMk/>
            <pc:sldMk cId="549929887" sldId="286"/>
            <ac:spMk id="3" creationId="{794F6EFC-CAD7-4FDB-B172-9EAC7C420162}"/>
          </ac:spMkLst>
        </pc:spChg>
        <pc:spChg chg="add del mod">
          <ac:chgData name="Tollef Struksnes Jahren" userId="9d445570-a449-4513-bfeb-7fce20956292" providerId="ADAL" clId="{D6C6ABB8-FEAB-43E0-8BCA-993D6B6AD98B}" dt="2018-02-11T17:47:34.401" v="5081" actId="478"/>
          <ac:spMkLst>
            <pc:docMk/>
            <pc:sldMk cId="549929887" sldId="286"/>
            <ac:spMk id="9" creationId="{5A3CE3C6-7D0B-4FB3-8352-03E7DED1E119}"/>
          </ac:spMkLst>
        </pc:spChg>
        <pc:spChg chg="add del mod">
          <ac:chgData name="Tollef Struksnes Jahren" userId="9d445570-a449-4513-bfeb-7fce20956292" providerId="ADAL" clId="{D6C6ABB8-FEAB-43E0-8BCA-993D6B6AD98B}" dt="2018-02-11T17:47:32.121" v="5080" actId="478"/>
          <ac:spMkLst>
            <pc:docMk/>
            <pc:sldMk cId="549929887" sldId="286"/>
            <ac:spMk id="11" creationId="{CB7B5925-7D09-4B14-9D54-F039C507BF71}"/>
          </ac:spMkLst>
        </pc:spChg>
        <pc:spChg chg="add mod">
          <ac:chgData name="Tollef Struksnes Jahren" userId="9d445570-a449-4513-bfeb-7fce20956292" providerId="ADAL" clId="{D6C6ABB8-FEAB-43E0-8BCA-993D6B6AD98B}" dt="2018-02-11T17:48:49.133" v="5082" actId="478"/>
          <ac:spMkLst>
            <pc:docMk/>
            <pc:sldMk cId="549929887" sldId="286"/>
            <ac:spMk id="13" creationId="{A4FD57F3-6EA4-44A2-B7A0-8E147B6D59ED}"/>
          </ac:spMkLst>
        </pc:spChg>
        <pc:picChg chg="add del mod ord">
          <ac:chgData name="Tollef Struksnes Jahren" userId="9d445570-a449-4513-bfeb-7fce20956292" providerId="ADAL" clId="{D6C6ABB8-FEAB-43E0-8BCA-993D6B6AD98B}" dt="2018-02-11T17:48:49.133" v="5082" actId="478"/>
          <ac:picMkLst>
            <pc:docMk/>
            <pc:sldMk cId="549929887" sldId="286"/>
            <ac:picMk id="7" creationId="{AF4F1C39-6839-49AB-9D3A-CCF7A30C1A8D}"/>
          </ac:picMkLst>
        </pc:picChg>
        <pc:picChg chg="add del mod">
          <ac:chgData name="Tollef Struksnes Jahren" userId="9d445570-a449-4513-bfeb-7fce20956292" providerId="ADAL" clId="{D6C6ABB8-FEAB-43E0-8BCA-993D6B6AD98B}" dt="2018-02-11T17:50:37.890" v="5091" actId="478"/>
          <ac:picMkLst>
            <pc:docMk/>
            <pc:sldMk cId="549929887" sldId="286"/>
            <ac:picMk id="8" creationId="{4457B71E-399A-4BE4-A94D-6A4CEDCD0152}"/>
          </ac:picMkLst>
        </pc:picChg>
        <pc:picChg chg="add del">
          <ac:chgData name="Tollef Struksnes Jahren" userId="9d445570-a449-4513-bfeb-7fce20956292" providerId="ADAL" clId="{D6C6ABB8-FEAB-43E0-8BCA-993D6B6AD98B}" dt="2018-02-11T17:47:11.401" v="5077" actId="14100"/>
          <ac:picMkLst>
            <pc:docMk/>
            <pc:sldMk cId="549929887" sldId="286"/>
            <ac:picMk id="10" creationId="{6B3A4CB5-7E8F-48FD-B7FA-ECAD384760F4}"/>
          </ac:picMkLst>
        </pc:picChg>
        <pc:picChg chg="add mod">
          <ac:chgData name="Tollef Struksnes Jahren" userId="9d445570-a449-4513-bfeb-7fce20956292" providerId="ADAL" clId="{D6C6ABB8-FEAB-43E0-8BCA-993D6B6AD98B}" dt="2018-02-11T17:49:05.717" v="5090" actId="1076"/>
          <ac:picMkLst>
            <pc:docMk/>
            <pc:sldMk cId="549929887" sldId="286"/>
            <ac:picMk id="14" creationId="{7C2FDAAE-FDAF-4716-BB94-98CAADE4A229}"/>
          </ac:picMkLst>
        </pc:picChg>
        <pc:picChg chg="add mod">
          <ac:chgData name="Tollef Struksnes Jahren" userId="9d445570-a449-4513-bfeb-7fce20956292" providerId="ADAL" clId="{D6C6ABB8-FEAB-43E0-8BCA-993D6B6AD98B}" dt="2018-02-11T17:50:52.826" v="5095" actId="14100"/>
          <ac:picMkLst>
            <pc:docMk/>
            <pc:sldMk cId="549929887" sldId="286"/>
            <ac:picMk id="15" creationId="{018BD397-2C85-4FA0-B87C-EF81FF755DE6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2T21:52:23.903" v="7952" actId="14100"/>
        <pc:sldMkLst>
          <pc:docMk/>
          <pc:sldMk cId="339964741" sldId="287"/>
        </pc:sldMkLst>
        <pc:spChg chg="mod">
          <ac:chgData name="Tollef Struksnes Jahren" userId="9d445570-a449-4513-bfeb-7fce20956292" providerId="ADAL" clId="{D6C6ABB8-FEAB-43E0-8BCA-993D6B6AD98B}" dt="2018-02-11T15:26:23.698" v="4025" actId="20577"/>
          <ac:spMkLst>
            <pc:docMk/>
            <pc:sldMk cId="339964741" sldId="287"/>
            <ac:spMk id="2" creationId="{7AC6D06F-E977-445F-A942-544AB847A874}"/>
          </ac:spMkLst>
        </pc:spChg>
        <pc:spChg chg="mod">
          <ac:chgData name="Tollef Struksnes Jahren" userId="9d445570-a449-4513-bfeb-7fce20956292" providerId="ADAL" clId="{D6C6ABB8-FEAB-43E0-8BCA-993D6B6AD98B}" dt="2018-02-11T15:28:03.231" v="4039" actId="313"/>
          <ac:spMkLst>
            <pc:docMk/>
            <pc:sldMk cId="339964741" sldId="287"/>
            <ac:spMk id="3" creationId="{574E8988-FAD8-4549-935C-9A57D028AE47}"/>
          </ac:spMkLst>
        </pc:spChg>
        <pc:spChg chg="add del mod">
          <ac:chgData name="Tollef Struksnes Jahren" userId="9d445570-a449-4513-bfeb-7fce20956292" providerId="ADAL" clId="{D6C6ABB8-FEAB-43E0-8BCA-993D6B6AD98B}" dt="2018-02-11T15:26:48.587" v="4029" actId="478"/>
          <ac:spMkLst>
            <pc:docMk/>
            <pc:sldMk cId="339964741" sldId="287"/>
            <ac:spMk id="7" creationId="{AD416852-61EB-42FB-9047-C1CE050F1B3A}"/>
          </ac:spMkLst>
        </pc:spChg>
        <pc:spChg chg="add mod">
          <ac:chgData name="Tollef Struksnes Jahren" userId="9d445570-a449-4513-bfeb-7fce20956292" providerId="ADAL" clId="{D6C6ABB8-FEAB-43E0-8BCA-993D6B6AD98B}" dt="2018-02-12T21:50:07.655" v="7920" actId="1076"/>
          <ac:spMkLst>
            <pc:docMk/>
            <pc:sldMk cId="339964741" sldId="287"/>
            <ac:spMk id="9" creationId="{7C28E568-375F-46D6-8441-933B4B87810E}"/>
          </ac:spMkLst>
        </pc:spChg>
        <pc:spChg chg="add mod">
          <ac:chgData name="Tollef Struksnes Jahren" userId="9d445570-a449-4513-bfeb-7fce20956292" providerId="ADAL" clId="{D6C6ABB8-FEAB-43E0-8BCA-993D6B6AD98B}" dt="2018-02-12T21:49:17.979" v="7906" actId="1076"/>
          <ac:spMkLst>
            <pc:docMk/>
            <pc:sldMk cId="339964741" sldId="287"/>
            <ac:spMk id="10" creationId="{8573BB40-7521-403B-816B-9D9108C68B54}"/>
          </ac:spMkLst>
        </pc:spChg>
        <pc:spChg chg="add mod">
          <ac:chgData name="Tollef Struksnes Jahren" userId="9d445570-a449-4513-bfeb-7fce20956292" providerId="ADAL" clId="{D6C6ABB8-FEAB-43E0-8BCA-993D6B6AD98B}" dt="2018-02-11T15:35:15.837" v="4117" actId="20577"/>
          <ac:spMkLst>
            <pc:docMk/>
            <pc:sldMk cId="339964741" sldId="287"/>
            <ac:spMk id="11" creationId="{3533898E-BF55-43C0-A132-6CEE71F435A5}"/>
          </ac:spMkLst>
        </pc:spChg>
        <pc:picChg chg="add mod">
          <ac:chgData name="Tollef Struksnes Jahren" userId="9d445570-a449-4513-bfeb-7fce20956292" providerId="ADAL" clId="{D6C6ABB8-FEAB-43E0-8BCA-993D6B6AD98B}" dt="2018-02-12T21:49:35.891" v="7912" actId="1076"/>
          <ac:picMkLst>
            <pc:docMk/>
            <pc:sldMk cId="339964741" sldId="287"/>
            <ac:picMk id="8" creationId="{54F8EF9F-84A2-4555-8913-DC11C62ECEF3}"/>
          </ac:picMkLst>
        </pc:picChg>
        <pc:cxnChg chg="add del mod">
          <ac:chgData name="Tollef Struksnes Jahren" userId="9d445570-a449-4513-bfeb-7fce20956292" providerId="ADAL" clId="{D6C6ABB8-FEAB-43E0-8BCA-993D6B6AD98B}" dt="2018-02-11T15:31:58.747" v="4075" actId="11529"/>
          <ac:cxnSpMkLst>
            <pc:docMk/>
            <pc:sldMk cId="339964741" sldId="287"/>
            <ac:cxnSpMk id="13" creationId="{B57D7B18-5F3A-4B49-A116-2D788F31DEFC}"/>
          </ac:cxnSpMkLst>
        </pc:cxnChg>
        <pc:cxnChg chg="add mod">
          <ac:chgData name="Tollef Struksnes Jahren" userId="9d445570-a449-4513-bfeb-7fce20956292" providerId="ADAL" clId="{D6C6ABB8-FEAB-43E0-8BCA-993D6B6AD98B}" dt="2018-02-12T21:52:12.258" v="7946" actId="14100"/>
          <ac:cxnSpMkLst>
            <pc:docMk/>
            <pc:sldMk cId="339964741" sldId="287"/>
            <ac:cxnSpMk id="15" creationId="{0A897460-9862-47F7-9E34-96762E9F0537}"/>
          </ac:cxnSpMkLst>
        </pc:cxnChg>
        <pc:cxnChg chg="add mod">
          <ac:chgData name="Tollef Struksnes Jahren" userId="9d445570-a449-4513-bfeb-7fce20956292" providerId="ADAL" clId="{D6C6ABB8-FEAB-43E0-8BCA-993D6B6AD98B}" dt="2018-02-12T21:52:15.297" v="7947" actId="14100"/>
          <ac:cxnSpMkLst>
            <pc:docMk/>
            <pc:sldMk cId="339964741" sldId="287"/>
            <ac:cxnSpMk id="16" creationId="{BE4B00BD-836E-407E-9E4F-9E175DFD50B1}"/>
          </ac:cxnSpMkLst>
        </pc:cxnChg>
        <pc:cxnChg chg="add mod">
          <ac:chgData name="Tollef Struksnes Jahren" userId="9d445570-a449-4513-bfeb-7fce20956292" providerId="ADAL" clId="{D6C6ABB8-FEAB-43E0-8BCA-993D6B6AD98B}" dt="2018-02-12T21:51:56.832" v="7941" actId="14100"/>
          <ac:cxnSpMkLst>
            <pc:docMk/>
            <pc:sldMk cId="339964741" sldId="287"/>
            <ac:cxnSpMk id="19" creationId="{0875BEBB-9C40-4F3A-BC8A-CA8FC0D58F01}"/>
          </ac:cxnSpMkLst>
        </pc:cxnChg>
        <pc:cxnChg chg="add mod">
          <ac:chgData name="Tollef Struksnes Jahren" userId="9d445570-a449-4513-bfeb-7fce20956292" providerId="ADAL" clId="{D6C6ABB8-FEAB-43E0-8BCA-993D6B6AD98B}" dt="2018-02-12T21:50:20.792" v="7926" actId="14100"/>
          <ac:cxnSpMkLst>
            <pc:docMk/>
            <pc:sldMk cId="339964741" sldId="287"/>
            <ac:cxnSpMk id="22" creationId="{AA4141C6-5BEA-4002-9074-5E918719D4A5}"/>
          </ac:cxnSpMkLst>
        </pc:cxnChg>
        <pc:cxnChg chg="add mod">
          <ac:chgData name="Tollef Struksnes Jahren" userId="9d445570-a449-4513-bfeb-7fce20956292" providerId="ADAL" clId="{D6C6ABB8-FEAB-43E0-8BCA-993D6B6AD98B}" dt="2018-02-12T21:50:18.086" v="7925" actId="14100"/>
          <ac:cxnSpMkLst>
            <pc:docMk/>
            <pc:sldMk cId="339964741" sldId="287"/>
            <ac:cxnSpMk id="25" creationId="{B067EFCD-07E0-47E8-A8D4-98959765ABC7}"/>
          </ac:cxnSpMkLst>
        </pc:cxnChg>
        <pc:cxnChg chg="add mod">
          <ac:chgData name="Tollef Struksnes Jahren" userId="9d445570-a449-4513-bfeb-7fce20956292" providerId="ADAL" clId="{D6C6ABB8-FEAB-43E0-8BCA-993D6B6AD98B}" dt="2018-02-12T21:50:23.089" v="7927" actId="14100"/>
          <ac:cxnSpMkLst>
            <pc:docMk/>
            <pc:sldMk cId="339964741" sldId="287"/>
            <ac:cxnSpMk id="30" creationId="{70DCA807-999A-4675-BB49-4BCDB1DE22BF}"/>
          </ac:cxnSpMkLst>
        </pc:cxnChg>
        <pc:cxnChg chg="add mod">
          <ac:chgData name="Tollef Struksnes Jahren" userId="9d445570-a449-4513-bfeb-7fce20956292" providerId="ADAL" clId="{D6C6ABB8-FEAB-43E0-8BCA-993D6B6AD98B}" dt="2018-02-12T21:52:02.507" v="7943" actId="14100"/>
          <ac:cxnSpMkLst>
            <pc:docMk/>
            <pc:sldMk cId="339964741" sldId="287"/>
            <ac:cxnSpMk id="38" creationId="{4ED97E7C-0DAA-4394-9BAC-E64EC791FE09}"/>
          </ac:cxnSpMkLst>
        </pc:cxnChg>
        <pc:cxnChg chg="add mod">
          <ac:chgData name="Tollef Struksnes Jahren" userId="9d445570-a449-4513-bfeb-7fce20956292" providerId="ADAL" clId="{D6C6ABB8-FEAB-43E0-8BCA-993D6B6AD98B}" dt="2018-02-12T21:49:56.967" v="7919" actId="14100"/>
          <ac:cxnSpMkLst>
            <pc:docMk/>
            <pc:sldMk cId="339964741" sldId="287"/>
            <ac:cxnSpMk id="39" creationId="{502DE4C9-66C5-4EEA-8769-2B3D5BD33457}"/>
          </ac:cxnSpMkLst>
        </pc:cxnChg>
        <pc:cxnChg chg="add mod">
          <ac:chgData name="Tollef Struksnes Jahren" userId="9d445570-a449-4513-bfeb-7fce20956292" providerId="ADAL" clId="{D6C6ABB8-FEAB-43E0-8BCA-993D6B6AD98B}" dt="2018-02-12T21:49:52.838" v="7918" actId="14100"/>
          <ac:cxnSpMkLst>
            <pc:docMk/>
            <pc:sldMk cId="339964741" sldId="287"/>
            <ac:cxnSpMk id="41" creationId="{8FB363F0-6EEC-4AD5-82B0-8FF2A396DDFD}"/>
          </ac:cxnSpMkLst>
        </pc:cxnChg>
        <pc:cxnChg chg="add mod">
          <ac:chgData name="Tollef Struksnes Jahren" userId="9d445570-a449-4513-bfeb-7fce20956292" providerId="ADAL" clId="{D6C6ABB8-FEAB-43E0-8BCA-993D6B6AD98B}" dt="2018-02-12T21:51:59.503" v="7942" actId="14100"/>
          <ac:cxnSpMkLst>
            <pc:docMk/>
            <pc:sldMk cId="339964741" sldId="287"/>
            <ac:cxnSpMk id="42" creationId="{C9CEE443-74CD-43E4-9ADB-4E2FF2E1026E}"/>
          </ac:cxnSpMkLst>
        </pc:cxnChg>
        <pc:cxnChg chg="add mod">
          <ac:chgData name="Tollef Struksnes Jahren" userId="9d445570-a449-4513-bfeb-7fce20956292" providerId="ADAL" clId="{D6C6ABB8-FEAB-43E0-8BCA-993D6B6AD98B}" dt="2018-02-12T21:49:50.128" v="7917" actId="14100"/>
          <ac:cxnSpMkLst>
            <pc:docMk/>
            <pc:sldMk cId="339964741" sldId="287"/>
            <ac:cxnSpMk id="43" creationId="{ED1B4BE7-3AD7-48AB-8C48-B5075DFCD8AF}"/>
          </ac:cxnSpMkLst>
        </pc:cxnChg>
        <pc:cxnChg chg="add mod">
          <ac:chgData name="Tollef Struksnes Jahren" userId="9d445570-a449-4513-bfeb-7fce20956292" providerId="ADAL" clId="{D6C6ABB8-FEAB-43E0-8BCA-993D6B6AD98B}" dt="2018-02-12T21:52:17.618" v="7948" actId="14100"/>
          <ac:cxnSpMkLst>
            <pc:docMk/>
            <pc:sldMk cId="339964741" sldId="287"/>
            <ac:cxnSpMk id="44" creationId="{DFC40F44-A5DC-4F4D-867F-58ED8386BCB5}"/>
          </ac:cxnSpMkLst>
        </pc:cxnChg>
        <pc:cxnChg chg="add del">
          <ac:chgData name="Tollef Struksnes Jahren" userId="9d445570-a449-4513-bfeb-7fce20956292" providerId="ADAL" clId="{D6C6ABB8-FEAB-43E0-8BCA-993D6B6AD98B}" dt="2018-02-12T21:52:21.386" v="7950" actId="14100"/>
          <ac:cxnSpMkLst>
            <pc:docMk/>
            <pc:sldMk cId="339964741" sldId="287"/>
            <ac:cxnSpMk id="54" creationId="{BF2F872A-D56F-4D71-BB76-482ED8830C53}"/>
          </ac:cxnSpMkLst>
        </pc:cxnChg>
        <pc:cxnChg chg="add mod">
          <ac:chgData name="Tollef Struksnes Jahren" userId="9d445570-a449-4513-bfeb-7fce20956292" providerId="ADAL" clId="{D6C6ABB8-FEAB-43E0-8BCA-993D6B6AD98B}" dt="2018-02-12T21:52:23.903" v="7952" actId="14100"/>
          <ac:cxnSpMkLst>
            <pc:docMk/>
            <pc:sldMk cId="339964741" sldId="287"/>
            <ac:cxnSpMk id="55" creationId="{39334F44-DA02-4C8C-8375-40804CD23E8A}"/>
          </ac:cxnSpMkLst>
        </pc:cxnChg>
      </pc:sldChg>
      <pc:sldChg chg="modSp add">
        <pc:chgData name="Tollef Struksnes Jahren" userId="9d445570-a449-4513-bfeb-7fce20956292" providerId="ADAL" clId="{D6C6ABB8-FEAB-43E0-8BCA-993D6B6AD98B}" dt="2018-02-12T23:53:59.321" v="8384" actId="20577"/>
        <pc:sldMkLst>
          <pc:docMk/>
          <pc:sldMk cId="3079618923" sldId="288"/>
        </pc:sldMkLst>
        <pc:spChg chg="mod">
          <ac:chgData name="Tollef Struksnes Jahren" userId="9d445570-a449-4513-bfeb-7fce20956292" providerId="ADAL" clId="{D6C6ABB8-FEAB-43E0-8BCA-993D6B6AD98B}" dt="2018-02-11T16:00:51.600" v="4272" actId="20577"/>
          <ac:spMkLst>
            <pc:docMk/>
            <pc:sldMk cId="3079618923" sldId="288"/>
            <ac:spMk id="2" creationId="{95D23463-C0D7-4367-B440-E4EF0521D27F}"/>
          </ac:spMkLst>
        </pc:spChg>
        <pc:spChg chg="mod">
          <ac:chgData name="Tollef Struksnes Jahren" userId="9d445570-a449-4513-bfeb-7fce20956292" providerId="ADAL" clId="{D6C6ABB8-FEAB-43E0-8BCA-993D6B6AD98B}" dt="2018-02-12T23:53:59.321" v="8384" actId="20577"/>
          <ac:spMkLst>
            <pc:docMk/>
            <pc:sldMk cId="3079618923" sldId="288"/>
            <ac:spMk id="3" creationId="{1EE05D86-6DE7-485C-ADBE-1AD9F17182F0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1T16:39:25.848" v="4687" actId="1076"/>
        <pc:sldMkLst>
          <pc:docMk/>
          <pc:sldMk cId="650247747" sldId="290"/>
        </pc:sldMkLst>
        <pc:spChg chg="mod">
          <ac:chgData name="Tollef Struksnes Jahren" userId="9d445570-a449-4513-bfeb-7fce20956292" providerId="ADAL" clId="{D6C6ABB8-FEAB-43E0-8BCA-993D6B6AD98B}" dt="2018-02-11T16:37:44.142" v="4679" actId="20577"/>
          <ac:spMkLst>
            <pc:docMk/>
            <pc:sldMk cId="650247747" sldId="290"/>
            <ac:spMk id="2" creationId="{FAFF8689-DFC5-42FF-9C6D-EF24E87B039B}"/>
          </ac:spMkLst>
        </pc:spChg>
        <pc:spChg chg="del">
          <ac:chgData name="Tollef Struksnes Jahren" userId="9d445570-a449-4513-bfeb-7fce20956292" providerId="ADAL" clId="{D6C6ABB8-FEAB-43E0-8BCA-993D6B6AD98B}" dt="2018-02-11T16:37:51.446" v="4680" actId="1076"/>
          <ac:spMkLst>
            <pc:docMk/>
            <pc:sldMk cId="650247747" sldId="290"/>
            <ac:spMk id="3" creationId="{567E9DB8-E0D2-4E89-8946-FBCEABD1B368}"/>
          </ac:spMkLst>
        </pc:spChg>
        <pc:picChg chg="add mod">
          <ac:chgData name="Tollef Struksnes Jahren" userId="9d445570-a449-4513-bfeb-7fce20956292" providerId="ADAL" clId="{D6C6ABB8-FEAB-43E0-8BCA-993D6B6AD98B}" dt="2018-02-11T16:37:55.998" v="4682" actId="14100"/>
          <ac:picMkLst>
            <pc:docMk/>
            <pc:sldMk cId="650247747" sldId="290"/>
            <ac:picMk id="7" creationId="{E8234684-DAA3-462B-8AE0-4AEAB15CBA4C}"/>
          </ac:picMkLst>
        </pc:picChg>
        <pc:picChg chg="add mod">
          <ac:chgData name="Tollef Struksnes Jahren" userId="9d445570-a449-4513-bfeb-7fce20956292" providerId="ADAL" clId="{D6C6ABB8-FEAB-43E0-8BCA-993D6B6AD98B}" dt="2018-02-11T16:39:25.848" v="4687" actId="1076"/>
          <ac:picMkLst>
            <pc:docMk/>
            <pc:sldMk cId="650247747" sldId="290"/>
            <ac:picMk id="8" creationId="{5CD513B1-981A-40C9-88D7-83F5B1C9FA3E}"/>
          </ac:picMkLst>
        </pc:picChg>
      </pc:sldChg>
      <pc:sldChg chg="addSp modSp add">
        <pc:chgData name="Tollef Struksnes Jahren" userId="9d445570-a449-4513-bfeb-7fce20956292" providerId="ADAL" clId="{D6C6ABB8-FEAB-43E0-8BCA-993D6B6AD98B}" dt="2018-02-12T23:58:30.937" v="8404" actId="20577"/>
        <pc:sldMkLst>
          <pc:docMk/>
          <pc:sldMk cId="4146620724" sldId="291"/>
        </pc:sldMkLst>
        <pc:spChg chg="mod">
          <ac:chgData name="Tollef Struksnes Jahren" userId="9d445570-a449-4513-bfeb-7fce20956292" providerId="ADAL" clId="{D6C6ABB8-FEAB-43E0-8BCA-993D6B6AD98B}" dt="2018-02-11T16:40:08.369" v="4701" actId="20577"/>
          <ac:spMkLst>
            <pc:docMk/>
            <pc:sldMk cId="4146620724" sldId="291"/>
            <ac:spMk id="2" creationId="{1CF170EB-912E-42F8-843B-07A28EF7AE04}"/>
          </ac:spMkLst>
        </pc:spChg>
        <pc:spChg chg="mod">
          <ac:chgData name="Tollef Struksnes Jahren" userId="9d445570-a449-4513-bfeb-7fce20956292" providerId="ADAL" clId="{D6C6ABB8-FEAB-43E0-8BCA-993D6B6AD98B}" dt="2018-02-12T23:58:30.937" v="8404" actId="20577"/>
          <ac:spMkLst>
            <pc:docMk/>
            <pc:sldMk cId="4146620724" sldId="291"/>
            <ac:spMk id="3" creationId="{CF15DAF2-EF27-4842-A59C-36C6CF16C2A1}"/>
          </ac:spMkLst>
        </pc:spChg>
        <pc:spChg chg="add">
          <ac:chgData name="Tollef Struksnes Jahren" userId="9d445570-a449-4513-bfeb-7fce20956292" providerId="ADAL" clId="{D6C6ABB8-FEAB-43E0-8BCA-993D6B6AD98B}" dt="2018-02-11T17:24:02.409" v="4910" actId="1076"/>
          <ac:spMkLst>
            <pc:docMk/>
            <pc:sldMk cId="4146620724" sldId="291"/>
            <ac:spMk id="7" creationId="{B3EAC7EA-2865-4BCE-86B5-F55C6D89BE93}"/>
          </ac:spMkLst>
        </pc:spChg>
        <pc:picChg chg="add mod">
          <ac:chgData name="Tollef Struksnes Jahren" userId="9d445570-a449-4513-bfeb-7fce20956292" providerId="ADAL" clId="{D6C6ABB8-FEAB-43E0-8BCA-993D6B6AD98B}" dt="2018-02-11T17:29:46.102" v="5005" actId="1076"/>
          <ac:picMkLst>
            <pc:docMk/>
            <pc:sldMk cId="4146620724" sldId="291"/>
            <ac:picMk id="8" creationId="{72F0A6CE-0949-4E2C-886C-40BEB1949AFB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17:54:39.498" v="5129" actId="20577"/>
        <pc:sldMkLst>
          <pc:docMk/>
          <pc:sldMk cId="3067168851" sldId="292"/>
        </pc:sldMkLst>
        <pc:spChg chg="mod">
          <ac:chgData name="Tollef Struksnes Jahren" userId="9d445570-a449-4513-bfeb-7fce20956292" providerId="ADAL" clId="{D6C6ABB8-FEAB-43E0-8BCA-993D6B6AD98B}" dt="2018-02-11T17:54:39.498" v="5129" actId="20577"/>
          <ac:spMkLst>
            <pc:docMk/>
            <pc:sldMk cId="3067168851" sldId="292"/>
            <ac:spMk id="2" creationId="{A355A0D2-B628-479C-B1C5-2E6E1C492315}"/>
          </ac:spMkLst>
        </pc:spChg>
        <pc:spChg chg="del">
          <ac:chgData name="Tollef Struksnes Jahren" userId="9d445570-a449-4513-bfeb-7fce20956292" providerId="ADAL" clId="{D6C6ABB8-FEAB-43E0-8BCA-993D6B6AD98B}" dt="2018-02-11T17:54:09.046" v="5098" actId="20577"/>
          <ac:spMkLst>
            <pc:docMk/>
            <pc:sldMk cId="3067168851" sldId="292"/>
            <ac:spMk id="13" creationId="{A4FD57F3-6EA4-44A2-B7A0-8E147B6D59ED}"/>
          </ac:spMkLst>
        </pc:spChg>
        <pc:picChg chg="add mod">
          <ac:chgData name="Tollef Struksnes Jahren" userId="9d445570-a449-4513-bfeb-7fce20956292" providerId="ADAL" clId="{D6C6ABB8-FEAB-43E0-8BCA-993D6B6AD98B}" dt="2018-02-11T17:54:21.627" v="5101" actId="14100"/>
          <ac:picMkLst>
            <pc:docMk/>
            <pc:sldMk cId="3067168851" sldId="292"/>
            <ac:picMk id="9" creationId="{D6A1A5B6-93A6-4FF2-BF1E-CF90E6205BBF}"/>
          </ac:picMkLst>
        </pc:picChg>
        <pc:picChg chg="del">
          <ac:chgData name="Tollef Struksnes Jahren" userId="9d445570-a449-4513-bfeb-7fce20956292" providerId="ADAL" clId="{D6C6ABB8-FEAB-43E0-8BCA-993D6B6AD98B}" dt="2018-02-11T17:54:08.010" v="5097" actId="478"/>
          <ac:picMkLst>
            <pc:docMk/>
            <pc:sldMk cId="3067168851" sldId="292"/>
            <ac:picMk id="15" creationId="{018BD397-2C85-4FA0-B87C-EF81FF755DE6}"/>
          </ac:picMkLst>
        </pc:picChg>
      </pc:sldChg>
      <pc:sldChg chg="modSp add">
        <pc:chgData name="Tollef Struksnes Jahren" userId="9d445570-a449-4513-bfeb-7fce20956292" providerId="ADAL" clId="{D6C6ABB8-FEAB-43E0-8BCA-993D6B6AD98B}" dt="2018-02-12T23:54:36.456" v="8387" actId="20577"/>
        <pc:sldMkLst>
          <pc:docMk/>
          <pc:sldMk cId="3931889978" sldId="293"/>
        </pc:sldMkLst>
        <pc:spChg chg="mod">
          <ac:chgData name="Tollef Struksnes Jahren" userId="9d445570-a449-4513-bfeb-7fce20956292" providerId="ADAL" clId="{D6C6ABB8-FEAB-43E0-8BCA-993D6B6AD98B}" dt="2018-02-11T18:00:12.946" v="5170" actId="20577"/>
          <ac:spMkLst>
            <pc:docMk/>
            <pc:sldMk cId="3931889978" sldId="293"/>
            <ac:spMk id="2" creationId="{1CB78311-6BBC-4EAA-9F1A-13DC9BB43AA8}"/>
          </ac:spMkLst>
        </pc:spChg>
        <pc:spChg chg="mod">
          <ac:chgData name="Tollef Struksnes Jahren" userId="9d445570-a449-4513-bfeb-7fce20956292" providerId="ADAL" clId="{D6C6ABB8-FEAB-43E0-8BCA-993D6B6AD98B}" dt="2018-02-12T23:54:36.456" v="8387" actId="20577"/>
          <ac:spMkLst>
            <pc:docMk/>
            <pc:sldMk cId="3931889978" sldId="293"/>
            <ac:spMk id="3" creationId="{C628CBBB-FED3-419A-9D92-BDABDD1A1F23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01:17.210" v="8412" actId="20577"/>
        <pc:sldMkLst>
          <pc:docMk/>
          <pc:sldMk cId="2281578495" sldId="294"/>
        </pc:sldMkLst>
        <pc:spChg chg="mod">
          <ac:chgData name="Tollef Struksnes Jahren" userId="9d445570-a449-4513-bfeb-7fce20956292" providerId="ADAL" clId="{D6C6ABB8-FEAB-43E0-8BCA-993D6B6AD98B}" dt="2018-02-11T21:00:29.523" v="5534" actId="20577"/>
          <ac:spMkLst>
            <pc:docMk/>
            <pc:sldMk cId="2281578495" sldId="294"/>
            <ac:spMk id="2" creationId="{B182D002-0F62-461F-9656-5EF7EE94E169}"/>
          </ac:spMkLst>
        </pc:spChg>
        <pc:spChg chg="mod">
          <ac:chgData name="Tollef Struksnes Jahren" userId="9d445570-a449-4513-bfeb-7fce20956292" providerId="ADAL" clId="{D6C6ABB8-FEAB-43E0-8BCA-993D6B6AD98B}" dt="2018-02-13T00:01:17.210" v="8412" actId="20577"/>
          <ac:spMkLst>
            <pc:docMk/>
            <pc:sldMk cId="2281578495" sldId="294"/>
            <ac:spMk id="3" creationId="{9E36E29F-DF15-4C70-B871-0191D2FC45B1}"/>
          </ac:spMkLst>
        </pc:spChg>
      </pc:sldChg>
      <pc:sldChg chg="addSp modSp add">
        <pc:chgData name="Tollef Struksnes Jahren" userId="9d445570-a449-4513-bfeb-7fce20956292" providerId="ADAL" clId="{D6C6ABB8-FEAB-43E0-8BCA-993D6B6AD98B}" dt="2018-02-11T23:17:16.505" v="5857" actId="20577"/>
        <pc:sldMkLst>
          <pc:docMk/>
          <pc:sldMk cId="770038289" sldId="298"/>
        </pc:sldMkLst>
        <pc:spChg chg="mod">
          <ac:chgData name="Tollef Struksnes Jahren" userId="9d445570-a449-4513-bfeb-7fce20956292" providerId="ADAL" clId="{D6C6ABB8-FEAB-43E0-8BCA-993D6B6AD98B}" dt="2018-02-11T23:17:16.505" v="5857" actId="20577"/>
          <ac:spMkLst>
            <pc:docMk/>
            <pc:sldMk cId="770038289" sldId="298"/>
            <ac:spMk id="2" creationId="{01FA18B4-65D5-4D45-90A3-96B0D8F5F4B3}"/>
          </ac:spMkLst>
        </pc:spChg>
        <pc:spChg chg="mod">
          <ac:chgData name="Tollef Struksnes Jahren" userId="9d445570-a449-4513-bfeb-7fce20956292" providerId="ADAL" clId="{D6C6ABB8-FEAB-43E0-8BCA-993D6B6AD98B}" dt="2018-02-11T22:28:07.840" v="5779" actId="6549"/>
          <ac:spMkLst>
            <pc:docMk/>
            <pc:sldMk cId="770038289" sldId="298"/>
            <ac:spMk id="3" creationId="{CA9DB180-54E4-400D-8416-644FB43D311B}"/>
          </ac:spMkLst>
        </pc:spChg>
        <pc:picChg chg="add mod">
          <ac:chgData name="Tollef Struksnes Jahren" userId="9d445570-a449-4513-bfeb-7fce20956292" providerId="ADAL" clId="{D6C6ABB8-FEAB-43E0-8BCA-993D6B6AD98B}" dt="2018-02-11T23:06:05.937" v="5800" actId="1076"/>
          <ac:picMkLst>
            <pc:docMk/>
            <pc:sldMk cId="770038289" sldId="298"/>
            <ac:picMk id="7" creationId="{8E7DDE39-CC5B-43E9-BCF0-2D96BC46B5D4}"/>
          </ac:picMkLst>
        </pc:picChg>
        <pc:picChg chg="add mod">
          <ac:chgData name="Tollef Struksnes Jahren" userId="9d445570-a449-4513-bfeb-7fce20956292" providerId="ADAL" clId="{D6C6ABB8-FEAB-43E0-8BCA-993D6B6AD98B}" dt="2018-02-11T23:06:52.824" v="5805" actId="1076"/>
          <ac:picMkLst>
            <pc:docMk/>
            <pc:sldMk cId="770038289" sldId="298"/>
            <ac:picMk id="8" creationId="{0A75C774-C5C7-4C2C-8B84-434EB06CAC7A}"/>
          </ac:picMkLst>
        </pc:picChg>
        <pc:picChg chg="add mod">
          <ac:chgData name="Tollef Struksnes Jahren" userId="9d445570-a449-4513-bfeb-7fce20956292" providerId="ADAL" clId="{D6C6ABB8-FEAB-43E0-8BCA-993D6B6AD98B}" dt="2018-02-11T23:06:49.384" v="5804" actId="1076"/>
          <ac:picMkLst>
            <pc:docMk/>
            <pc:sldMk cId="770038289" sldId="298"/>
            <ac:picMk id="9" creationId="{87449C8B-EF27-4B87-A411-4B7BA877F3AA}"/>
          </ac:picMkLst>
        </pc:picChg>
      </pc:sldChg>
      <pc:sldChg chg="modSp add">
        <pc:chgData name="Tollef Struksnes Jahren" userId="9d445570-a449-4513-bfeb-7fce20956292" providerId="ADAL" clId="{D6C6ABB8-FEAB-43E0-8BCA-993D6B6AD98B}" dt="2018-02-12T21:00:26.814" v="7291" actId="1076"/>
        <pc:sldMkLst>
          <pc:docMk/>
          <pc:sldMk cId="327937568" sldId="308"/>
        </pc:sldMkLst>
        <pc:spChg chg="mod">
          <ac:chgData name="Tollef Struksnes Jahren" userId="9d445570-a449-4513-bfeb-7fce20956292" providerId="ADAL" clId="{D6C6ABB8-FEAB-43E0-8BCA-993D6B6AD98B}" dt="2018-02-12T21:00:19.996" v="7289" actId="6549"/>
          <ac:spMkLst>
            <pc:docMk/>
            <pc:sldMk cId="327937568" sldId="308"/>
            <ac:spMk id="3" creationId="{46EAAD02-316D-4B81-9CD0-193C018E3AB2}"/>
          </ac:spMkLst>
        </pc:spChg>
        <pc:spChg chg="mod">
          <ac:chgData name="Tollef Struksnes Jahren" userId="9d445570-a449-4513-bfeb-7fce20956292" providerId="ADAL" clId="{D6C6ABB8-FEAB-43E0-8BCA-993D6B6AD98B}" dt="2018-02-12T21:00:26.814" v="7291" actId="1076"/>
          <ac:spMkLst>
            <pc:docMk/>
            <pc:sldMk cId="327937568" sldId="308"/>
            <ac:spMk id="7" creationId="{62D44656-D589-4C45-8E54-DDD5E7764E50}"/>
          </ac:spMkLst>
        </pc:spChg>
        <pc:picChg chg="mod">
          <ac:chgData name="Tollef Struksnes Jahren" userId="9d445570-a449-4513-bfeb-7fce20956292" providerId="ADAL" clId="{D6C6ABB8-FEAB-43E0-8BCA-993D6B6AD98B}" dt="2018-02-12T21:00:23.629" v="7290" actId="1076"/>
          <ac:picMkLst>
            <pc:docMk/>
            <pc:sldMk cId="327937568" sldId="308"/>
            <ac:picMk id="8" creationId="{7C55B276-AF74-4837-AE9F-85AB298317B7}"/>
          </ac:picMkLst>
        </pc:picChg>
      </pc:sldChg>
      <pc:sldChg chg="addSp modSp add">
        <pc:chgData name="Tollef Struksnes Jahren" userId="9d445570-a449-4513-bfeb-7fce20956292" providerId="ADAL" clId="{D6C6ABB8-FEAB-43E0-8BCA-993D6B6AD98B}" dt="2018-02-13T00:23:10.057" v="8572" actId="20577"/>
        <pc:sldMkLst>
          <pc:docMk/>
          <pc:sldMk cId="334680723" sldId="309"/>
        </pc:sldMkLst>
        <pc:spChg chg="mod">
          <ac:chgData name="Tollef Struksnes Jahren" userId="9d445570-a449-4513-bfeb-7fce20956292" providerId="ADAL" clId="{D6C6ABB8-FEAB-43E0-8BCA-993D6B6AD98B}" dt="2018-02-12T22:30:12.588" v="8046" actId="20577"/>
          <ac:spMkLst>
            <pc:docMk/>
            <pc:sldMk cId="334680723" sldId="309"/>
            <ac:spMk id="2" creationId="{E1BE4196-6D9E-42F2-AA7A-6487D58E747B}"/>
          </ac:spMkLst>
        </pc:spChg>
        <pc:spChg chg="mod">
          <ac:chgData name="Tollef Struksnes Jahren" userId="9d445570-a449-4513-bfeb-7fce20956292" providerId="ADAL" clId="{D6C6ABB8-FEAB-43E0-8BCA-993D6B6AD98B}" dt="2018-02-13T00:23:10.057" v="8572" actId="20577"/>
          <ac:spMkLst>
            <pc:docMk/>
            <pc:sldMk cId="334680723" sldId="309"/>
            <ac:spMk id="3" creationId="{62A2CB66-4552-4999-BFA5-60BEFD9385A6}"/>
          </ac:spMkLst>
        </pc:spChg>
        <pc:picChg chg="add mod">
          <ac:chgData name="Tollef Struksnes Jahren" userId="9d445570-a449-4513-bfeb-7fce20956292" providerId="ADAL" clId="{D6C6ABB8-FEAB-43E0-8BCA-993D6B6AD98B}" dt="2018-02-12T22:28:11.605" v="7995" actId="1076"/>
          <ac:picMkLst>
            <pc:docMk/>
            <pc:sldMk cId="334680723" sldId="309"/>
            <ac:picMk id="7" creationId="{3241A750-1A6D-4572-B859-7FCFA7113BBC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17:06.689" v="5849" actId="20577"/>
        <pc:sldMkLst>
          <pc:docMk/>
          <pc:sldMk cId="1908628996" sldId="310"/>
        </pc:sldMkLst>
        <pc:spChg chg="mod">
          <ac:chgData name="Tollef Struksnes Jahren" userId="9d445570-a449-4513-bfeb-7fce20956292" providerId="ADAL" clId="{D6C6ABB8-FEAB-43E0-8BCA-993D6B6AD98B}" dt="2018-02-11T23:17:06.689" v="5849" actId="20577"/>
          <ac:spMkLst>
            <pc:docMk/>
            <pc:sldMk cId="1908628996" sldId="310"/>
            <ac:spMk id="2" creationId="{2E40C8BC-A859-4D1A-93CC-A1A5BD66E816}"/>
          </ac:spMkLst>
        </pc:spChg>
        <pc:spChg chg="del mod">
          <ac:chgData name="Tollef Struksnes Jahren" userId="9d445570-a449-4513-bfeb-7fce20956292" providerId="ADAL" clId="{D6C6ABB8-FEAB-43E0-8BCA-993D6B6AD98B}" dt="2018-02-11T23:13:40.382" v="5815" actId="20577"/>
          <ac:spMkLst>
            <pc:docMk/>
            <pc:sldMk cId="1908628996" sldId="310"/>
            <ac:spMk id="3" creationId="{1C417026-584E-4AEB-BCFA-D03ACF1A163D}"/>
          </ac:spMkLst>
        </pc:spChg>
        <pc:picChg chg="add mod">
          <ac:chgData name="Tollef Struksnes Jahren" userId="9d445570-a449-4513-bfeb-7fce20956292" providerId="ADAL" clId="{D6C6ABB8-FEAB-43E0-8BCA-993D6B6AD98B}" dt="2018-02-11T23:13:47.891" v="5818" actId="1076"/>
          <ac:picMkLst>
            <pc:docMk/>
            <pc:sldMk cId="1908628996" sldId="310"/>
            <ac:picMk id="7" creationId="{66A24560-D903-41C6-8A6C-9527EEDA1A9B}"/>
          </ac:picMkLst>
        </pc:picChg>
        <pc:picChg chg="add mod">
          <ac:chgData name="Tollef Struksnes Jahren" userId="9d445570-a449-4513-bfeb-7fce20956292" providerId="ADAL" clId="{D6C6ABB8-FEAB-43E0-8BCA-993D6B6AD98B}" dt="2018-02-11T23:14:14.179" v="5821" actId="14100"/>
          <ac:picMkLst>
            <pc:docMk/>
            <pc:sldMk cId="1908628996" sldId="310"/>
            <ac:picMk id="8" creationId="{BA0142F2-883F-420D-91C5-A0C9DA4B444E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16:44.406" v="5826" actId="20577"/>
        <pc:sldMkLst>
          <pc:docMk/>
          <pc:sldMk cId="4167369707" sldId="311"/>
        </pc:sldMkLst>
        <pc:spChg chg="mod">
          <ac:chgData name="Tollef Struksnes Jahren" userId="9d445570-a449-4513-bfeb-7fce20956292" providerId="ADAL" clId="{D6C6ABB8-FEAB-43E0-8BCA-993D6B6AD98B}" dt="2018-02-11T23:16:44.406" v="5826" actId="20577"/>
          <ac:spMkLst>
            <pc:docMk/>
            <pc:sldMk cId="4167369707" sldId="311"/>
            <ac:spMk id="2" creationId="{12FD932C-AC3E-4366-B1A9-443CFE480FA5}"/>
          </ac:spMkLst>
        </pc:spChg>
        <pc:spChg chg="del">
          <ac:chgData name="Tollef Struksnes Jahren" userId="9d445570-a449-4513-bfeb-7fce20956292" providerId="ADAL" clId="{D6C6ABB8-FEAB-43E0-8BCA-993D6B6AD98B}" dt="2018-02-11T23:16:08.497" v="5823" actId="20577"/>
          <ac:spMkLst>
            <pc:docMk/>
            <pc:sldMk cId="4167369707" sldId="311"/>
            <ac:spMk id="3" creationId="{563348AE-75F5-4D15-ABEF-E552AA9273DC}"/>
          </ac:spMkLst>
        </pc:spChg>
        <pc:picChg chg="add mod">
          <ac:chgData name="Tollef Struksnes Jahren" userId="9d445570-a449-4513-bfeb-7fce20956292" providerId="ADAL" clId="{D6C6ABB8-FEAB-43E0-8BCA-993D6B6AD98B}" dt="2018-02-11T23:16:12.053" v="5824" actId="1076"/>
          <ac:picMkLst>
            <pc:docMk/>
            <pc:sldMk cId="4167369707" sldId="311"/>
            <ac:picMk id="7" creationId="{937F7296-9368-4EF9-BF67-059ED7AF2F6E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25:54.076" v="5911" actId="1076"/>
        <pc:sldMkLst>
          <pc:docMk/>
          <pc:sldMk cId="1127326083" sldId="312"/>
        </pc:sldMkLst>
        <pc:spChg chg="mod">
          <ac:chgData name="Tollef Struksnes Jahren" userId="9d445570-a449-4513-bfeb-7fce20956292" providerId="ADAL" clId="{D6C6ABB8-FEAB-43E0-8BCA-993D6B6AD98B}" dt="2018-02-11T23:17:50.526" v="5859" actId="1076"/>
          <ac:spMkLst>
            <pc:docMk/>
            <pc:sldMk cId="1127326083" sldId="312"/>
            <ac:spMk id="2" creationId="{1F25CA6C-D318-4527-9C3F-46C0B04D1F9A}"/>
          </ac:spMkLst>
        </pc:spChg>
        <pc:spChg chg="mod">
          <ac:chgData name="Tollef Struksnes Jahren" userId="9d445570-a449-4513-bfeb-7fce20956292" providerId="ADAL" clId="{D6C6ABB8-FEAB-43E0-8BCA-993D6B6AD98B}" dt="2018-02-11T23:25:41.673" v="5909" actId="6549"/>
          <ac:spMkLst>
            <pc:docMk/>
            <pc:sldMk cId="1127326083" sldId="312"/>
            <ac:spMk id="3" creationId="{BD482A06-214B-4735-9897-F0C9FE226336}"/>
          </ac:spMkLst>
        </pc:spChg>
        <pc:spChg chg="add del">
          <ac:chgData name="Tollef Struksnes Jahren" userId="9d445570-a449-4513-bfeb-7fce20956292" providerId="ADAL" clId="{D6C6ABB8-FEAB-43E0-8BCA-993D6B6AD98B}" dt="2018-02-11T23:19:47.754" v="5871" actId="1076"/>
          <ac:spMkLst>
            <pc:docMk/>
            <pc:sldMk cId="1127326083" sldId="312"/>
            <ac:spMk id="7" creationId="{43DEBEAE-058C-4777-80F1-39D5FA4FF11F}"/>
          </ac:spMkLst>
        </pc:spChg>
        <pc:spChg chg="add del mod">
          <ac:chgData name="Tollef Struksnes Jahren" userId="9d445570-a449-4513-bfeb-7fce20956292" providerId="ADAL" clId="{D6C6ABB8-FEAB-43E0-8BCA-993D6B6AD98B}" dt="2018-02-11T23:19:51.902" v="5875" actId="1076"/>
          <ac:spMkLst>
            <pc:docMk/>
            <pc:sldMk cId="1127326083" sldId="312"/>
            <ac:spMk id="8" creationId="{BCCC0361-FDEE-412D-8060-82A86F885BC8}"/>
          </ac:spMkLst>
        </pc:spChg>
        <pc:picChg chg="add mod">
          <ac:chgData name="Tollef Struksnes Jahren" userId="9d445570-a449-4513-bfeb-7fce20956292" providerId="ADAL" clId="{D6C6ABB8-FEAB-43E0-8BCA-993D6B6AD98B}" dt="2018-02-11T23:25:54.076" v="5911" actId="1076"/>
          <ac:picMkLst>
            <pc:docMk/>
            <pc:sldMk cId="1127326083" sldId="312"/>
            <ac:picMk id="9" creationId="{880DA8E2-E5C8-4EF1-B6EE-234460B665A1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30:43.358" v="5925" actId="1076"/>
        <pc:sldMkLst>
          <pc:docMk/>
          <pc:sldMk cId="3308424408" sldId="313"/>
        </pc:sldMkLst>
        <pc:spChg chg="mod">
          <ac:chgData name="Tollef Struksnes Jahren" userId="9d445570-a449-4513-bfeb-7fce20956292" providerId="ADAL" clId="{D6C6ABB8-FEAB-43E0-8BCA-993D6B6AD98B}" dt="2018-02-11T23:27:58.283" v="5922" actId="20577"/>
          <ac:spMkLst>
            <pc:docMk/>
            <pc:sldMk cId="3308424408" sldId="313"/>
            <ac:spMk id="2" creationId="{C5207EEA-2FB4-4648-8118-21CB65776354}"/>
          </ac:spMkLst>
        </pc:spChg>
        <pc:spChg chg="del">
          <ac:chgData name="Tollef Struksnes Jahren" userId="9d445570-a449-4513-bfeb-7fce20956292" providerId="ADAL" clId="{D6C6ABB8-FEAB-43E0-8BCA-993D6B6AD98B}" dt="2018-02-11T23:30:39.361" v="5923" actId="1076"/>
          <ac:spMkLst>
            <pc:docMk/>
            <pc:sldMk cId="3308424408" sldId="313"/>
            <ac:spMk id="3" creationId="{6F0FAAB9-F719-442B-A054-7E492960DDDF}"/>
          </ac:spMkLst>
        </pc:spChg>
        <pc:picChg chg="add mod">
          <ac:chgData name="Tollef Struksnes Jahren" userId="9d445570-a449-4513-bfeb-7fce20956292" providerId="ADAL" clId="{D6C6ABB8-FEAB-43E0-8BCA-993D6B6AD98B}" dt="2018-02-11T23:30:43.358" v="5925" actId="1076"/>
          <ac:picMkLst>
            <pc:docMk/>
            <pc:sldMk cId="3308424408" sldId="313"/>
            <ac:picMk id="7" creationId="{99B5B827-9BFB-4942-90CA-90CD72D08965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31:31.165" v="5940" actId="1076"/>
        <pc:sldMkLst>
          <pc:docMk/>
          <pc:sldMk cId="4063043108" sldId="314"/>
        </pc:sldMkLst>
        <pc:spChg chg="mod">
          <ac:chgData name="Tollef Struksnes Jahren" userId="9d445570-a449-4513-bfeb-7fce20956292" providerId="ADAL" clId="{D6C6ABB8-FEAB-43E0-8BCA-993D6B6AD98B}" dt="2018-02-11T23:31:09.922" v="5938" actId="20577"/>
          <ac:spMkLst>
            <pc:docMk/>
            <pc:sldMk cId="4063043108" sldId="314"/>
            <ac:spMk id="2" creationId="{F949A773-7FB9-4286-BDDA-CC4BD368709B}"/>
          </ac:spMkLst>
        </pc:spChg>
        <pc:spChg chg="del">
          <ac:chgData name="Tollef Struksnes Jahren" userId="9d445570-a449-4513-bfeb-7fce20956292" providerId="ADAL" clId="{D6C6ABB8-FEAB-43E0-8BCA-993D6B6AD98B}" dt="2018-02-11T23:31:28.878" v="5939" actId="1076"/>
          <ac:spMkLst>
            <pc:docMk/>
            <pc:sldMk cId="4063043108" sldId="314"/>
            <ac:spMk id="3" creationId="{DFC06DE5-90B1-4B8D-97CA-189A9160FE0C}"/>
          </ac:spMkLst>
        </pc:spChg>
        <pc:picChg chg="add mod">
          <ac:chgData name="Tollef Struksnes Jahren" userId="9d445570-a449-4513-bfeb-7fce20956292" providerId="ADAL" clId="{D6C6ABB8-FEAB-43E0-8BCA-993D6B6AD98B}" dt="2018-02-11T23:31:31.165" v="5940" actId="1076"/>
          <ac:picMkLst>
            <pc:docMk/>
            <pc:sldMk cId="4063043108" sldId="314"/>
            <ac:picMk id="7" creationId="{A22E3766-3013-4A0C-85C3-9F47120FFCB0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1T23:32:39.655" v="5944" actId="1076"/>
        <pc:sldMkLst>
          <pc:docMk/>
          <pc:sldMk cId="2499308412" sldId="315"/>
        </pc:sldMkLst>
        <pc:spChg chg="mod">
          <ac:chgData name="Tollef Struksnes Jahren" userId="9d445570-a449-4513-bfeb-7fce20956292" providerId="ADAL" clId="{D6C6ABB8-FEAB-43E0-8BCA-993D6B6AD98B}" dt="2018-02-11T23:32:17.335" v="5942" actId="1076"/>
          <ac:spMkLst>
            <pc:docMk/>
            <pc:sldMk cId="2499308412" sldId="315"/>
            <ac:spMk id="2" creationId="{A45AA179-99AA-4139-B91B-2595DC5C608F}"/>
          </ac:spMkLst>
        </pc:spChg>
        <pc:spChg chg="del">
          <ac:chgData name="Tollef Struksnes Jahren" userId="9d445570-a449-4513-bfeb-7fce20956292" providerId="ADAL" clId="{D6C6ABB8-FEAB-43E0-8BCA-993D6B6AD98B}" dt="2018-02-11T23:32:36.222" v="5943" actId="1076"/>
          <ac:spMkLst>
            <pc:docMk/>
            <pc:sldMk cId="2499308412" sldId="315"/>
            <ac:spMk id="3" creationId="{4854830E-C503-4700-BBF7-9E01A74DCBA8}"/>
          </ac:spMkLst>
        </pc:spChg>
        <pc:picChg chg="add mod">
          <ac:chgData name="Tollef Struksnes Jahren" userId="9d445570-a449-4513-bfeb-7fce20956292" providerId="ADAL" clId="{D6C6ABB8-FEAB-43E0-8BCA-993D6B6AD98B}" dt="2018-02-11T23:32:39.655" v="5944" actId="1076"/>
          <ac:picMkLst>
            <pc:docMk/>
            <pc:sldMk cId="2499308412" sldId="315"/>
            <ac:picMk id="7" creationId="{943B801A-F435-4894-B6EF-F12D9C0AE844}"/>
          </ac:picMkLst>
        </pc:picChg>
      </pc:sldChg>
      <pc:sldChg chg="modSp add">
        <pc:chgData name="Tollef Struksnes Jahren" userId="9d445570-a449-4513-bfeb-7fce20956292" providerId="ADAL" clId="{D6C6ABB8-FEAB-43E0-8BCA-993D6B6AD98B}" dt="2018-02-13T00:30:11.312" v="8757" actId="20577"/>
        <pc:sldMkLst>
          <pc:docMk/>
          <pc:sldMk cId="1523172774" sldId="316"/>
        </pc:sldMkLst>
        <pc:spChg chg="mod">
          <ac:chgData name="Tollef Struksnes Jahren" userId="9d445570-a449-4513-bfeb-7fce20956292" providerId="ADAL" clId="{D6C6ABB8-FEAB-43E0-8BCA-993D6B6AD98B}" dt="2018-02-13T00:28:00.498" v="8750" actId="20577"/>
          <ac:spMkLst>
            <pc:docMk/>
            <pc:sldMk cId="1523172774" sldId="316"/>
            <ac:spMk id="2" creationId="{FF89E0A8-5B5E-40F2-A7D7-FDA026AC1023}"/>
          </ac:spMkLst>
        </pc:spChg>
        <pc:spChg chg="mod">
          <ac:chgData name="Tollef Struksnes Jahren" userId="9d445570-a449-4513-bfeb-7fce20956292" providerId="ADAL" clId="{D6C6ABB8-FEAB-43E0-8BCA-993D6B6AD98B}" dt="2018-02-13T00:30:11.312" v="8757" actId="20577"/>
          <ac:spMkLst>
            <pc:docMk/>
            <pc:sldMk cId="1523172774" sldId="316"/>
            <ac:spMk id="3" creationId="{D56C533F-B498-4242-97AE-CBF8C4CB729A}"/>
          </ac:spMkLst>
        </pc:spChg>
      </pc:sldChg>
      <pc:sldChg chg="modSp add">
        <pc:chgData name="Tollef Struksnes Jahren" userId="9d445570-a449-4513-bfeb-7fce20956292" providerId="ADAL" clId="{D6C6ABB8-FEAB-43E0-8BCA-993D6B6AD98B}" dt="2018-02-11T23:51:16.267" v="6110" actId="20577"/>
        <pc:sldMkLst>
          <pc:docMk/>
          <pc:sldMk cId="3416298073" sldId="317"/>
        </pc:sldMkLst>
        <pc:spChg chg="mod">
          <ac:chgData name="Tollef Struksnes Jahren" userId="9d445570-a449-4513-bfeb-7fce20956292" providerId="ADAL" clId="{D6C6ABB8-FEAB-43E0-8BCA-993D6B6AD98B}" dt="2018-02-11T23:51:16.267" v="6110" actId="20577"/>
          <ac:spMkLst>
            <pc:docMk/>
            <pc:sldMk cId="3416298073" sldId="317"/>
            <ac:spMk id="2" creationId="{F2D6E9B3-B69C-4445-8181-F9616994F81C}"/>
          </ac:spMkLst>
        </pc:spChg>
      </pc:sldChg>
      <pc:sldChg chg="modSp">
        <pc:chgData name="Tollef Struksnes Jahren" userId="9d445570-a449-4513-bfeb-7fce20956292" providerId="ADAL" clId="{D6C6ABB8-FEAB-43E0-8BCA-993D6B6AD98B}" dt="2018-02-13T00:02:45.456" v="8429" actId="20577"/>
        <pc:sldMkLst>
          <pc:docMk/>
          <pc:sldMk cId="2483034276" sldId="318"/>
        </pc:sldMkLst>
        <pc:spChg chg="mod">
          <ac:chgData name="Tollef Struksnes Jahren" userId="9d445570-a449-4513-bfeb-7fce20956292" providerId="ADAL" clId="{D6C6ABB8-FEAB-43E0-8BCA-993D6B6AD98B}" dt="2018-02-13T00:02:17.577" v="8415" actId="20577"/>
          <ac:spMkLst>
            <pc:docMk/>
            <pc:sldMk cId="2483034276" sldId="318"/>
            <ac:spMk id="2" creationId="{3AAD0306-94AB-422B-AD02-131E60E43486}"/>
          </ac:spMkLst>
        </pc:spChg>
        <pc:spChg chg="mod">
          <ac:chgData name="Tollef Struksnes Jahren" userId="9d445570-a449-4513-bfeb-7fce20956292" providerId="ADAL" clId="{D6C6ABB8-FEAB-43E0-8BCA-993D6B6AD98B}" dt="2018-02-13T00:02:45.456" v="8429" actId="20577"/>
          <ac:spMkLst>
            <pc:docMk/>
            <pc:sldMk cId="2483034276" sldId="318"/>
            <ac:spMk id="3" creationId="{FC4AAA1D-600B-45E2-AB01-13393D4618DB}"/>
          </ac:spMkLst>
        </pc:spChg>
      </pc:sldChg>
      <pc:sldChg chg="modSp">
        <pc:chgData name="Tollef Struksnes Jahren" userId="9d445570-a449-4513-bfeb-7fce20956292" providerId="ADAL" clId="{D6C6ABB8-FEAB-43E0-8BCA-993D6B6AD98B}" dt="2018-02-13T00:04:09.648" v="8458" actId="20577"/>
        <pc:sldMkLst>
          <pc:docMk/>
          <pc:sldMk cId="3105450518" sldId="319"/>
        </pc:sldMkLst>
        <pc:spChg chg="mod">
          <ac:chgData name="Tollef Struksnes Jahren" userId="9d445570-a449-4513-bfeb-7fce20956292" providerId="ADAL" clId="{D6C6ABB8-FEAB-43E0-8BCA-993D6B6AD98B}" dt="2018-02-13T00:04:09.648" v="8458" actId="20577"/>
          <ac:spMkLst>
            <pc:docMk/>
            <pc:sldMk cId="3105450518" sldId="319"/>
            <ac:spMk id="2" creationId="{F94B1B7A-A8FF-4DBF-B3F1-6924DF84FE66}"/>
          </ac:spMkLst>
        </pc:spChg>
      </pc:sldChg>
      <pc:sldChg chg="modSp">
        <pc:chgData name="Tollef Struksnes Jahren" userId="9d445570-a449-4513-bfeb-7fce20956292" providerId="ADAL" clId="{D6C6ABB8-FEAB-43E0-8BCA-993D6B6AD98B}" dt="2018-02-13T00:04:19.806" v="8459" actId="20577"/>
        <pc:sldMkLst>
          <pc:docMk/>
          <pc:sldMk cId="3029935076" sldId="320"/>
        </pc:sldMkLst>
        <pc:spChg chg="mod">
          <ac:chgData name="Tollef Struksnes Jahren" userId="9d445570-a449-4513-bfeb-7fce20956292" providerId="ADAL" clId="{D6C6ABB8-FEAB-43E0-8BCA-993D6B6AD98B}" dt="2018-02-13T00:04:19.806" v="8459" actId="20577"/>
          <ac:spMkLst>
            <pc:docMk/>
            <pc:sldMk cId="3029935076" sldId="320"/>
            <ac:spMk id="2" creationId="{91C5BD57-4ADD-4941-85C9-25BCB659156E}"/>
          </ac:spMkLst>
        </pc:spChg>
      </pc:sldChg>
      <pc:sldChg chg="addSp modSp">
        <pc:chgData name="Tollef Struksnes Jahren" userId="9d445570-a449-4513-bfeb-7fce20956292" providerId="ADAL" clId="{D6C6ABB8-FEAB-43E0-8BCA-993D6B6AD98B}" dt="2018-02-12T17:48:18.878" v="6724" actId="1076"/>
        <pc:sldMkLst>
          <pc:docMk/>
          <pc:sldMk cId="2643978741" sldId="333"/>
        </pc:sldMkLst>
        <pc:spChg chg="add mod">
          <ac:chgData name="Tollef Struksnes Jahren" userId="9d445570-a449-4513-bfeb-7fce20956292" providerId="ADAL" clId="{D6C6ABB8-FEAB-43E0-8BCA-993D6B6AD98B}" dt="2018-02-12T16:30:44.412" v="6215" actId="1076"/>
          <ac:spMkLst>
            <pc:docMk/>
            <pc:sldMk cId="2643978741" sldId="333"/>
            <ac:spMk id="3" creationId="{62690E5A-C9DA-497E-82DD-2BF8DFD5D16A}"/>
          </ac:spMkLst>
        </pc:spChg>
        <pc:picChg chg="mod">
          <ac:chgData name="Tollef Struksnes Jahren" userId="9d445570-a449-4513-bfeb-7fce20956292" providerId="ADAL" clId="{D6C6ABB8-FEAB-43E0-8BCA-993D6B6AD98B}" dt="2018-02-12T17:48:18.878" v="6724" actId="1076"/>
          <ac:picMkLst>
            <pc:docMk/>
            <pc:sldMk cId="2643978741" sldId="333"/>
            <ac:picMk id="7" creationId="{87FC777B-C761-4DAF-814E-1BC8BE723337}"/>
          </ac:picMkLst>
        </pc:picChg>
        <pc:picChg chg="mod">
          <ac:chgData name="Tollef Struksnes Jahren" userId="9d445570-a449-4513-bfeb-7fce20956292" providerId="ADAL" clId="{D6C6ABB8-FEAB-43E0-8BCA-993D6B6AD98B}" dt="2018-02-12T16:29:38.977" v="6198" actId="1076"/>
          <ac:picMkLst>
            <pc:docMk/>
            <pc:sldMk cId="2643978741" sldId="333"/>
            <ac:picMk id="8" creationId="{EC1E3978-406E-49C9-904A-D108C52234A6}"/>
          </ac:picMkLst>
        </pc:picChg>
        <pc:cxnChg chg="add mod">
          <ac:chgData name="Tollef Struksnes Jahren" userId="9d445570-a449-4513-bfeb-7fce20956292" providerId="ADAL" clId="{D6C6ABB8-FEAB-43E0-8BCA-993D6B6AD98B}" dt="2018-02-12T16:31:05.685" v="6228" actId="14100"/>
          <ac:cxnSpMkLst>
            <pc:docMk/>
            <pc:sldMk cId="2643978741" sldId="333"/>
            <ac:cxnSpMk id="11" creationId="{BA9340B6-C98E-445E-9A56-95917BE9DAE4}"/>
          </ac:cxnSpMkLst>
        </pc:cxnChg>
      </pc:sldChg>
      <pc:sldChg chg="addSp delSp modSp add">
        <pc:chgData name="Tollef Struksnes Jahren" userId="9d445570-a449-4513-bfeb-7fce20956292" providerId="ADAL" clId="{D6C6ABB8-FEAB-43E0-8BCA-993D6B6AD98B}" dt="2018-02-13T00:09:34.162" v="8530" actId="20577"/>
        <pc:sldMkLst>
          <pc:docMk/>
          <pc:sldMk cId="2320484810" sldId="335"/>
        </pc:sldMkLst>
        <pc:spChg chg="mod">
          <ac:chgData name="Tollef Struksnes Jahren" userId="9d445570-a449-4513-bfeb-7fce20956292" providerId="ADAL" clId="{D6C6ABB8-FEAB-43E0-8BCA-993D6B6AD98B}" dt="2018-02-12T16:35:35.932" v="6267" actId="20577"/>
          <ac:spMkLst>
            <pc:docMk/>
            <pc:sldMk cId="2320484810" sldId="335"/>
            <ac:spMk id="2" creationId="{0DC5E5C9-8EA1-414F-AA34-87C9554A2CC4}"/>
          </ac:spMkLst>
        </pc:spChg>
        <pc:spChg chg="mod">
          <ac:chgData name="Tollef Struksnes Jahren" userId="9d445570-a449-4513-bfeb-7fce20956292" providerId="ADAL" clId="{D6C6ABB8-FEAB-43E0-8BCA-993D6B6AD98B}" dt="2018-02-13T00:09:34.162" v="8530" actId="20577"/>
          <ac:spMkLst>
            <pc:docMk/>
            <pc:sldMk cId="2320484810" sldId="335"/>
            <ac:spMk id="3" creationId="{347D524A-4D9E-4B32-8D81-F35876BD7032}"/>
          </ac:spMkLst>
        </pc:spChg>
        <pc:picChg chg="add del mod">
          <ac:chgData name="Tollef Struksnes Jahren" userId="9d445570-a449-4513-bfeb-7fce20956292" providerId="ADAL" clId="{D6C6ABB8-FEAB-43E0-8BCA-993D6B6AD98B}" dt="2018-02-12T19:27:05.820" v="6919" actId="478"/>
          <ac:picMkLst>
            <pc:docMk/>
            <pc:sldMk cId="2320484810" sldId="335"/>
            <ac:picMk id="7" creationId="{36D0483F-12EA-45EA-950C-143E3F2F053A}"/>
          </ac:picMkLst>
        </pc:picChg>
        <pc:picChg chg="add mod">
          <ac:chgData name="Tollef Struksnes Jahren" userId="9d445570-a449-4513-bfeb-7fce20956292" providerId="ADAL" clId="{D6C6ABB8-FEAB-43E0-8BCA-993D6B6AD98B}" dt="2018-02-12T19:27:40.072" v="6921" actId="1076"/>
          <ac:picMkLst>
            <pc:docMk/>
            <pc:sldMk cId="2320484810" sldId="335"/>
            <ac:picMk id="8" creationId="{AA318A1D-6356-4C17-8F22-A27B279983AB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3T00:08:01.575" v="8518" actId="20577"/>
        <pc:sldMkLst>
          <pc:docMk/>
          <pc:sldMk cId="2992099534" sldId="336"/>
        </pc:sldMkLst>
        <pc:spChg chg="mod">
          <ac:chgData name="Tollef Struksnes Jahren" userId="9d445570-a449-4513-bfeb-7fce20956292" providerId="ADAL" clId="{D6C6ABB8-FEAB-43E0-8BCA-993D6B6AD98B}" dt="2018-02-12T16:55:01.424" v="6447" actId="20577"/>
          <ac:spMkLst>
            <pc:docMk/>
            <pc:sldMk cId="2992099534" sldId="336"/>
            <ac:spMk id="2" creationId="{6C6970E8-4219-4574-A9DC-5FB61DCDE5C1}"/>
          </ac:spMkLst>
        </pc:spChg>
        <pc:spChg chg="mod">
          <ac:chgData name="Tollef Struksnes Jahren" userId="9d445570-a449-4513-bfeb-7fce20956292" providerId="ADAL" clId="{D6C6ABB8-FEAB-43E0-8BCA-993D6B6AD98B}" dt="2018-02-13T00:08:01.575" v="8518" actId="20577"/>
          <ac:spMkLst>
            <pc:docMk/>
            <pc:sldMk cId="2992099534" sldId="336"/>
            <ac:spMk id="3" creationId="{19525BA5-6AE6-44C6-A335-87EF3C238F10}"/>
          </ac:spMkLst>
        </pc:spChg>
        <pc:picChg chg="add del mod">
          <ac:chgData name="Tollef Struksnes Jahren" userId="9d445570-a449-4513-bfeb-7fce20956292" providerId="ADAL" clId="{D6C6ABB8-FEAB-43E0-8BCA-993D6B6AD98B}" dt="2018-02-12T17:10:28.037" v="6499" actId="1076"/>
          <ac:picMkLst>
            <pc:docMk/>
            <pc:sldMk cId="2992099534" sldId="336"/>
            <ac:picMk id="7" creationId="{106A5E72-1959-4129-AF35-78B221D3D142}"/>
          </ac:picMkLst>
        </pc:picChg>
        <pc:picChg chg="add del mod">
          <ac:chgData name="Tollef Struksnes Jahren" userId="9d445570-a449-4513-bfeb-7fce20956292" providerId="ADAL" clId="{D6C6ABB8-FEAB-43E0-8BCA-993D6B6AD98B}" dt="2018-02-12T17:44:12.023" v="6622" actId="478"/>
          <ac:picMkLst>
            <pc:docMk/>
            <pc:sldMk cId="2992099534" sldId="336"/>
            <ac:picMk id="8" creationId="{9C5F7CAA-EE3A-4608-9FE6-2717A4B18A4E}"/>
          </ac:picMkLst>
        </pc:picChg>
        <pc:picChg chg="add del">
          <ac:chgData name="Tollef Struksnes Jahren" userId="9d445570-a449-4513-bfeb-7fce20956292" providerId="ADAL" clId="{D6C6ABB8-FEAB-43E0-8BCA-993D6B6AD98B}" dt="2018-02-12T17:43:50.270" v="6621" actId="478"/>
          <ac:picMkLst>
            <pc:docMk/>
            <pc:sldMk cId="2992099534" sldId="336"/>
            <ac:picMk id="9" creationId="{54EBD82D-06BC-4631-B17D-844BA717E86D}"/>
          </ac:picMkLst>
        </pc:picChg>
        <pc:picChg chg="add mod">
          <ac:chgData name="Tollef Struksnes Jahren" userId="9d445570-a449-4513-bfeb-7fce20956292" providerId="ADAL" clId="{D6C6ABB8-FEAB-43E0-8BCA-993D6B6AD98B}" dt="2018-02-12T17:44:15.563" v="6624" actId="1076"/>
          <ac:picMkLst>
            <pc:docMk/>
            <pc:sldMk cId="2992099534" sldId="336"/>
            <ac:picMk id="10" creationId="{D90CDDCB-7B92-4F56-B916-D2FF68A7E3FC}"/>
          </ac:picMkLst>
        </pc:picChg>
      </pc:sldChg>
      <pc:sldChg chg="modSp add">
        <pc:chgData name="Tollef Struksnes Jahren" userId="9d445570-a449-4513-bfeb-7fce20956292" providerId="ADAL" clId="{D6C6ABB8-FEAB-43E0-8BCA-993D6B6AD98B}" dt="2018-02-13T00:26:28.482" v="8653" actId="20577"/>
        <pc:sldMkLst>
          <pc:docMk/>
          <pc:sldMk cId="2133560172" sldId="337"/>
        </pc:sldMkLst>
        <pc:spChg chg="mod">
          <ac:chgData name="Tollef Struksnes Jahren" userId="9d445570-a449-4513-bfeb-7fce20956292" providerId="ADAL" clId="{D6C6ABB8-FEAB-43E0-8BCA-993D6B6AD98B}" dt="2018-02-13T00:26:28.482" v="8653" actId="20577"/>
          <ac:spMkLst>
            <pc:docMk/>
            <pc:sldMk cId="2133560172" sldId="337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10:36:31.794" v="9005" actId="14100"/>
        <pc:sldMkLst>
          <pc:docMk/>
          <pc:sldMk cId="4250745570" sldId="338"/>
        </pc:sldMkLst>
        <pc:spChg chg="mod">
          <ac:chgData name="Tollef Struksnes Jahren" userId="9d445570-a449-4513-bfeb-7fce20956292" providerId="ADAL" clId="{D6C6ABB8-FEAB-43E0-8BCA-993D6B6AD98B}" dt="2018-02-13T10:36:31.794" v="9005" actId="14100"/>
          <ac:spMkLst>
            <pc:docMk/>
            <pc:sldMk cId="4250745570" sldId="338"/>
            <ac:spMk id="2" creationId="{D037B47C-11B1-421D-81BB-EC2EB3592EB8}"/>
          </ac:spMkLst>
        </pc:spChg>
        <pc:spChg chg="mod">
          <ac:chgData name="Tollef Struksnes Jahren" userId="9d445570-a449-4513-bfeb-7fce20956292" providerId="ADAL" clId="{D6C6ABB8-FEAB-43E0-8BCA-993D6B6AD98B}" dt="2018-02-13T10:35:48.879" v="8999" actId="20577"/>
          <ac:spMkLst>
            <pc:docMk/>
            <pc:sldMk cId="4250745570" sldId="338"/>
            <ac:spMk id="3" creationId="{AC49414B-A153-4B40-903D-5D4E91C4685E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2T17:44:52.901" v="6628" actId="1076"/>
        <pc:sldMkLst>
          <pc:docMk/>
          <pc:sldMk cId="3181478911" sldId="339"/>
        </pc:sldMkLst>
        <pc:spChg chg="mod">
          <ac:chgData name="Tollef Struksnes Jahren" userId="9d445570-a449-4513-bfeb-7fce20956292" providerId="ADAL" clId="{D6C6ABB8-FEAB-43E0-8BCA-993D6B6AD98B}" dt="2018-02-12T17:17:41.637" v="6548" actId="20577"/>
          <ac:spMkLst>
            <pc:docMk/>
            <pc:sldMk cId="3181478911" sldId="339"/>
            <ac:spMk id="2" creationId="{5562D780-5064-411F-93E0-98E4443F67F0}"/>
          </ac:spMkLst>
        </pc:spChg>
        <pc:spChg chg="del">
          <ac:chgData name="Tollef Struksnes Jahren" userId="9d445570-a449-4513-bfeb-7fce20956292" providerId="ADAL" clId="{D6C6ABB8-FEAB-43E0-8BCA-993D6B6AD98B}" dt="2018-02-12T17:10:30.314" v="6500" actId="1076"/>
          <ac:spMkLst>
            <pc:docMk/>
            <pc:sldMk cId="3181478911" sldId="339"/>
            <ac:spMk id="3" creationId="{F313B0D4-1635-4696-91BE-4A76D0952507}"/>
          </ac:spMkLst>
        </pc:spChg>
        <pc:picChg chg="add mod">
          <ac:chgData name="Tollef Struksnes Jahren" userId="9d445570-a449-4513-bfeb-7fce20956292" providerId="ADAL" clId="{D6C6ABB8-FEAB-43E0-8BCA-993D6B6AD98B}" dt="2018-02-12T17:44:52.901" v="6628" actId="1076"/>
          <ac:picMkLst>
            <pc:docMk/>
            <pc:sldMk cId="3181478911" sldId="339"/>
            <ac:picMk id="7" creationId="{7A43E6D6-B5C0-4235-95FF-A5623479A985}"/>
          </ac:picMkLst>
        </pc:picChg>
        <pc:picChg chg="add del mod">
          <ac:chgData name="Tollef Struksnes Jahren" userId="9d445570-a449-4513-bfeb-7fce20956292" providerId="ADAL" clId="{D6C6ABB8-FEAB-43E0-8BCA-993D6B6AD98B}" dt="2018-02-12T17:44:48.042" v="6625" actId="478"/>
          <ac:picMkLst>
            <pc:docMk/>
            <pc:sldMk cId="3181478911" sldId="339"/>
            <ac:picMk id="8" creationId="{76976F32-094E-41C6-94B7-332F9C7F5A9D}"/>
          </ac:picMkLst>
        </pc:picChg>
        <pc:picChg chg="add del mod">
          <ac:chgData name="Tollef Struksnes Jahren" userId="9d445570-a449-4513-bfeb-7fce20956292" providerId="ADAL" clId="{D6C6ABB8-FEAB-43E0-8BCA-993D6B6AD98B}" dt="2018-02-12T17:16:54.997" v="6539" actId="478"/>
          <ac:picMkLst>
            <pc:docMk/>
            <pc:sldMk cId="3181478911" sldId="339"/>
            <ac:picMk id="8" creationId="{9414A438-5EDC-4B49-B518-E95934EAB38C}"/>
          </ac:picMkLst>
        </pc:picChg>
        <pc:picChg chg="add del mod">
          <ac:chgData name="Tollef Struksnes Jahren" userId="9d445570-a449-4513-bfeb-7fce20956292" providerId="ADAL" clId="{D6C6ABB8-FEAB-43E0-8BCA-993D6B6AD98B}" dt="2018-02-12T17:43:15.694" v="6617" actId="478"/>
          <ac:picMkLst>
            <pc:docMk/>
            <pc:sldMk cId="3181478911" sldId="339"/>
            <ac:picMk id="9" creationId="{EBB3C4C3-9EF4-4772-985C-8AD783342209}"/>
          </ac:picMkLst>
        </pc:picChg>
        <pc:picChg chg="add mod">
          <ac:chgData name="Tollef Struksnes Jahren" userId="9d445570-a449-4513-bfeb-7fce20956292" providerId="ADAL" clId="{D6C6ABB8-FEAB-43E0-8BCA-993D6B6AD98B}" dt="2018-02-12T17:44:51.350" v="6627" actId="1076"/>
          <ac:picMkLst>
            <pc:docMk/>
            <pc:sldMk cId="3181478911" sldId="339"/>
            <ac:picMk id="10" creationId="{EE0D2D80-40B4-47E6-9208-E01166364DAA}"/>
          </ac:picMkLst>
        </pc:picChg>
      </pc:sldChg>
      <pc:sldChg chg="addSp modSp add">
        <pc:chgData name="Tollef Struksnes Jahren" userId="9d445570-a449-4513-bfeb-7fce20956292" providerId="ADAL" clId="{D6C6ABB8-FEAB-43E0-8BCA-993D6B6AD98B}" dt="2018-02-13T00:09:00.840" v="8527" actId="20577"/>
        <pc:sldMkLst>
          <pc:docMk/>
          <pc:sldMk cId="4150345730" sldId="340"/>
        </pc:sldMkLst>
        <pc:spChg chg="mod">
          <ac:chgData name="Tollef Struksnes Jahren" userId="9d445570-a449-4513-bfeb-7fce20956292" providerId="ADAL" clId="{D6C6ABB8-FEAB-43E0-8BCA-993D6B6AD98B}" dt="2018-02-12T18:49:08.546" v="6774" actId="6549"/>
          <ac:spMkLst>
            <pc:docMk/>
            <pc:sldMk cId="4150345730" sldId="340"/>
            <ac:spMk id="2" creationId="{497C0ACE-42BF-4D5C-AB8D-3FE34FFC237F}"/>
          </ac:spMkLst>
        </pc:spChg>
        <pc:spChg chg="mod">
          <ac:chgData name="Tollef Struksnes Jahren" userId="9d445570-a449-4513-bfeb-7fce20956292" providerId="ADAL" clId="{D6C6ABB8-FEAB-43E0-8BCA-993D6B6AD98B}" dt="2018-02-13T00:09:00.840" v="8527" actId="20577"/>
          <ac:spMkLst>
            <pc:docMk/>
            <pc:sldMk cId="4150345730" sldId="340"/>
            <ac:spMk id="3" creationId="{3B004A06-6ED2-48A7-802F-E11AFA7B306C}"/>
          </ac:spMkLst>
        </pc:spChg>
        <pc:picChg chg="add mod">
          <ac:chgData name="Tollef Struksnes Jahren" userId="9d445570-a449-4513-bfeb-7fce20956292" providerId="ADAL" clId="{D6C6ABB8-FEAB-43E0-8BCA-993D6B6AD98B}" dt="2018-02-12T18:59:31.650" v="6795" actId="1076"/>
          <ac:picMkLst>
            <pc:docMk/>
            <pc:sldMk cId="4150345730" sldId="340"/>
            <ac:picMk id="7" creationId="{4D03E6F2-96FE-4D4D-A95A-318F5192A9DF}"/>
          </ac:picMkLst>
        </pc:picChg>
        <pc:picChg chg="add mod">
          <ac:chgData name="Tollef Struksnes Jahren" userId="9d445570-a449-4513-bfeb-7fce20956292" providerId="ADAL" clId="{D6C6ABB8-FEAB-43E0-8BCA-993D6B6AD98B}" dt="2018-02-12T18:59:37.004" v="6797" actId="1076"/>
          <ac:picMkLst>
            <pc:docMk/>
            <pc:sldMk cId="4150345730" sldId="340"/>
            <ac:picMk id="8" creationId="{A3EAD39C-D2C0-4FE3-865E-2879C0F9F681}"/>
          </ac:picMkLst>
        </pc:picChg>
        <pc:cxnChg chg="add mod">
          <ac:chgData name="Tollef Struksnes Jahren" userId="9d445570-a449-4513-bfeb-7fce20956292" providerId="ADAL" clId="{D6C6ABB8-FEAB-43E0-8BCA-993D6B6AD98B}" dt="2018-02-12T18:59:35.273" v="6796" actId="1076"/>
          <ac:cxnSpMkLst>
            <pc:docMk/>
            <pc:sldMk cId="4150345730" sldId="340"/>
            <ac:cxnSpMk id="9" creationId="{EF4A2424-CAD6-4EEB-BE61-C79DB02B051F}"/>
          </ac:cxnSpMkLst>
        </pc:cxnChg>
      </pc:sldChg>
      <pc:sldChg chg="addSp delSp modSp add">
        <pc:chgData name="Tollef Struksnes Jahren" userId="9d445570-a449-4513-bfeb-7fce20956292" providerId="ADAL" clId="{D6C6ABB8-FEAB-43E0-8BCA-993D6B6AD98B}" dt="2018-02-12T17:46:44.329" v="6643" actId="692"/>
        <pc:sldMkLst>
          <pc:docMk/>
          <pc:sldMk cId="3444651173" sldId="341"/>
        </pc:sldMkLst>
        <pc:spChg chg="mod">
          <ac:chgData name="Tollef Struksnes Jahren" userId="9d445570-a449-4513-bfeb-7fce20956292" providerId="ADAL" clId="{D6C6ABB8-FEAB-43E0-8BCA-993D6B6AD98B}" dt="2018-02-12T17:39:22.758" v="6612" actId="20577"/>
          <ac:spMkLst>
            <pc:docMk/>
            <pc:sldMk cId="3444651173" sldId="341"/>
            <ac:spMk id="2" creationId="{080EFFD7-88A9-448C-846B-08784FB06634}"/>
          </ac:spMkLst>
        </pc:spChg>
        <pc:spChg chg="del">
          <ac:chgData name="Tollef Struksnes Jahren" userId="9d445570-a449-4513-bfeb-7fce20956292" providerId="ADAL" clId="{D6C6ABB8-FEAB-43E0-8BCA-993D6B6AD98B}" dt="2018-02-12T17:43:02.762" v="6613" actId="692"/>
          <ac:spMkLst>
            <pc:docMk/>
            <pc:sldMk cId="3444651173" sldId="341"/>
            <ac:spMk id="3" creationId="{F3CE2F0B-CE43-41C4-9C44-59E3D822008E}"/>
          </ac:spMkLst>
        </pc:spChg>
        <pc:picChg chg="add mod">
          <ac:chgData name="Tollef Struksnes Jahren" userId="9d445570-a449-4513-bfeb-7fce20956292" providerId="ADAL" clId="{D6C6ABB8-FEAB-43E0-8BCA-993D6B6AD98B}" dt="2018-02-12T17:46:19.501" v="6636" actId="14100"/>
          <ac:picMkLst>
            <pc:docMk/>
            <pc:sldMk cId="3444651173" sldId="341"/>
            <ac:picMk id="7" creationId="{DF1A0051-BE22-4EC9-A54D-EA50DFF154D4}"/>
          </ac:picMkLst>
        </pc:picChg>
        <pc:picChg chg="add mod">
          <ac:chgData name="Tollef Struksnes Jahren" userId="9d445570-a449-4513-bfeb-7fce20956292" providerId="ADAL" clId="{D6C6ABB8-FEAB-43E0-8BCA-993D6B6AD98B}" dt="2018-02-12T17:46:16.905" v="6635" actId="14100"/>
          <ac:picMkLst>
            <pc:docMk/>
            <pc:sldMk cId="3444651173" sldId="341"/>
            <ac:picMk id="8" creationId="{B787F230-3B41-48ED-B1CB-0B25A0E400C2}"/>
          </ac:picMkLst>
        </pc:picChg>
        <pc:cxnChg chg="add mod">
          <ac:chgData name="Tollef Struksnes Jahren" userId="9d445570-a449-4513-bfeb-7fce20956292" providerId="ADAL" clId="{D6C6ABB8-FEAB-43E0-8BCA-993D6B6AD98B}" dt="2018-02-12T17:46:44.329" v="6643" actId="692"/>
          <ac:cxnSpMkLst>
            <pc:docMk/>
            <pc:sldMk cId="3444651173" sldId="341"/>
            <ac:cxnSpMk id="10" creationId="{ED2CF8A5-DD51-4B16-9F17-767F28206296}"/>
          </ac:cxnSpMkLst>
        </pc:cxnChg>
      </pc:sldChg>
      <pc:sldChg chg="addSp modSp add">
        <pc:chgData name="Tollef Struksnes Jahren" userId="9d445570-a449-4513-bfeb-7fce20956292" providerId="ADAL" clId="{D6C6ABB8-FEAB-43E0-8BCA-993D6B6AD98B}" dt="2018-02-13T00:12:07.025" v="8535" actId="313"/>
        <pc:sldMkLst>
          <pc:docMk/>
          <pc:sldMk cId="2898102859" sldId="342"/>
        </pc:sldMkLst>
        <pc:spChg chg="mod">
          <ac:chgData name="Tollef Struksnes Jahren" userId="9d445570-a449-4513-bfeb-7fce20956292" providerId="ADAL" clId="{D6C6ABB8-FEAB-43E0-8BCA-993D6B6AD98B}" dt="2018-02-12T19:28:00.403" v="6939" actId="20577"/>
          <ac:spMkLst>
            <pc:docMk/>
            <pc:sldMk cId="2898102859" sldId="342"/>
            <ac:spMk id="2" creationId="{F08B5004-8C29-476E-98EF-776E03F607C5}"/>
          </ac:spMkLst>
        </pc:spChg>
        <pc:spChg chg="mod">
          <ac:chgData name="Tollef Struksnes Jahren" userId="9d445570-a449-4513-bfeb-7fce20956292" providerId="ADAL" clId="{D6C6ABB8-FEAB-43E0-8BCA-993D6B6AD98B}" dt="2018-02-13T00:12:07.025" v="8535" actId="313"/>
          <ac:spMkLst>
            <pc:docMk/>
            <pc:sldMk cId="2898102859" sldId="342"/>
            <ac:spMk id="3" creationId="{A23A83FB-9F57-4A15-8E6B-8C995CCDB2EB}"/>
          </ac:spMkLst>
        </pc:spChg>
        <pc:picChg chg="add mod">
          <ac:chgData name="Tollef Struksnes Jahren" userId="9d445570-a449-4513-bfeb-7fce20956292" providerId="ADAL" clId="{D6C6ABB8-FEAB-43E0-8BCA-993D6B6AD98B}" dt="2018-02-12T20:12:03.064" v="7277" actId="1076"/>
          <ac:picMkLst>
            <pc:docMk/>
            <pc:sldMk cId="2898102859" sldId="342"/>
            <ac:picMk id="7" creationId="{2548BBF8-BC2D-4BCA-8BE7-981C4B72EBFF}"/>
          </ac:picMkLst>
        </pc:picChg>
        <pc:picChg chg="add mod">
          <ac:chgData name="Tollef Struksnes Jahren" userId="9d445570-a449-4513-bfeb-7fce20956292" providerId="ADAL" clId="{D6C6ABB8-FEAB-43E0-8BCA-993D6B6AD98B}" dt="2018-02-12T20:12:05.788" v="7278" actId="1076"/>
          <ac:picMkLst>
            <pc:docMk/>
            <pc:sldMk cId="2898102859" sldId="342"/>
            <ac:picMk id="8" creationId="{7567FCA2-AF3F-4F20-8CEF-60F8CB5A19B3}"/>
          </ac:picMkLst>
        </pc:picChg>
        <pc:picChg chg="add mod">
          <ac:chgData name="Tollef Struksnes Jahren" userId="9d445570-a449-4513-bfeb-7fce20956292" providerId="ADAL" clId="{D6C6ABB8-FEAB-43E0-8BCA-993D6B6AD98B}" dt="2018-02-12T20:12:11.114" v="7279" actId="1076"/>
          <ac:picMkLst>
            <pc:docMk/>
            <pc:sldMk cId="2898102859" sldId="342"/>
            <ac:picMk id="9" creationId="{3A184677-31D8-4293-9341-711DB732AE34}"/>
          </ac:picMkLst>
        </pc:picChg>
        <pc:cxnChg chg="add mod">
          <ac:chgData name="Tollef Struksnes Jahren" userId="9d445570-a449-4513-bfeb-7fce20956292" providerId="ADAL" clId="{D6C6ABB8-FEAB-43E0-8BCA-993D6B6AD98B}" dt="2018-02-12T20:12:24.836" v="7283" actId="14100"/>
          <ac:cxnSpMkLst>
            <pc:docMk/>
            <pc:sldMk cId="2898102859" sldId="342"/>
            <ac:cxnSpMk id="10" creationId="{A2D26DE4-C65C-4D54-8EEB-6C95EF0049DB}"/>
          </ac:cxnSpMkLst>
        </pc:cxnChg>
      </pc:sldChg>
      <pc:sldChg chg="addSp delSp modSp add">
        <pc:chgData name="Tollef Struksnes Jahren" userId="9d445570-a449-4513-bfeb-7fce20956292" providerId="ADAL" clId="{D6C6ABB8-FEAB-43E0-8BCA-993D6B6AD98B}" dt="2018-02-13T00:10:19.683" v="8534" actId="20577"/>
        <pc:sldMkLst>
          <pc:docMk/>
          <pc:sldMk cId="2050730551" sldId="343"/>
        </pc:sldMkLst>
        <pc:spChg chg="mod">
          <ac:chgData name="Tollef Struksnes Jahren" userId="9d445570-a449-4513-bfeb-7fce20956292" providerId="ADAL" clId="{D6C6ABB8-FEAB-43E0-8BCA-993D6B6AD98B}" dt="2018-02-12T19:51:51.045" v="6950" actId="20577"/>
          <ac:spMkLst>
            <pc:docMk/>
            <pc:sldMk cId="2050730551" sldId="343"/>
            <ac:spMk id="2" creationId="{5552D12F-27D0-45E6-AE3F-C42653738819}"/>
          </ac:spMkLst>
        </pc:spChg>
        <pc:spChg chg="del">
          <ac:chgData name="Tollef Struksnes Jahren" userId="9d445570-a449-4513-bfeb-7fce20956292" providerId="ADAL" clId="{D6C6ABB8-FEAB-43E0-8BCA-993D6B6AD98B}" dt="2018-02-12T19:51:26.380" v="6942" actId="1076"/>
          <ac:spMkLst>
            <pc:docMk/>
            <pc:sldMk cId="2050730551" sldId="343"/>
            <ac:spMk id="3" creationId="{026FE3CA-13CA-484E-AF1D-74AB0AF8EC85}"/>
          </ac:spMkLst>
        </pc:spChg>
        <pc:spChg chg="add mod">
          <ac:chgData name="Tollef Struksnes Jahren" userId="9d445570-a449-4513-bfeb-7fce20956292" providerId="ADAL" clId="{D6C6ABB8-FEAB-43E0-8BCA-993D6B6AD98B}" dt="2018-02-13T00:10:19.683" v="8534" actId="20577"/>
          <ac:spMkLst>
            <pc:docMk/>
            <pc:sldMk cId="2050730551" sldId="343"/>
            <ac:spMk id="9" creationId="{94E9D699-6AE4-40AD-BA00-AE665CEC4126}"/>
          </ac:spMkLst>
        </pc:spChg>
        <pc:picChg chg="add mod">
          <ac:chgData name="Tollef Struksnes Jahren" userId="9d445570-a449-4513-bfeb-7fce20956292" providerId="ADAL" clId="{D6C6ABB8-FEAB-43E0-8BCA-993D6B6AD98B}" dt="2018-02-12T20:01:24.052" v="7150" actId="1076"/>
          <ac:picMkLst>
            <pc:docMk/>
            <pc:sldMk cId="2050730551" sldId="343"/>
            <ac:picMk id="7" creationId="{AC1BEF2E-5C37-458B-9A44-49909C435BF6}"/>
          </ac:picMkLst>
        </pc:picChg>
        <pc:picChg chg="add mod">
          <ac:chgData name="Tollef Struksnes Jahren" userId="9d445570-a449-4513-bfeb-7fce20956292" providerId="ADAL" clId="{D6C6ABB8-FEAB-43E0-8BCA-993D6B6AD98B}" dt="2018-02-12T20:01:37.093" v="7153" actId="1076"/>
          <ac:picMkLst>
            <pc:docMk/>
            <pc:sldMk cId="2050730551" sldId="343"/>
            <ac:picMk id="8" creationId="{63368030-1ADF-4204-A13D-F2C78CD97B0B}"/>
          </ac:picMkLst>
        </pc:picChg>
        <pc:cxnChg chg="add mod">
          <ac:chgData name="Tollef Struksnes Jahren" userId="9d445570-a449-4513-bfeb-7fce20956292" providerId="ADAL" clId="{D6C6ABB8-FEAB-43E0-8BCA-993D6B6AD98B}" dt="2018-02-12T20:01:25.653" v="7151" actId="1076"/>
          <ac:cxnSpMkLst>
            <pc:docMk/>
            <pc:sldMk cId="2050730551" sldId="343"/>
            <ac:cxnSpMk id="10" creationId="{CA0B9F52-6A41-4523-8FC8-2F66D98663A6}"/>
          </ac:cxnSpMkLst>
        </pc:cxnChg>
      </pc:sldChg>
      <pc:sldChg chg="addSp delSp modSp add modNotesTx">
        <pc:chgData name="Tollef Struksnes Jahren" userId="9d445570-a449-4513-bfeb-7fce20956292" providerId="ADAL" clId="{D6C6ABB8-FEAB-43E0-8BCA-993D6B6AD98B}" dt="2018-02-13T10:49:24.391" v="9059" actId="20577"/>
        <pc:sldMkLst>
          <pc:docMk/>
          <pc:sldMk cId="3100939331" sldId="344"/>
        </pc:sldMkLst>
        <pc:spChg chg="mod">
          <ac:chgData name="Tollef Struksnes Jahren" userId="9d445570-a449-4513-bfeb-7fce20956292" providerId="ADAL" clId="{D6C6ABB8-FEAB-43E0-8BCA-993D6B6AD98B}" dt="2018-02-12T21:01:04.401" v="7292" actId="1076"/>
          <ac:spMkLst>
            <pc:docMk/>
            <pc:sldMk cId="3100939331" sldId="344"/>
            <ac:spMk id="2" creationId="{7B6CA8EF-1240-4871-89F2-1E43D72429F0}"/>
          </ac:spMkLst>
        </pc:spChg>
        <pc:spChg chg="mod">
          <ac:chgData name="Tollef Struksnes Jahren" userId="9d445570-a449-4513-bfeb-7fce20956292" providerId="ADAL" clId="{D6C6ABB8-FEAB-43E0-8BCA-993D6B6AD98B}" dt="2018-02-12T21:09:55.777" v="7394" actId="20577"/>
          <ac:spMkLst>
            <pc:docMk/>
            <pc:sldMk cId="3100939331" sldId="344"/>
            <ac:spMk id="3" creationId="{1F6C3974-F6FD-4787-915C-C415C56170C8}"/>
          </ac:spMkLst>
        </pc:spChg>
        <pc:spChg chg="add del mod">
          <ac:chgData name="Tollef Struksnes Jahren" userId="9d445570-a449-4513-bfeb-7fce20956292" providerId="ADAL" clId="{D6C6ABB8-FEAB-43E0-8BCA-993D6B6AD98B}" dt="2018-02-12T21:08:59.439" v="7303" actId="1076"/>
          <ac:spMkLst>
            <pc:docMk/>
            <pc:sldMk cId="3100939331" sldId="344"/>
            <ac:spMk id="8" creationId="{E725A3C8-D223-40DE-ABCF-6AEA458D90EF}"/>
          </ac:spMkLst>
        </pc:spChg>
        <pc:picChg chg="add mod">
          <ac:chgData name="Tollef Struksnes Jahren" userId="9d445570-a449-4513-bfeb-7fce20956292" providerId="ADAL" clId="{D6C6ABB8-FEAB-43E0-8BCA-993D6B6AD98B}" dt="2018-02-12T21:09:58.438" v="7395" actId="1076"/>
          <ac:picMkLst>
            <pc:docMk/>
            <pc:sldMk cId="3100939331" sldId="344"/>
            <ac:picMk id="7" creationId="{EA58A489-4B36-4A62-B5C1-8D476C16E0A0}"/>
          </ac:picMkLst>
        </pc:picChg>
        <pc:picChg chg="add mod">
          <ac:chgData name="Tollef Struksnes Jahren" userId="9d445570-a449-4513-bfeb-7fce20956292" providerId="ADAL" clId="{D6C6ABB8-FEAB-43E0-8BCA-993D6B6AD98B}" dt="2018-02-13T00:15:13.221" v="8539" actId="1076"/>
          <ac:picMkLst>
            <pc:docMk/>
            <pc:sldMk cId="3100939331" sldId="344"/>
            <ac:picMk id="8" creationId="{E994688A-4AF6-4961-BDBC-8B0549E90660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3T00:22:28.847" v="8564" actId="1076"/>
        <pc:sldMkLst>
          <pc:docMk/>
          <pc:sldMk cId="4212676756" sldId="345"/>
        </pc:sldMkLst>
        <pc:spChg chg="mod">
          <ac:chgData name="Tollef Struksnes Jahren" userId="9d445570-a449-4513-bfeb-7fce20956292" providerId="ADAL" clId="{D6C6ABB8-FEAB-43E0-8BCA-993D6B6AD98B}" dt="2018-02-12T21:37:05.091" v="7880" actId="20577"/>
          <ac:spMkLst>
            <pc:docMk/>
            <pc:sldMk cId="4212676756" sldId="345"/>
            <ac:spMk id="2" creationId="{322EAC7E-C03B-4901-81E2-349D795E50CE}"/>
          </ac:spMkLst>
        </pc:spChg>
        <pc:spChg chg="add del mod">
          <ac:chgData name="Tollef Struksnes Jahren" userId="9d445570-a449-4513-bfeb-7fce20956292" providerId="ADAL" clId="{D6C6ABB8-FEAB-43E0-8BCA-993D6B6AD98B}" dt="2018-02-12T21:39:24.556" v="7885" actId="1076"/>
          <ac:spMkLst>
            <pc:docMk/>
            <pc:sldMk cId="4212676756" sldId="345"/>
            <ac:spMk id="3" creationId="{2FB4B357-F813-4DEC-8CDD-9ACEF70D10AC}"/>
          </ac:spMkLst>
        </pc:spChg>
        <pc:spChg chg="add del mod">
          <ac:chgData name="Tollef Struksnes Jahren" userId="9d445570-a449-4513-bfeb-7fce20956292" providerId="ADAL" clId="{D6C6ABB8-FEAB-43E0-8BCA-993D6B6AD98B}" dt="2018-02-12T22:04:57.519" v="7957" actId="1076"/>
          <ac:spMkLst>
            <pc:docMk/>
            <pc:sldMk cId="4212676756" sldId="345"/>
            <ac:spMk id="7" creationId="{856E721E-668E-485D-9468-80ED59FA8E8D}"/>
          </ac:spMkLst>
        </pc:spChg>
        <pc:spChg chg="add del mod">
          <ac:chgData name="Tollef Struksnes Jahren" userId="9d445570-a449-4513-bfeb-7fce20956292" providerId="ADAL" clId="{D6C6ABB8-FEAB-43E0-8BCA-993D6B6AD98B}" dt="2018-02-12T22:07:24.476" v="7964" actId="1076"/>
          <ac:spMkLst>
            <pc:docMk/>
            <pc:sldMk cId="4212676756" sldId="345"/>
            <ac:spMk id="13" creationId="{4D567EE1-00C2-4F61-98AF-46979B1BA009}"/>
          </ac:spMkLst>
        </pc:spChg>
        <pc:picChg chg="add del mod">
          <ac:chgData name="Tollef Struksnes Jahren" userId="9d445570-a449-4513-bfeb-7fce20956292" providerId="ADAL" clId="{D6C6ABB8-FEAB-43E0-8BCA-993D6B6AD98B}" dt="2018-02-12T21:36:48.012" v="7877" actId="1076"/>
          <ac:picMkLst>
            <pc:docMk/>
            <pc:sldMk cId="4212676756" sldId="345"/>
            <ac:picMk id="7" creationId="{468E1BB0-E07B-47B1-BF3B-BD686E54D4FA}"/>
          </ac:picMkLst>
        </pc:picChg>
        <pc:picChg chg="add del mod">
          <ac:chgData name="Tollef Struksnes Jahren" userId="9d445570-a449-4513-bfeb-7fce20956292" providerId="ADAL" clId="{D6C6ABB8-FEAB-43E0-8BCA-993D6B6AD98B}" dt="2018-02-12T22:03:49.286" v="7953" actId="478"/>
          <ac:picMkLst>
            <pc:docMk/>
            <pc:sldMk cId="4212676756" sldId="345"/>
            <ac:picMk id="8" creationId="{726AF067-C420-4ECF-BE3E-4E929B3052E9}"/>
          </ac:picMkLst>
        </pc:picChg>
        <pc:picChg chg="add del mod">
          <ac:chgData name="Tollef Struksnes Jahren" userId="9d445570-a449-4513-bfeb-7fce20956292" providerId="ADAL" clId="{D6C6ABB8-FEAB-43E0-8BCA-993D6B6AD98B}" dt="2018-02-12T22:04:19.696" v="7956" actId="478"/>
          <ac:picMkLst>
            <pc:docMk/>
            <pc:sldMk cId="4212676756" sldId="345"/>
            <ac:picMk id="9" creationId="{EC9A3553-434C-4C1D-900E-287FD3875156}"/>
          </ac:picMkLst>
        </pc:picChg>
        <pc:picChg chg="add del mod">
          <ac:chgData name="Tollef Struksnes Jahren" userId="9d445570-a449-4513-bfeb-7fce20956292" providerId="ADAL" clId="{D6C6ABB8-FEAB-43E0-8BCA-993D6B6AD98B}" dt="2018-02-12T22:04:59.541" v="7959" actId="478"/>
          <ac:picMkLst>
            <pc:docMk/>
            <pc:sldMk cId="4212676756" sldId="345"/>
            <ac:picMk id="10" creationId="{BA9C05B8-4C3F-4ABF-94BF-04AF0171840C}"/>
          </ac:picMkLst>
        </pc:picChg>
        <pc:picChg chg="add del mod">
          <ac:chgData name="Tollef Struksnes Jahren" userId="9d445570-a449-4513-bfeb-7fce20956292" providerId="ADAL" clId="{D6C6ABB8-FEAB-43E0-8BCA-993D6B6AD98B}" dt="2018-02-12T22:05:22.365" v="7961" actId="478"/>
          <ac:picMkLst>
            <pc:docMk/>
            <pc:sldMk cId="4212676756" sldId="345"/>
            <ac:picMk id="11" creationId="{5AE9B2E9-1C50-4FF3-A9F3-7CF36C339A3A}"/>
          </ac:picMkLst>
        </pc:picChg>
        <pc:picChg chg="add del mod">
          <ac:chgData name="Tollef Struksnes Jahren" userId="9d445570-a449-4513-bfeb-7fce20956292" providerId="ADAL" clId="{D6C6ABB8-FEAB-43E0-8BCA-993D6B6AD98B}" dt="2018-02-12T22:10:13.859" v="7968" actId="478"/>
          <ac:picMkLst>
            <pc:docMk/>
            <pc:sldMk cId="4212676756" sldId="345"/>
            <ac:picMk id="14" creationId="{F9A6D465-1744-4962-914B-52E5CE3BD2A7}"/>
          </ac:picMkLst>
        </pc:picChg>
        <pc:picChg chg="add mod ord">
          <ac:chgData name="Tollef Struksnes Jahren" userId="9d445570-a449-4513-bfeb-7fce20956292" providerId="ADAL" clId="{D6C6ABB8-FEAB-43E0-8BCA-993D6B6AD98B}" dt="2018-02-13T00:22:25.061" v="8563" actId="166"/>
          <ac:picMkLst>
            <pc:docMk/>
            <pc:sldMk cId="4212676756" sldId="345"/>
            <ac:picMk id="15" creationId="{07325C28-3AF5-4164-B2D5-E5CB64E4444F}"/>
          </ac:picMkLst>
        </pc:picChg>
        <pc:picChg chg="add del mod">
          <ac:chgData name="Tollef Struksnes Jahren" userId="9d445570-a449-4513-bfeb-7fce20956292" providerId="ADAL" clId="{D6C6ABB8-FEAB-43E0-8BCA-993D6B6AD98B}" dt="2018-02-13T00:22:18.896" v="8559" actId="478"/>
          <ac:picMkLst>
            <pc:docMk/>
            <pc:sldMk cId="4212676756" sldId="345"/>
            <ac:picMk id="16" creationId="{655A34F5-6EFE-4781-9A7B-FE871A5D93B2}"/>
          </ac:picMkLst>
        </pc:picChg>
        <pc:picChg chg="add mod">
          <ac:chgData name="Tollef Struksnes Jahren" userId="9d445570-a449-4513-bfeb-7fce20956292" providerId="ADAL" clId="{D6C6ABB8-FEAB-43E0-8BCA-993D6B6AD98B}" dt="2018-02-13T00:22:28.847" v="8564" actId="1076"/>
          <ac:picMkLst>
            <pc:docMk/>
            <pc:sldMk cId="4212676756" sldId="345"/>
            <ac:picMk id="17" creationId="{0ED14A37-FD28-4480-97C3-30627D5B8974}"/>
          </ac:picMkLst>
        </pc:picChg>
      </pc:sldChg>
      <pc:sldChg chg="modSp add">
        <pc:chgData name="Tollef Struksnes Jahren" userId="9d445570-a449-4513-bfeb-7fce20956292" providerId="ADAL" clId="{D6C6ABB8-FEAB-43E0-8BCA-993D6B6AD98B}" dt="2018-02-13T00:26:20.146" v="8651" actId="20577"/>
        <pc:sldMkLst>
          <pc:docMk/>
          <pc:sldMk cId="3307387981" sldId="346"/>
        </pc:sldMkLst>
        <pc:spChg chg="mod">
          <ac:chgData name="Tollef Struksnes Jahren" userId="9d445570-a449-4513-bfeb-7fce20956292" providerId="ADAL" clId="{D6C6ABB8-FEAB-43E0-8BCA-993D6B6AD98B}" dt="2018-02-13T00:26:20.146" v="8651" actId="20577"/>
          <ac:spMkLst>
            <pc:docMk/>
            <pc:sldMk cId="3307387981" sldId="346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24:58.898" v="8610" actId="20577"/>
        <pc:sldMkLst>
          <pc:docMk/>
          <pc:sldMk cId="1992873083" sldId="347"/>
        </pc:sldMkLst>
        <pc:spChg chg="mod">
          <ac:chgData name="Tollef Struksnes Jahren" userId="9d445570-a449-4513-bfeb-7fce20956292" providerId="ADAL" clId="{D6C6ABB8-FEAB-43E0-8BCA-993D6B6AD98B}" dt="2018-02-13T00:24:58.898" v="8610" actId="20577"/>
          <ac:spMkLst>
            <pc:docMk/>
            <pc:sldMk cId="1992873083" sldId="347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16:56.736" v="8556" actId="20577"/>
        <pc:sldMkLst>
          <pc:docMk/>
          <pc:sldMk cId="1637004571" sldId="348"/>
        </pc:sldMkLst>
        <pc:spChg chg="mod">
          <ac:chgData name="Tollef Struksnes Jahren" userId="9d445570-a449-4513-bfeb-7fce20956292" providerId="ADAL" clId="{D6C6ABB8-FEAB-43E0-8BCA-993D6B6AD98B}" dt="2018-02-13T00:16:56.736" v="8556" actId="20577"/>
          <ac:spMkLst>
            <pc:docMk/>
            <pc:sldMk cId="1637004571" sldId="348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06:10.336" v="8516" actId="20577"/>
        <pc:sldMkLst>
          <pc:docMk/>
          <pc:sldMk cId="2706393706" sldId="349"/>
        </pc:sldMkLst>
        <pc:spChg chg="mod">
          <ac:chgData name="Tollef Struksnes Jahren" userId="9d445570-a449-4513-bfeb-7fce20956292" providerId="ADAL" clId="{D6C6ABB8-FEAB-43E0-8BCA-993D6B6AD98B}" dt="2018-02-13T00:06:10.336" v="8516" actId="20577"/>
          <ac:spMkLst>
            <pc:docMk/>
            <pc:sldMk cId="2706393706" sldId="349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05:27.681" v="8499" actId="20577"/>
        <pc:sldMkLst>
          <pc:docMk/>
          <pc:sldMk cId="1978047884" sldId="350"/>
        </pc:sldMkLst>
        <pc:spChg chg="mod">
          <ac:chgData name="Tollef Struksnes Jahren" userId="9d445570-a449-4513-bfeb-7fce20956292" providerId="ADAL" clId="{D6C6ABB8-FEAB-43E0-8BCA-993D6B6AD98B}" dt="2018-02-13T00:05:27.681" v="8499" actId="20577"/>
          <ac:spMkLst>
            <pc:docMk/>
            <pc:sldMk cId="1978047884" sldId="350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3T00:05:00.553" v="8478" actId="20577"/>
        <pc:sldMkLst>
          <pc:docMk/>
          <pc:sldMk cId="3523138705" sldId="351"/>
        </pc:sldMkLst>
        <pc:spChg chg="mod">
          <ac:chgData name="Tollef Struksnes Jahren" userId="9d445570-a449-4513-bfeb-7fce20956292" providerId="ADAL" clId="{D6C6ABB8-FEAB-43E0-8BCA-993D6B6AD98B}" dt="2018-02-13T00:05:00.553" v="8478" actId="20577"/>
          <ac:spMkLst>
            <pc:docMk/>
            <pc:sldMk cId="3523138705" sldId="351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2T23:40:44.853" v="8317" actId="20577"/>
        <pc:sldMkLst>
          <pc:docMk/>
          <pc:sldMk cId="297338498" sldId="352"/>
        </pc:sldMkLst>
        <pc:spChg chg="mod">
          <ac:chgData name="Tollef Struksnes Jahren" userId="9d445570-a449-4513-bfeb-7fce20956292" providerId="ADAL" clId="{D6C6ABB8-FEAB-43E0-8BCA-993D6B6AD98B}" dt="2018-02-12T23:40:44.853" v="8317" actId="20577"/>
          <ac:spMkLst>
            <pc:docMk/>
            <pc:sldMk cId="297338498" sldId="352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2T23:41:40.600" v="8350" actId="20577"/>
        <pc:sldMkLst>
          <pc:docMk/>
          <pc:sldMk cId="556485201" sldId="353"/>
        </pc:sldMkLst>
        <pc:spChg chg="mod">
          <ac:chgData name="Tollef Struksnes Jahren" userId="9d445570-a449-4513-bfeb-7fce20956292" providerId="ADAL" clId="{D6C6ABB8-FEAB-43E0-8BCA-993D6B6AD98B}" dt="2018-02-12T23:41:40.600" v="8350" actId="20577"/>
          <ac:spMkLst>
            <pc:docMk/>
            <pc:sldMk cId="556485201" sldId="353"/>
            <ac:spMk id="3" creationId="{6DCF59A5-5186-48E8-8263-8555FAF90FBD}"/>
          </ac:spMkLst>
        </pc:spChg>
      </pc:sldChg>
      <pc:sldChg chg="modSp add">
        <pc:chgData name="Tollef Struksnes Jahren" userId="9d445570-a449-4513-bfeb-7fce20956292" providerId="ADAL" clId="{D6C6ABB8-FEAB-43E0-8BCA-993D6B6AD98B}" dt="2018-02-12T23:40:58.977" v="8327" actId="20577"/>
        <pc:sldMkLst>
          <pc:docMk/>
          <pc:sldMk cId="2696113949" sldId="354"/>
        </pc:sldMkLst>
        <pc:spChg chg="mod">
          <ac:chgData name="Tollef Struksnes Jahren" userId="9d445570-a449-4513-bfeb-7fce20956292" providerId="ADAL" clId="{D6C6ABB8-FEAB-43E0-8BCA-993D6B6AD98B}" dt="2018-02-12T23:40:58.977" v="8327" actId="20577"/>
          <ac:spMkLst>
            <pc:docMk/>
            <pc:sldMk cId="2696113949" sldId="354"/>
            <ac:spMk id="3" creationId="{6DCF59A5-5186-48E8-8263-8555FAF90FBD}"/>
          </ac:spMkLst>
        </pc:spChg>
      </pc:sldChg>
      <pc:sldChg chg="addSp delSp modSp add">
        <pc:chgData name="Tollef Struksnes Jahren" userId="9d445570-a449-4513-bfeb-7fce20956292" providerId="ADAL" clId="{D6C6ABB8-FEAB-43E0-8BCA-993D6B6AD98B}" dt="2018-02-12T23:08:27.748" v="8082" actId="14100"/>
        <pc:sldMkLst>
          <pc:docMk/>
          <pc:sldMk cId="2842151435" sldId="357"/>
        </pc:sldMkLst>
        <pc:spChg chg="mod">
          <ac:chgData name="Tollef Struksnes Jahren" userId="9d445570-a449-4513-bfeb-7fce20956292" providerId="ADAL" clId="{D6C6ABB8-FEAB-43E0-8BCA-993D6B6AD98B}" dt="2018-02-12T22:31:26.628" v="8062" actId="20577"/>
          <ac:spMkLst>
            <pc:docMk/>
            <pc:sldMk cId="2842151435" sldId="357"/>
            <ac:spMk id="2" creationId="{FFA361B4-87A9-4E31-B00E-073CC40641EF}"/>
          </ac:spMkLst>
        </pc:spChg>
        <pc:spChg chg="del">
          <ac:chgData name="Tollef Struksnes Jahren" userId="9d445570-a449-4513-bfeb-7fce20956292" providerId="ADAL" clId="{D6C6ABB8-FEAB-43E0-8BCA-993D6B6AD98B}" dt="2018-02-12T23:04:32.132" v="8071" actId="14100"/>
          <ac:spMkLst>
            <pc:docMk/>
            <pc:sldMk cId="2842151435" sldId="357"/>
            <ac:spMk id="3" creationId="{44210DC3-649E-49C8-BB2B-BF329F15F468}"/>
          </ac:spMkLst>
        </pc:spChg>
        <pc:spChg chg="add mod">
          <ac:chgData name="Tollef Struksnes Jahren" userId="9d445570-a449-4513-bfeb-7fce20956292" providerId="ADAL" clId="{D6C6ABB8-FEAB-43E0-8BCA-993D6B6AD98B}" dt="2018-02-12T23:08:22.961" v="8079" actId="478"/>
          <ac:spMkLst>
            <pc:docMk/>
            <pc:sldMk cId="2842151435" sldId="357"/>
            <ac:spMk id="9" creationId="{C5734548-77CF-4B46-A9B8-80F6BD3299AC}"/>
          </ac:spMkLst>
        </pc:spChg>
        <pc:picChg chg="add del mod">
          <ac:chgData name="Tollef Struksnes Jahren" userId="9d445570-a449-4513-bfeb-7fce20956292" providerId="ADAL" clId="{D6C6ABB8-FEAB-43E0-8BCA-993D6B6AD98B}" dt="2018-02-12T23:08:22.961" v="8079" actId="478"/>
          <ac:picMkLst>
            <pc:docMk/>
            <pc:sldMk cId="2842151435" sldId="357"/>
            <ac:picMk id="7" creationId="{F10C9178-BF4D-475C-82A4-B9A2279D0493}"/>
          </ac:picMkLst>
        </pc:picChg>
        <pc:picChg chg="add mod">
          <ac:chgData name="Tollef Struksnes Jahren" userId="9d445570-a449-4513-bfeb-7fce20956292" providerId="ADAL" clId="{D6C6ABB8-FEAB-43E0-8BCA-993D6B6AD98B}" dt="2018-02-12T23:08:27.748" v="8082" actId="14100"/>
          <ac:picMkLst>
            <pc:docMk/>
            <pc:sldMk cId="2842151435" sldId="357"/>
            <ac:picMk id="10" creationId="{9B3E9D23-066B-417A-83A7-6CC371652D8A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2T22:49:10.163" v="8070" actId="14100"/>
        <pc:sldMkLst>
          <pc:docMk/>
          <pc:sldMk cId="1280091842" sldId="358"/>
        </pc:sldMkLst>
        <pc:spChg chg="del">
          <ac:chgData name="Tollef Struksnes Jahren" userId="9d445570-a449-4513-bfeb-7fce20956292" providerId="ADAL" clId="{D6C6ABB8-FEAB-43E0-8BCA-993D6B6AD98B}" dt="2018-02-12T22:48:58.219" v="8065" actId="14100"/>
          <ac:spMkLst>
            <pc:docMk/>
            <pc:sldMk cId="1280091842" sldId="358"/>
            <ac:spMk id="3" creationId="{24ADE54E-C7B9-4F28-A1FD-4C53B196C367}"/>
          </ac:spMkLst>
        </pc:spChg>
        <pc:picChg chg="add mod">
          <ac:chgData name="Tollef Struksnes Jahren" userId="9d445570-a449-4513-bfeb-7fce20956292" providerId="ADAL" clId="{D6C6ABB8-FEAB-43E0-8BCA-993D6B6AD98B}" dt="2018-02-12T22:49:10.163" v="8070" actId="14100"/>
          <ac:picMkLst>
            <pc:docMk/>
            <pc:sldMk cId="1280091842" sldId="358"/>
            <ac:picMk id="7" creationId="{0F646F66-AF2A-478A-A88D-347807124823}"/>
          </ac:picMkLst>
        </pc:picChg>
      </pc:sldChg>
      <pc:sldChg chg="modSp add">
        <pc:chgData name="Tollef Struksnes Jahren" userId="9d445570-a449-4513-bfeb-7fce20956292" providerId="ADAL" clId="{D6C6ABB8-FEAB-43E0-8BCA-993D6B6AD98B}" dt="2018-02-13T00:27:24.905" v="8745" actId="20577"/>
        <pc:sldMkLst>
          <pc:docMk/>
          <pc:sldMk cId="2888808000" sldId="360"/>
        </pc:sldMkLst>
        <pc:spChg chg="mod">
          <ac:chgData name="Tollef Struksnes Jahren" userId="9d445570-a449-4513-bfeb-7fce20956292" providerId="ADAL" clId="{D6C6ABB8-FEAB-43E0-8BCA-993D6B6AD98B}" dt="2018-02-13T00:27:19.433" v="8740" actId="20577"/>
          <ac:spMkLst>
            <pc:docMk/>
            <pc:sldMk cId="2888808000" sldId="360"/>
            <ac:spMk id="2" creationId="{0E311D22-9B23-4A1C-B674-C308C8D71FF6}"/>
          </ac:spMkLst>
        </pc:spChg>
        <pc:spChg chg="mod">
          <ac:chgData name="Tollef Struksnes Jahren" userId="9d445570-a449-4513-bfeb-7fce20956292" providerId="ADAL" clId="{D6C6ABB8-FEAB-43E0-8BCA-993D6B6AD98B}" dt="2018-02-13T00:27:24.905" v="8745" actId="20577"/>
          <ac:spMkLst>
            <pc:docMk/>
            <pc:sldMk cId="2888808000" sldId="360"/>
            <ac:spMk id="3" creationId="{D740C077-895B-4EFC-B152-1F74A0F9711E}"/>
          </ac:spMkLst>
        </pc:spChg>
      </pc:sldChg>
      <pc:sldChg chg="addSp modSp add">
        <pc:chgData name="Tollef Struksnes Jahren" userId="9d445570-a449-4513-bfeb-7fce20956292" providerId="ADAL" clId="{D6C6ABB8-FEAB-43E0-8BCA-993D6B6AD98B}" dt="2018-02-13T10:59:16.169" v="9123" actId="1076"/>
        <pc:sldMkLst>
          <pc:docMk/>
          <pc:sldMk cId="3845270270" sldId="361"/>
        </pc:sldMkLst>
        <pc:spChg chg="mod">
          <ac:chgData name="Tollef Struksnes Jahren" userId="9d445570-a449-4513-bfeb-7fce20956292" providerId="ADAL" clId="{D6C6ABB8-FEAB-43E0-8BCA-993D6B6AD98B}" dt="2018-02-13T10:58:43.048" v="9076" actId="20577"/>
          <ac:spMkLst>
            <pc:docMk/>
            <pc:sldMk cId="3845270270" sldId="361"/>
            <ac:spMk id="2" creationId="{5354BB28-04A1-4181-8DAD-AD9EA3774BF5}"/>
          </ac:spMkLst>
        </pc:spChg>
        <pc:spChg chg="mod">
          <ac:chgData name="Tollef Struksnes Jahren" userId="9d445570-a449-4513-bfeb-7fce20956292" providerId="ADAL" clId="{D6C6ABB8-FEAB-43E0-8BCA-993D6B6AD98B}" dt="2018-02-13T10:59:04.288" v="9121" actId="20577"/>
          <ac:spMkLst>
            <pc:docMk/>
            <pc:sldMk cId="3845270270" sldId="361"/>
            <ac:spMk id="3" creationId="{C0275920-BCFC-4B0F-B154-7A3052837783}"/>
          </ac:spMkLst>
        </pc:spChg>
        <pc:picChg chg="add mod">
          <ac:chgData name="Tollef Struksnes Jahren" userId="9d445570-a449-4513-bfeb-7fce20956292" providerId="ADAL" clId="{D6C6ABB8-FEAB-43E0-8BCA-993D6B6AD98B}" dt="2018-02-13T10:59:16.169" v="9123" actId="1076"/>
          <ac:picMkLst>
            <pc:docMk/>
            <pc:sldMk cId="3845270270" sldId="361"/>
            <ac:picMk id="7" creationId="{A0D74EA3-E2A2-4C59-938A-2EC534EF6160}"/>
          </ac:picMkLst>
        </pc:picChg>
      </pc:sldChg>
      <pc:sldChg chg="addSp delSp modSp add">
        <pc:chgData name="Tollef Struksnes Jahren" userId="9d445570-a449-4513-bfeb-7fce20956292" providerId="ADAL" clId="{D6C6ABB8-FEAB-43E0-8BCA-993D6B6AD98B}" dt="2018-02-13T11:15:31.288" v="9205" actId="14100"/>
        <pc:sldMkLst>
          <pc:docMk/>
          <pc:sldMk cId="1794213178" sldId="362"/>
        </pc:sldMkLst>
        <pc:spChg chg="mod">
          <ac:chgData name="Tollef Struksnes Jahren" userId="9d445570-a449-4513-bfeb-7fce20956292" providerId="ADAL" clId="{D6C6ABB8-FEAB-43E0-8BCA-993D6B6AD98B}" dt="2018-02-13T11:00:48.553" v="9164" actId="20577"/>
          <ac:spMkLst>
            <pc:docMk/>
            <pc:sldMk cId="1794213178" sldId="362"/>
            <ac:spMk id="2" creationId="{1DD00844-A41F-408B-8966-850514E8FF77}"/>
          </ac:spMkLst>
        </pc:spChg>
        <pc:spChg chg="add del mod">
          <ac:chgData name="Tollef Struksnes Jahren" userId="9d445570-a449-4513-bfeb-7fce20956292" providerId="ADAL" clId="{D6C6ABB8-FEAB-43E0-8BCA-993D6B6AD98B}" dt="2018-02-13T11:01:22.568" v="9196" actId="20577"/>
          <ac:spMkLst>
            <pc:docMk/>
            <pc:sldMk cId="1794213178" sldId="362"/>
            <ac:spMk id="3" creationId="{33766A70-D06C-492F-8DCC-07F2DB35DB02}"/>
          </ac:spMkLst>
        </pc:spChg>
        <pc:spChg chg="add del">
          <ac:chgData name="Tollef Struksnes Jahren" userId="9d445570-a449-4513-bfeb-7fce20956292" providerId="ADAL" clId="{D6C6ABB8-FEAB-43E0-8BCA-993D6B6AD98B}" dt="2018-02-13T11:00:03.593" v="9132" actId="14100"/>
          <ac:spMkLst>
            <pc:docMk/>
            <pc:sldMk cId="1794213178" sldId="362"/>
            <ac:spMk id="7" creationId="{D398627B-A2BA-449E-82F6-957EC7DAD467}"/>
          </ac:spMkLst>
        </pc:spChg>
        <pc:spChg chg="add del mod">
          <ac:chgData name="Tollef Struksnes Jahren" userId="9d445570-a449-4513-bfeb-7fce20956292" providerId="ADAL" clId="{D6C6ABB8-FEAB-43E0-8BCA-993D6B6AD98B}" dt="2018-02-13T11:00:43.970" v="9162" actId="14100"/>
          <ac:spMkLst>
            <pc:docMk/>
            <pc:sldMk cId="1794213178" sldId="362"/>
            <ac:spMk id="8" creationId="{E304953E-CE6B-4215-A64E-6145B274B904}"/>
          </ac:spMkLst>
        </pc:spChg>
        <pc:picChg chg="add del mod">
          <ac:chgData name="Tollef Struksnes Jahren" userId="9d445570-a449-4513-bfeb-7fce20956292" providerId="ADAL" clId="{D6C6ABB8-FEAB-43E0-8BCA-993D6B6AD98B}" dt="2018-02-13T11:15:12.832" v="9200" actId="478"/>
          <ac:picMkLst>
            <pc:docMk/>
            <pc:sldMk cId="1794213178" sldId="362"/>
            <ac:picMk id="9" creationId="{BCF4F4E9-4032-4F85-B18C-86934435C7BF}"/>
          </ac:picMkLst>
        </pc:picChg>
        <pc:picChg chg="add mod">
          <ac:chgData name="Tollef Struksnes Jahren" userId="9d445570-a449-4513-bfeb-7fce20956292" providerId="ADAL" clId="{D6C6ABB8-FEAB-43E0-8BCA-993D6B6AD98B}" dt="2018-02-13T11:15:31.288" v="9205" actId="14100"/>
          <ac:picMkLst>
            <pc:docMk/>
            <pc:sldMk cId="1794213178" sldId="362"/>
            <ac:picMk id="10" creationId="{D2E7C39D-7873-4140-8C70-CA82D53A7FD7}"/>
          </ac:picMkLst>
        </pc:picChg>
      </pc:sldChg>
    </pc:docChg>
  </pc:docChgLst>
  <pc:docChgLst>
    <pc:chgData name="Tollef Struksnes Jahren" userId="9d445570-a449-4513-bfeb-7fce20956292" providerId="ADAL" clId="{A521BFB9-F226-44EE-8409-F926FA8F8734}"/>
    <pc:docChg chg="undo custSel addSld delSld modSld">
      <pc:chgData name="Tollef Struksnes Jahren" userId="9d445570-a449-4513-bfeb-7fce20956292" providerId="ADAL" clId="{A521BFB9-F226-44EE-8409-F926FA8F8734}" dt="2018-02-14T20:27:53.406" v="1100" actId="14100"/>
      <pc:docMkLst>
        <pc:docMk/>
      </pc:docMkLst>
      <pc:sldChg chg="addSp delSp">
        <pc:chgData name="Tollef Struksnes Jahren" userId="9d445570-a449-4513-bfeb-7fce20956292" providerId="ADAL" clId="{A521BFB9-F226-44EE-8409-F926FA8F8734}" dt="2018-02-13T22:56:06.077" v="440" actId="1076"/>
        <pc:sldMkLst>
          <pc:docMk/>
          <pc:sldMk cId="917862926" sldId="258"/>
        </pc:sldMkLst>
        <pc:spChg chg="del">
          <ac:chgData name="Tollef Struksnes Jahren" userId="9d445570-a449-4513-bfeb-7fce20956292" providerId="ADAL" clId="{A521BFB9-F226-44EE-8409-F926FA8F8734}" dt="2018-02-13T22:56:05.769" v="439" actId="478"/>
          <ac:spMkLst>
            <pc:docMk/>
            <pc:sldMk cId="917862926" sldId="258"/>
            <ac:spMk id="4" creationId="{2E0DB183-17B5-4833-B688-76ED04CB483B}"/>
          </ac:spMkLst>
        </pc:spChg>
        <pc:spChg chg="add">
          <ac:chgData name="Tollef Struksnes Jahren" userId="9d445570-a449-4513-bfeb-7fce20956292" providerId="ADAL" clId="{A521BFB9-F226-44EE-8409-F926FA8F8734}" dt="2018-02-13T22:56:06.077" v="440" actId="1076"/>
          <ac:spMkLst>
            <pc:docMk/>
            <pc:sldMk cId="917862926" sldId="258"/>
            <ac:spMk id="8" creationId="{DE3A9298-6FFA-4114-B9AC-0178B3147613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6:01.861" v="438" actId="1076"/>
        <pc:sldMkLst>
          <pc:docMk/>
          <pc:sldMk cId="347054772" sldId="259"/>
        </pc:sldMkLst>
        <pc:spChg chg="del">
          <ac:chgData name="Tollef Struksnes Jahren" userId="9d445570-a449-4513-bfeb-7fce20956292" providerId="ADAL" clId="{A521BFB9-F226-44EE-8409-F926FA8F8734}" dt="2018-02-13T22:56:01.466" v="437" actId="478"/>
          <ac:spMkLst>
            <pc:docMk/>
            <pc:sldMk cId="347054772" sldId="259"/>
            <ac:spMk id="4" creationId="{CBE42CF6-B0EA-4694-BE07-C696CF97B2F6}"/>
          </ac:spMkLst>
        </pc:spChg>
        <pc:spChg chg="add">
          <ac:chgData name="Tollef Struksnes Jahren" userId="9d445570-a449-4513-bfeb-7fce20956292" providerId="ADAL" clId="{A521BFB9-F226-44EE-8409-F926FA8F8734}" dt="2018-02-13T22:56:01.861" v="438" actId="1076"/>
          <ac:spMkLst>
            <pc:docMk/>
            <pc:sldMk cId="347054772" sldId="259"/>
            <ac:spMk id="7" creationId="{B6F99E74-5B96-4FF9-8B85-C11D25A71EAD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00.730" v="450" actId="1076"/>
        <pc:sldMkLst>
          <pc:docMk/>
          <pc:sldMk cId="1155482958" sldId="262"/>
        </pc:sldMkLst>
        <pc:spChg chg="del">
          <ac:chgData name="Tollef Struksnes Jahren" userId="9d445570-a449-4513-bfeb-7fce20956292" providerId="ADAL" clId="{A521BFB9-F226-44EE-8409-F926FA8F8734}" dt="2018-02-13T22:57:00.405" v="449" actId="478"/>
          <ac:spMkLst>
            <pc:docMk/>
            <pc:sldMk cId="1155482958" sldId="262"/>
            <ac:spMk id="4" creationId="{CA18E16A-C800-4D1C-9841-FAA956160A11}"/>
          </ac:spMkLst>
        </pc:spChg>
        <pc:spChg chg="add">
          <ac:chgData name="Tollef Struksnes Jahren" userId="9d445570-a449-4513-bfeb-7fce20956292" providerId="ADAL" clId="{A521BFB9-F226-44EE-8409-F926FA8F8734}" dt="2018-02-13T22:57:00.730" v="450" actId="1076"/>
          <ac:spMkLst>
            <pc:docMk/>
            <pc:sldMk cId="1155482958" sldId="262"/>
            <ac:spMk id="8" creationId="{D8C17119-E479-471A-B2DD-71EC98044DF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04.469" v="452" actId="1076"/>
        <pc:sldMkLst>
          <pc:docMk/>
          <pc:sldMk cId="2139092621" sldId="263"/>
        </pc:sldMkLst>
        <pc:spChg chg="del">
          <ac:chgData name="Tollef Struksnes Jahren" userId="9d445570-a449-4513-bfeb-7fce20956292" providerId="ADAL" clId="{A521BFB9-F226-44EE-8409-F926FA8F8734}" dt="2018-02-13T22:57:04.212" v="451" actId="478"/>
          <ac:spMkLst>
            <pc:docMk/>
            <pc:sldMk cId="2139092621" sldId="263"/>
            <ac:spMk id="4" creationId="{24967245-F9BC-4422-AF87-4C5CBB0E6E40}"/>
          </ac:spMkLst>
        </pc:spChg>
        <pc:spChg chg="add">
          <ac:chgData name="Tollef Struksnes Jahren" userId="9d445570-a449-4513-bfeb-7fce20956292" providerId="ADAL" clId="{A521BFB9-F226-44EE-8409-F926FA8F8734}" dt="2018-02-13T22:57:04.469" v="452" actId="1076"/>
          <ac:spMkLst>
            <pc:docMk/>
            <pc:sldMk cId="2139092621" sldId="263"/>
            <ac:spMk id="7" creationId="{166B176C-E37D-452D-801D-EC6E93CE18AA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37.053" v="472" actId="1076"/>
        <pc:sldMkLst>
          <pc:docMk/>
          <pc:sldMk cId="230862664" sldId="264"/>
        </pc:sldMkLst>
        <pc:spChg chg="del">
          <ac:chgData name="Tollef Struksnes Jahren" userId="9d445570-a449-4513-bfeb-7fce20956292" providerId="ADAL" clId="{A521BFB9-F226-44EE-8409-F926FA8F8734}" dt="2018-02-13T22:57:36.818" v="471" actId="478"/>
          <ac:spMkLst>
            <pc:docMk/>
            <pc:sldMk cId="230862664" sldId="264"/>
            <ac:spMk id="4" creationId="{DA8798EE-0EF4-49B6-A828-1C11FFD7EAD7}"/>
          </ac:spMkLst>
        </pc:spChg>
        <pc:spChg chg="add">
          <ac:chgData name="Tollef Struksnes Jahren" userId="9d445570-a449-4513-bfeb-7fce20956292" providerId="ADAL" clId="{A521BFB9-F226-44EE-8409-F926FA8F8734}" dt="2018-02-13T22:57:37.053" v="472" actId="1076"/>
          <ac:spMkLst>
            <pc:docMk/>
            <pc:sldMk cId="230862664" sldId="264"/>
            <ac:spMk id="9" creationId="{A0CD5AB3-6162-4507-B612-24AC99004CC6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3:00:45.693" v="585" actId="1076"/>
        <pc:sldMkLst>
          <pc:docMk/>
          <pc:sldMk cId="3332764144" sldId="267"/>
        </pc:sldMkLst>
        <pc:spChg chg="del">
          <ac:chgData name="Tollef Struksnes Jahren" userId="9d445570-a449-4513-bfeb-7fce20956292" providerId="ADAL" clId="{A521BFB9-F226-44EE-8409-F926FA8F8734}" dt="2018-02-13T23:00:45.426" v="584" actId="478"/>
          <ac:spMkLst>
            <pc:docMk/>
            <pc:sldMk cId="3332764144" sldId="267"/>
            <ac:spMk id="4" creationId="{E6AD2569-3C64-47FD-8204-E638FC10826F}"/>
          </ac:spMkLst>
        </pc:spChg>
        <pc:spChg chg="add">
          <ac:chgData name="Tollef Struksnes Jahren" userId="9d445570-a449-4513-bfeb-7fce20956292" providerId="ADAL" clId="{A521BFB9-F226-44EE-8409-F926FA8F8734}" dt="2018-02-13T23:00:45.693" v="585" actId="1076"/>
          <ac:spMkLst>
            <pc:docMk/>
            <pc:sldMk cId="3332764144" sldId="267"/>
            <ac:spMk id="7" creationId="{984F7446-7C69-400F-B31E-0D075BA41712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5:56.869" v="436" actId="1076"/>
        <pc:sldMkLst>
          <pc:docMk/>
          <pc:sldMk cId="4208445480" sldId="270"/>
        </pc:sldMkLst>
        <pc:spChg chg="del">
          <ac:chgData name="Tollef Struksnes Jahren" userId="9d445570-a449-4513-bfeb-7fce20956292" providerId="ADAL" clId="{A521BFB9-F226-44EE-8409-F926FA8F8734}" dt="2018-02-13T22:55:56.626" v="435" actId="478"/>
          <ac:spMkLst>
            <pc:docMk/>
            <pc:sldMk cId="4208445480" sldId="270"/>
            <ac:spMk id="4" creationId="{C9ED0B3A-E308-452F-A8EB-F0644448D6BE}"/>
          </ac:spMkLst>
        </pc:spChg>
        <pc:spChg chg="add">
          <ac:chgData name="Tollef Struksnes Jahren" userId="9d445570-a449-4513-bfeb-7fce20956292" providerId="ADAL" clId="{A521BFB9-F226-44EE-8409-F926FA8F8734}" dt="2018-02-13T22:55:56.869" v="436" actId="1076"/>
          <ac:spMkLst>
            <pc:docMk/>
            <pc:sldMk cId="4208445480" sldId="270"/>
            <ac:spMk id="7" creationId="{F2DF839B-6954-478C-B7AE-5BD512DD82F6}"/>
          </ac:spMkLst>
        </pc:spChg>
      </pc:sldChg>
      <pc:sldChg chg="del">
        <pc:chgData name="Tollef Struksnes Jahren" userId="9d445570-a449-4513-bfeb-7fce20956292" providerId="ADAL" clId="{A521BFB9-F226-44EE-8409-F926FA8F8734}" dt="2018-02-13T22:48:31.173" v="343" actId="2696"/>
        <pc:sldMkLst>
          <pc:docMk/>
          <pc:sldMk cId="735814694" sldId="271"/>
        </pc:sldMkLst>
      </pc:sldChg>
      <pc:sldChg chg="addSp delSp">
        <pc:chgData name="Tollef Struksnes Jahren" userId="9d445570-a449-4513-bfeb-7fce20956292" providerId="ADAL" clId="{A521BFB9-F226-44EE-8409-F926FA8F8734}" dt="2018-02-13T22:57:22.365" v="462" actId="1076"/>
        <pc:sldMkLst>
          <pc:docMk/>
          <pc:sldMk cId="3049575461" sldId="273"/>
        </pc:sldMkLst>
        <pc:spChg chg="del">
          <ac:chgData name="Tollef Struksnes Jahren" userId="9d445570-a449-4513-bfeb-7fce20956292" providerId="ADAL" clId="{A521BFB9-F226-44EE-8409-F926FA8F8734}" dt="2018-02-13T22:57:22.050" v="461" actId="478"/>
          <ac:spMkLst>
            <pc:docMk/>
            <pc:sldMk cId="3049575461" sldId="273"/>
            <ac:spMk id="4" creationId="{0B97962A-066F-47BA-AE4B-908EE6A66E6F}"/>
          </ac:spMkLst>
        </pc:spChg>
        <pc:spChg chg="add">
          <ac:chgData name="Tollef Struksnes Jahren" userId="9d445570-a449-4513-bfeb-7fce20956292" providerId="ADAL" clId="{A521BFB9-F226-44EE-8409-F926FA8F8734}" dt="2018-02-13T22:57:22.365" v="462" actId="1076"/>
          <ac:spMkLst>
            <pc:docMk/>
            <pc:sldMk cId="3049575461" sldId="273"/>
            <ac:spMk id="8" creationId="{C57E3EF8-B813-4A0E-BFB9-34D55A5ABB8A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07.391" v="454" actId="1076"/>
        <pc:sldMkLst>
          <pc:docMk/>
          <pc:sldMk cId="3904886607" sldId="274"/>
        </pc:sldMkLst>
        <pc:spChg chg="del">
          <ac:chgData name="Tollef Struksnes Jahren" userId="9d445570-a449-4513-bfeb-7fce20956292" providerId="ADAL" clId="{A521BFB9-F226-44EE-8409-F926FA8F8734}" dt="2018-02-13T22:57:07.125" v="453" actId="478"/>
          <ac:spMkLst>
            <pc:docMk/>
            <pc:sldMk cId="3904886607" sldId="274"/>
            <ac:spMk id="4" creationId="{DE677C15-95C8-409D-BBEB-2645F0D21C4C}"/>
          </ac:spMkLst>
        </pc:spChg>
        <pc:spChg chg="add">
          <ac:chgData name="Tollef Struksnes Jahren" userId="9d445570-a449-4513-bfeb-7fce20956292" providerId="ADAL" clId="{A521BFB9-F226-44EE-8409-F926FA8F8734}" dt="2018-02-13T22:57:07.391" v="454" actId="1076"/>
          <ac:spMkLst>
            <pc:docMk/>
            <pc:sldMk cId="3904886607" sldId="274"/>
            <ac:spMk id="7" creationId="{A0AE4244-B29C-4E8F-9FC5-A69DE43D8811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3:00:42.789" v="583" actId="1076"/>
        <pc:sldMkLst>
          <pc:docMk/>
          <pc:sldMk cId="1352313897" sldId="275"/>
        </pc:sldMkLst>
        <pc:spChg chg="del">
          <ac:chgData name="Tollef Struksnes Jahren" userId="9d445570-a449-4513-bfeb-7fce20956292" providerId="ADAL" clId="{A521BFB9-F226-44EE-8409-F926FA8F8734}" dt="2018-02-13T23:00:42.522" v="582" actId="478"/>
          <ac:spMkLst>
            <pc:docMk/>
            <pc:sldMk cId="1352313897" sldId="275"/>
            <ac:spMk id="4" creationId="{8DF8136B-18BB-4DDA-960B-A9C442DDF024}"/>
          </ac:spMkLst>
        </pc:spChg>
        <pc:spChg chg="add">
          <ac:chgData name="Tollef Struksnes Jahren" userId="9d445570-a449-4513-bfeb-7fce20956292" providerId="ADAL" clId="{A521BFB9-F226-44EE-8409-F926FA8F8734}" dt="2018-02-13T23:00:42.789" v="583" actId="1076"/>
          <ac:spMkLst>
            <pc:docMk/>
            <pc:sldMk cId="1352313897" sldId="275"/>
            <ac:spMk id="7" creationId="{4C5D2CAA-8C77-4CC2-89AA-8D943A24091D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19.205" v="460" actId="1076"/>
        <pc:sldMkLst>
          <pc:docMk/>
          <pc:sldMk cId="2801101142" sldId="276"/>
        </pc:sldMkLst>
        <pc:spChg chg="del">
          <ac:chgData name="Tollef Struksnes Jahren" userId="9d445570-a449-4513-bfeb-7fce20956292" providerId="ADAL" clId="{A521BFB9-F226-44EE-8409-F926FA8F8734}" dt="2018-02-13T22:57:18.946" v="459" actId="478"/>
          <ac:spMkLst>
            <pc:docMk/>
            <pc:sldMk cId="2801101142" sldId="276"/>
            <ac:spMk id="4" creationId="{528B6184-4F5E-438C-9B85-E067E3114ACB}"/>
          </ac:spMkLst>
        </pc:spChg>
        <pc:spChg chg="add">
          <ac:chgData name="Tollef Struksnes Jahren" userId="9d445570-a449-4513-bfeb-7fce20956292" providerId="ADAL" clId="{A521BFB9-F226-44EE-8409-F926FA8F8734}" dt="2018-02-13T22:57:19.205" v="460" actId="1076"/>
          <ac:spMkLst>
            <pc:docMk/>
            <pc:sldMk cId="2801101142" sldId="276"/>
            <ac:spMk id="9" creationId="{664F9ED3-BECA-49AA-81CC-5CCC8F6BB66F}"/>
          </ac:spMkLst>
        </pc:spChg>
      </pc:sldChg>
      <pc:sldChg chg="addSp delSp modSp modAnim">
        <pc:chgData name="Tollef Struksnes Jahren" userId="9d445570-a449-4513-bfeb-7fce20956292" providerId="ADAL" clId="{A521BFB9-F226-44EE-8409-F926FA8F8734}" dt="2018-02-14T06:51:24.614" v="626" actId="1076"/>
        <pc:sldMkLst>
          <pc:docMk/>
          <pc:sldMk cId="3852784163" sldId="278"/>
        </pc:sldMkLst>
        <pc:spChg chg="del">
          <ac:chgData name="Tollef Struksnes Jahren" userId="9d445570-a449-4513-bfeb-7fce20956292" providerId="ADAL" clId="{A521BFB9-F226-44EE-8409-F926FA8F8734}" dt="2018-02-13T22:57:12.154" v="455" actId="478"/>
          <ac:spMkLst>
            <pc:docMk/>
            <pc:sldMk cId="3852784163" sldId="278"/>
            <ac:spMk id="4" creationId="{12B4324D-967B-4A7E-BFF6-7B27C1A4A153}"/>
          </ac:spMkLst>
        </pc:spChg>
        <pc:spChg chg="add">
          <ac:chgData name="Tollef Struksnes Jahren" userId="9d445570-a449-4513-bfeb-7fce20956292" providerId="ADAL" clId="{A521BFB9-F226-44EE-8409-F926FA8F8734}" dt="2018-02-13T22:57:12.492" v="456" actId="1076"/>
          <ac:spMkLst>
            <pc:docMk/>
            <pc:sldMk cId="3852784163" sldId="278"/>
            <ac:spMk id="11" creationId="{38B04CC0-7710-47A8-B126-55AC5166F714}"/>
          </ac:spMkLst>
        </pc:spChg>
        <pc:picChg chg="mod">
          <ac:chgData name="Tollef Struksnes Jahren" userId="9d445570-a449-4513-bfeb-7fce20956292" providerId="ADAL" clId="{A521BFB9-F226-44EE-8409-F926FA8F8734}" dt="2018-02-14T06:51:24.614" v="626" actId="1076"/>
          <ac:picMkLst>
            <pc:docMk/>
            <pc:sldMk cId="3852784163" sldId="278"/>
            <ac:picMk id="10" creationId="{D049D3C2-8E40-44E8-A6DA-FF635DE65048}"/>
          </ac:picMkLst>
        </pc:picChg>
      </pc:sldChg>
      <pc:sldChg chg="addSp delSp">
        <pc:chgData name="Tollef Struksnes Jahren" userId="9d445570-a449-4513-bfeb-7fce20956292" providerId="ADAL" clId="{A521BFB9-F226-44EE-8409-F926FA8F8734}" dt="2018-02-13T22:59:21.557" v="532" actId="1076"/>
        <pc:sldMkLst>
          <pc:docMk/>
          <pc:sldMk cId="4207575400" sldId="280"/>
        </pc:sldMkLst>
        <pc:spChg chg="del">
          <ac:chgData name="Tollef Struksnes Jahren" userId="9d445570-a449-4513-bfeb-7fce20956292" providerId="ADAL" clId="{A521BFB9-F226-44EE-8409-F926FA8F8734}" dt="2018-02-13T22:59:21.306" v="531" actId="478"/>
          <ac:spMkLst>
            <pc:docMk/>
            <pc:sldMk cId="4207575400" sldId="280"/>
            <ac:spMk id="4" creationId="{0B2B1FBC-34FF-47C6-AF48-A082F830B8E7}"/>
          </ac:spMkLst>
        </pc:spChg>
        <pc:spChg chg="add">
          <ac:chgData name="Tollef Struksnes Jahren" userId="9d445570-a449-4513-bfeb-7fce20956292" providerId="ADAL" clId="{A521BFB9-F226-44EE-8409-F926FA8F8734}" dt="2018-02-13T22:59:21.557" v="532" actId="1076"/>
          <ac:spMkLst>
            <pc:docMk/>
            <pc:sldMk cId="4207575400" sldId="280"/>
            <ac:spMk id="7" creationId="{1C75D11E-FA0F-4452-A2F5-ED14A149FBA2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6:12.852" v="444" actId="1076"/>
        <pc:sldMkLst>
          <pc:docMk/>
          <pc:sldMk cId="1041571289" sldId="281"/>
        </pc:sldMkLst>
        <pc:spChg chg="del">
          <ac:chgData name="Tollef Struksnes Jahren" userId="9d445570-a449-4513-bfeb-7fce20956292" providerId="ADAL" clId="{A521BFB9-F226-44EE-8409-F926FA8F8734}" dt="2018-02-13T22:56:12.562" v="443" actId="478"/>
          <ac:spMkLst>
            <pc:docMk/>
            <pc:sldMk cId="1041571289" sldId="281"/>
            <ac:spMk id="4" creationId="{72D11C17-AA7F-441D-B234-A08B61744FF9}"/>
          </ac:spMkLst>
        </pc:spChg>
        <pc:spChg chg="add">
          <ac:chgData name="Tollef Struksnes Jahren" userId="9d445570-a449-4513-bfeb-7fce20956292" providerId="ADAL" clId="{A521BFB9-F226-44EE-8409-F926FA8F8734}" dt="2018-02-13T22:56:12.852" v="444" actId="1076"/>
          <ac:spMkLst>
            <pc:docMk/>
            <pc:sldMk cId="1041571289" sldId="281"/>
            <ac:spMk id="7" creationId="{DEA1248B-502A-4786-9C09-AA0CC987BF0C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16.469" v="458" actId="1076"/>
        <pc:sldMkLst>
          <pc:docMk/>
          <pc:sldMk cId="2879804086" sldId="282"/>
        </pc:sldMkLst>
        <pc:spChg chg="del">
          <ac:chgData name="Tollef Struksnes Jahren" userId="9d445570-a449-4513-bfeb-7fce20956292" providerId="ADAL" clId="{A521BFB9-F226-44EE-8409-F926FA8F8734}" dt="2018-02-13T22:57:16.129" v="457" actId="478"/>
          <ac:spMkLst>
            <pc:docMk/>
            <pc:sldMk cId="2879804086" sldId="282"/>
            <ac:spMk id="4" creationId="{C843B886-9897-4EEC-AC54-DD311F040383}"/>
          </ac:spMkLst>
        </pc:spChg>
        <pc:spChg chg="add">
          <ac:chgData name="Tollef Struksnes Jahren" userId="9d445570-a449-4513-bfeb-7fce20956292" providerId="ADAL" clId="{A521BFB9-F226-44EE-8409-F926FA8F8734}" dt="2018-02-13T22:57:16.469" v="458" actId="1076"/>
          <ac:spMkLst>
            <pc:docMk/>
            <pc:sldMk cId="2879804086" sldId="282"/>
            <ac:spMk id="8" creationId="{73EBD5E8-DF3D-4C79-B69B-B4B461CD021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47.292" v="478" actId="1076"/>
        <pc:sldMkLst>
          <pc:docMk/>
          <pc:sldMk cId="549929887" sldId="286"/>
        </pc:sldMkLst>
        <pc:spChg chg="del">
          <ac:chgData name="Tollef Struksnes Jahren" userId="9d445570-a449-4513-bfeb-7fce20956292" providerId="ADAL" clId="{A521BFB9-F226-44EE-8409-F926FA8F8734}" dt="2018-02-13T22:57:47.066" v="477" actId="478"/>
          <ac:spMkLst>
            <pc:docMk/>
            <pc:sldMk cId="549929887" sldId="286"/>
            <ac:spMk id="4" creationId="{962550DB-9A71-4034-9E8D-B8B28F00D566}"/>
          </ac:spMkLst>
        </pc:spChg>
        <pc:spChg chg="add">
          <ac:chgData name="Tollef Struksnes Jahren" userId="9d445570-a449-4513-bfeb-7fce20956292" providerId="ADAL" clId="{A521BFB9-F226-44EE-8409-F926FA8F8734}" dt="2018-02-13T22:57:47.292" v="478" actId="1076"/>
          <ac:spMkLst>
            <pc:docMk/>
            <pc:sldMk cId="549929887" sldId="286"/>
            <ac:spMk id="9" creationId="{55F3397B-C753-485F-AEB9-62937E7F7440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25.309" v="464" actId="1076"/>
        <pc:sldMkLst>
          <pc:docMk/>
          <pc:sldMk cId="339964741" sldId="287"/>
        </pc:sldMkLst>
        <pc:spChg chg="del">
          <ac:chgData name="Tollef Struksnes Jahren" userId="9d445570-a449-4513-bfeb-7fce20956292" providerId="ADAL" clId="{A521BFB9-F226-44EE-8409-F926FA8F8734}" dt="2018-02-13T22:57:25.067" v="463" actId="478"/>
          <ac:spMkLst>
            <pc:docMk/>
            <pc:sldMk cId="339964741" sldId="287"/>
            <ac:spMk id="4" creationId="{E9A3CCCC-F259-44AE-B22B-90186D924177}"/>
          </ac:spMkLst>
        </pc:spChg>
        <pc:spChg chg="add">
          <ac:chgData name="Tollef Struksnes Jahren" userId="9d445570-a449-4513-bfeb-7fce20956292" providerId="ADAL" clId="{A521BFB9-F226-44EE-8409-F926FA8F8734}" dt="2018-02-13T22:57:25.309" v="464" actId="1076"/>
          <ac:spMkLst>
            <pc:docMk/>
            <pc:sldMk cId="339964741" sldId="287"/>
            <ac:spMk id="24" creationId="{BF5397B6-D3FD-46D0-A643-7242E142C63C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28.180" v="466" actId="1076"/>
        <pc:sldMkLst>
          <pc:docMk/>
          <pc:sldMk cId="3079618923" sldId="288"/>
        </pc:sldMkLst>
        <pc:spChg chg="del">
          <ac:chgData name="Tollef Struksnes Jahren" userId="9d445570-a449-4513-bfeb-7fce20956292" providerId="ADAL" clId="{A521BFB9-F226-44EE-8409-F926FA8F8734}" dt="2018-02-13T22:57:27.946" v="465" actId="478"/>
          <ac:spMkLst>
            <pc:docMk/>
            <pc:sldMk cId="3079618923" sldId="288"/>
            <ac:spMk id="4" creationId="{4CBB7FE0-BFB0-4D49-9975-0DCA0267FD02}"/>
          </ac:spMkLst>
        </pc:spChg>
        <pc:spChg chg="add">
          <ac:chgData name="Tollef Struksnes Jahren" userId="9d445570-a449-4513-bfeb-7fce20956292" providerId="ADAL" clId="{A521BFB9-F226-44EE-8409-F926FA8F8734}" dt="2018-02-13T22:57:28.180" v="466" actId="1076"/>
          <ac:spMkLst>
            <pc:docMk/>
            <pc:sldMk cId="3079618923" sldId="288"/>
            <ac:spMk id="7" creationId="{45D9A482-7CE4-4F83-8480-DF32204474C1}"/>
          </ac:spMkLst>
        </pc:spChg>
      </pc:sldChg>
      <pc:sldChg chg="addSp delSp modAnim">
        <pc:chgData name="Tollef Struksnes Jahren" userId="9d445570-a449-4513-bfeb-7fce20956292" providerId="ADAL" clId="{A521BFB9-F226-44EE-8409-F926FA8F8734}" dt="2018-02-13T23:06:03.144" v="593" actId="1076"/>
        <pc:sldMkLst>
          <pc:docMk/>
          <pc:sldMk cId="650247747" sldId="290"/>
        </pc:sldMkLst>
        <pc:spChg chg="del">
          <ac:chgData name="Tollef Struksnes Jahren" userId="9d445570-a449-4513-bfeb-7fce20956292" providerId="ADAL" clId="{A521BFB9-F226-44EE-8409-F926FA8F8734}" dt="2018-02-13T22:57:39.546" v="473" actId="478"/>
          <ac:spMkLst>
            <pc:docMk/>
            <pc:sldMk cId="650247747" sldId="290"/>
            <ac:spMk id="4" creationId="{87514021-ED2F-4EDB-BC5B-A56037AEA099}"/>
          </ac:spMkLst>
        </pc:spChg>
        <pc:spChg chg="add">
          <ac:chgData name="Tollef Struksnes Jahren" userId="9d445570-a449-4513-bfeb-7fce20956292" providerId="ADAL" clId="{A521BFB9-F226-44EE-8409-F926FA8F8734}" dt="2018-02-13T22:57:39.756" v="474" actId="1076"/>
          <ac:spMkLst>
            <pc:docMk/>
            <pc:sldMk cId="650247747" sldId="290"/>
            <ac:spMk id="9" creationId="{DA886A83-F9A9-47C6-938E-4709718CABB6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44.230" v="476" actId="1076"/>
        <pc:sldMkLst>
          <pc:docMk/>
          <pc:sldMk cId="4146620724" sldId="291"/>
        </pc:sldMkLst>
        <pc:spChg chg="del">
          <ac:chgData name="Tollef Struksnes Jahren" userId="9d445570-a449-4513-bfeb-7fce20956292" providerId="ADAL" clId="{A521BFB9-F226-44EE-8409-F926FA8F8734}" dt="2018-02-13T22:57:43.970" v="475" actId="478"/>
          <ac:spMkLst>
            <pc:docMk/>
            <pc:sldMk cId="4146620724" sldId="291"/>
            <ac:spMk id="4" creationId="{20226158-0D8A-4176-8242-AAD1E2C14059}"/>
          </ac:spMkLst>
        </pc:spChg>
        <pc:spChg chg="add">
          <ac:chgData name="Tollef Struksnes Jahren" userId="9d445570-a449-4513-bfeb-7fce20956292" providerId="ADAL" clId="{A521BFB9-F226-44EE-8409-F926FA8F8734}" dt="2018-02-13T22:57:44.230" v="476" actId="1076"/>
          <ac:spMkLst>
            <pc:docMk/>
            <pc:sldMk cId="4146620724" sldId="291"/>
            <ac:spMk id="9" creationId="{76557E5C-AEEE-47BF-925B-223D8FFDFD5F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50.301" v="480" actId="1076"/>
        <pc:sldMkLst>
          <pc:docMk/>
          <pc:sldMk cId="3067168851" sldId="292"/>
        </pc:sldMkLst>
        <pc:spChg chg="del">
          <ac:chgData name="Tollef Struksnes Jahren" userId="9d445570-a449-4513-bfeb-7fce20956292" providerId="ADAL" clId="{A521BFB9-F226-44EE-8409-F926FA8F8734}" dt="2018-02-13T22:57:50.002" v="479" actId="478"/>
          <ac:spMkLst>
            <pc:docMk/>
            <pc:sldMk cId="3067168851" sldId="292"/>
            <ac:spMk id="4" creationId="{962550DB-9A71-4034-9E8D-B8B28F00D566}"/>
          </ac:spMkLst>
        </pc:spChg>
        <pc:spChg chg="add">
          <ac:chgData name="Tollef Struksnes Jahren" userId="9d445570-a449-4513-bfeb-7fce20956292" providerId="ADAL" clId="{A521BFB9-F226-44EE-8409-F926FA8F8734}" dt="2018-02-13T22:57:50.301" v="480" actId="1076"/>
          <ac:spMkLst>
            <pc:docMk/>
            <pc:sldMk cId="3067168851" sldId="292"/>
            <ac:spMk id="8" creationId="{4F769A6F-8F86-4D4C-91A3-45AB21144991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31.077" v="468" actId="1076"/>
        <pc:sldMkLst>
          <pc:docMk/>
          <pc:sldMk cId="3931889978" sldId="293"/>
        </pc:sldMkLst>
        <pc:spChg chg="del">
          <ac:chgData name="Tollef Struksnes Jahren" userId="9d445570-a449-4513-bfeb-7fce20956292" providerId="ADAL" clId="{A521BFB9-F226-44EE-8409-F926FA8F8734}" dt="2018-02-13T22:57:30.850" v="467" actId="478"/>
          <ac:spMkLst>
            <pc:docMk/>
            <pc:sldMk cId="3931889978" sldId="293"/>
            <ac:spMk id="4" creationId="{93F96E8D-5938-401F-8817-C86E56AEFCE5}"/>
          </ac:spMkLst>
        </pc:spChg>
        <pc:spChg chg="add">
          <ac:chgData name="Tollef Struksnes Jahren" userId="9d445570-a449-4513-bfeb-7fce20956292" providerId="ADAL" clId="{A521BFB9-F226-44EE-8409-F926FA8F8734}" dt="2018-02-13T22:57:31.077" v="468" actId="1076"/>
          <ac:spMkLst>
            <pc:docMk/>
            <pc:sldMk cId="3931889978" sldId="293"/>
            <ac:spMk id="7" creationId="{50D16A47-8F93-494D-B3CD-E1B8B6D3CD13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52.989" v="482" actId="1076"/>
        <pc:sldMkLst>
          <pc:docMk/>
          <pc:sldMk cId="2281578495" sldId="294"/>
        </pc:sldMkLst>
        <pc:spChg chg="del">
          <ac:chgData name="Tollef Struksnes Jahren" userId="9d445570-a449-4513-bfeb-7fce20956292" providerId="ADAL" clId="{A521BFB9-F226-44EE-8409-F926FA8F8734}" dt="2018-02-13T22:57:52.738" v="481" actId="478"/>
          <ac:spMkLst>
            <pc:docMk/>
            <pc:sldMk cId="2281578495" sldId="294"/>
            <ac:spMk id="4" creationId="{C28FC0C4-AB27-42C3-92FB-563886B6A51C}"/>
          </ac:spMkLst>
        </pc:spChg>
        <pc:spChg chg="add">
          <ac:chgData name="Tollef Struksnes Jahren" userId="9d445570-a449-4513-bfeb-7fce20956292" providerId="ADAL" clId="{A521BFB9-F226-44EE-8409-F926FA8F8734}" dt="2018-02-13T22:57:52.989" v="482" actId="1076"/>
          <ac:spMkLst>
            <pc:docMk/>
            <pc:sldMk cId="2281578495" sldId="294"/>
            <ac:spMk id="7" creationId="{ABC337D6-60F4-4ACB-BC2F-358507E2C99F}"/>
          </ac:spMkLst>
        </pc:spChg>
      </pc:sldChg>
      <pc:sldChg chg="addSp delSp modSp modAnim">
        <pc:chgData name="Tollef Struksnes Jahren" userId="9d445570-a449-4513-bfeb-7fce20956292" providerId="ADAL" clId="{A521BFB9-F226-44EE-8409-F926FA8F8734}" dt="2018-02-13T23:07:27.618" v="597" actId="1076"/>
        <pc:sldMkLst>
          <pc:docMk/>
          <pc:sldMk cId="770038289" sldId="298"/>
        </pc:sldMkLst>
        <pc:spChg chg="del">
          <ac:chgData name="Tollef Struksnes Jahren" userId="9d445570-a449-4513-bfeb-7fce20956292" providerId="ADAL" clId="{A521BFB9-F226-44EE-8409-F926FA8F8734}" dt="2018-02-13T22:57:58.786" v="485" actId="478"/>
          <ac:spMkLst>
            <pc:docMk/>
            <pc:sldMk cId="770038289" sldId="298"/>
            <ac:spMk id="4" creationId="{228564C3-E674-4285-B4A6-C6269CAB2ED3}"/>
          </ac:spMkLst>
        </pc:spChg>
        <pc:spChg chg="add">
          <ac:chgData name="Tollef Struksnes Jahren" userId="9d445570-a449-4513-bfeb-7fce20956292" providerId="ADAL" clId="{A521BFB9-F226-44EE-8409-F926FA8F8734}" dt="2018-02-13T22:57:59.021" v="486" actId="1076"/>
          <ac:spMkLst>
            <pc:docMk/>
            <pc:sldMk cId="770038289" sldId="298"/>
            <ac:spMk id="10" creationId="{977D17AF-06CF-4A2A-8401-66701CF355DA}"/>
          </ac:spMkLst>
        </pc:spChg>
        <pc:picChg chg="mod">
          <ac:chgData name="Tollef Struksnes Jahren" userId="9d445570-a449-4513-bfeb-7fce20956292" providerId="ADAL" clId="{A521BFB9-F226-44EE-8409-F926FA8F8734}" dt="2018-02-13T23:07:24.037" v="595" actId="1076"/>
          <ac:picMkLst>
            <pc:docMk/>
            <pc:sldMk cId="770038289" sldId="298"/>
            <ac:picMk id="8" creationId="{0A75C774-C5C7-4C2C-8B84-434EB06CAC7A}"/>
          </ac:picMkLst>
        </pc:picChg>
      </pc:sldChg>
      <pc:sldChg chg="addSp delSp">
        <pc:chgData name="Tollef Struksnes Jahren" userId="9d445570-a449-4513-bfeb-7fce20956292" providerId="ADAL" clId="{A521BFB9-F226-44EE-8409-F926FA8F8734}" dt="2018-02-13T22:59:08.861" v="526" actId="1076"/>
        <pc:sldMkLst>
          <pc:docMk/>
          <pc:sldMk cId="327937568" sldId="308"/>
        </pc:sldMkLst>
        <pc:spChg chg="del">
          <ac:chgData name="Tollef Struksnes Jahren" userId="9d445570-a449-4513-bfeb-7fce20956292" providerId="ADAL" clId="{A521BFB9-F226-44EE-8409-F926FA8F8734}" dt="2018-02-13T22:59:08.609" v="525" actId="478"/>
          <ac:spMkLst>
            <pc:docMk/>
            <pc:sldMk cId="327937568" sldId="308"/>
            <ac:spMk id="4" creationId="{27F04CC9-6E64-4967-87D4-9BD4960FEA75}"/>
          </ac:spMkLst>
        </pc:spChg>
        <pc:spChg chg="add">
          <ac:chgData name="Tollef Struksnes Jahren" userId="9d445570-a449-4513-bfeb-7fce20956292" providerId="ADAL" clId="{A521BFB9-F226-44EE-8409-F926FA8F8734}" dt="2018-02-13T22:59:08.861" v="526" actId="1076"/>
          <ac:spMkLst>
            <pc:docMk/>
            <pc:sldMk cId="327937568" sldId="308"/>
            <ac:spMk id="9" creationId="{C216218D-6AF7-41C1-806C-D3D9DE618B8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30.693" v="538" actId="1076"/>
        <pc:sldMkLst>
          <pc:docMk/>
          <pc:sldMk cId="334680723" sldId="309"/>
        </pc:sldMkLst>
        <pc:spChg chg="del">
          <ac:chgData name="Tollef Struksnes Jahren" userId="9d445570-a449-4513-bfeb-7fce20956292" providerId="ADAL" clId="{A521BFB9-F226-44EE-8409-F926FA8F8734}" dt="2018-02-13T22:59:30.410" v="537" actId="478"/>
          <ac:spMkLst>
            <pc:docMk/>
            <pc:sldMk cId="334680723" sldId="309"/>
            <ac:spMk id="4" creationId="{6A9A4335-9403-4E22-AE36-5DF52427A502}"/>
          </ac:spMkLst>
        </pc:spChg>
        <pc:spChg chg="add">
          <ac:chgData name="Tollef Struksnes Jahren" userId="9d445570-a449-4513-bfeb-7fce20956292" providerId="ADAL" clId="{A521BFB9-F226-44EE-8409-F926FA8F8734}" dt="2018-02-13T22:59:30.693" v="538" actId="1076"/>
          <ac:spMkLst>
            <pc:docMk/>
            <pc:sldMk cId="334680723" sldId="309"/>
            <ac:spMk id="8" creationId="{FFECE9CD-D4C0-4B1C-B407-BBBBEA024151}"/>
          </ac:spMkLst>
        </pc:spChg>
      </pc:sldChg>
      <pc:sldChg chg="addSp delSp modAnim">
        <pc:chgData name="Tollef Struksnes Jahren" userId="9d445570-a449-4513-bfeb-7fce20956292" providerId="ADAL" clId="{A521BFB9-F226-44EE-8409-F926FA8F8734}" dt="2018-02-13T23:07:49.166" v="599" actId="1076"/>
        <pc:sldMkLst>
          <pc:docMk/>
          <pc:sldMk cId="1908628996" sldId="310"/>
        </pc:sldMkLst>
        <pc:spChg chg="del">
          <ac:chgData name="Tollef Struksnes Jahren" userId="9d445570-a449-4513-bfeb-7fce20956292" providerId="ADAL" clId="{A521BFB9-F226-44EE-8409-F926FA8F8734}" dt="2018-02-13T22:58:01.754" v="487" actId="478"/>
          <ac:spMkLst>
            <pc:docMk/>
            <pc:sldMk cId="1908628996" sldId="310"/>
            <ac:spMk id="4" creationId="{3A0AD752-D5D0-476C-97B5-ADE41CED497C}"/>
          </ac:spMkLst>
        </pc:spChg>
        <pc:spChg chg="add">
          <ac:chgData name="Tollef Struksnes Jahren" userId="9d445570-a449-4513-bfeb-7fce20956292" providerId="ADAL" clId="{A521BFB9-F226-44EE-8409-F926FA8F8734}" dt="2018-02-13T22:58:02.021" v="488" actId="1076"/>
          <ac:spMkLst>
            <pc:docMk/>
            <pc:sldMk cId="1908628996" sldId="310"/>
            <ac:spMk id="9" creationId="{DF5ECD25-38B6-4BDF-86C5-DBCD1FD7CF8F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09.580" v="490" actId="1076"/>
        <pc:sldMkLst>
          <pc:docMk/>
          <pc:sldMk cId="4167369707" sldId="311"/>
        </pc:sldMkLst>
        <pc:spChg chg="del">
          <ac:chgData name="Tollef Struksnes Jahren" userId="9d445570-a449-4513-bfeb-7fce20956292" providerId="ADAL" clId="{A521BFB9-F226-44EE-8409-F926FA8F8734}" dt="2018-02-13T22:58:09.346" v="489" actId="478"/>
          <ac:spMkLst>
            <pc:docMk/>
            <pc:sldMk cId="4167369707" sldId="311"/>
            <ac:spMk id="4" creationId="{43C9A5F0-BD8F-4FD6-9BE2-CEBEB1F1886E}"/>
          </ac:spMkLst>
        </pc:spChg>
        <pc:spChg chg="add">
          <ac:chgData name="Tollef Struksnes Jahren" userId="9d445570-a449-4513-bfeb-7fce20956292" providerId="ADAL" clId="{A521BFB9-F226-44EE-8409-F926FA8F8734}" dt="2018-02-13T22:58:09.580" v="490" actId="1076"/>
          <ac:spMkLst>
            <pc:docMk/>
            <pc:sldMk cId="4167369707" sldId="311"/>
            <ac:spMk id="8" creationId="{7E0E92B8-843B-4EC8-B1D4-3909D1A810F9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14.196" v="492" actId="1076"/>
        <pc:sldMkLst>
          <pc:docMk/>
          <pc:sldMk cId="1127326083" sldId="312"/>
        </pc:sldMkLst>
        <pc:spChg chg="del">
          <ac:chgData name="Tollef Struksnes Jahren" userId="9d445570-a449-4513-bfeb-7fce20956292" providerId="ADAL" clId="{A521BFB9-F226-44EE-8409-F926FA8F8734}" dt="2018-02-13T22:58:13.946" v="491" actId="478"/>
          <ac:spMkLst>
            <pc:docMk/>
            <pc:sldMk cId="1127326083" sldId="312"/>
            <ac:spMk id="4" creationId="{4A420F35-F23D-4793-9F65-C738064D33FC}"/>
          </ac:spMkLst>
        </pc:spChg>
        <pc:spChg chg="add">
          <ac:chgData name="Tollef Struksnes Jahren" userId="9d445570-a449-4513-bfeb-7fce20956292" providerId="ADAL" clId="{A521BFB9-F226-44EE-8409-F926FA8F8734}" dt="2018-02-13T22:58:14.196" v="492" actId="1076"/>
          <ac:spMkLst>
            <pc:docMk/>
            <pc:sldMk cId="1127326083" sldId="312"/>
            <ac:spMk id="8" creationId="{46F4963D-16FF-4A98-A1E3-412D745A0645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17.061" v="494" actId="1076"/>
        <pc:sldMkLst>
          <pc:docMk/>
          <pc:sldMk cId="3308424408" sldId="313"/>
        </pc:sldMkLst>
        <pc:spChg chg="del">
          <ac:chgData name="Tollef Struksnes Jahren" userId="9d445570-a449-4513-bfeb-7fce20956292" providerId="ADAL" clId="{A521BFB9-F226-44EE-8409-F926FA8F8734}" dt="2018-02-13T22:58:16.778" v="493" actId="478"/>
          <ac:spMkLst>
            <pc:docMk/>
            <pc:sldMk cId="3308424408" sldId="313"/>
            <ac:spMk id="4" creationId="{9A912A69-06FD-4E72-B82A-B6B802571AEF}"/>
          </ac:spMkLst>
        </pc:spChg>
        <pc:spChg chg="add">
          <ac:chgData name="Tollef Struksnes Jahren" userId="9d445570-a449-4513-bfeb-7fce20956292" providerId="ADAL" clId="{A521BFB9-F226-44EE-8409-F926FA8F8734}" dt="2018-02-13T22:58:17.061" v="494" actId="1076"/>
          <ac:spMkLst>
            <pc:docMk/>
            <pc:sldMk cId="3308424408" sldId="313"/>
            <ac:spMk id="8" creationId="{607A01EE-217E-47BA-992B-135BBA576939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19.911" v="496" actId="1076"/>
        <pc:sldMkLst>
          <pc:docMk/>
          <pc:sldMk cId="4063043108" sldId="314"/>
        </pc:sldMkLst>
        <pc:spChg chg="del">
          <ac:chgData name="Tollef Struksnes Jahren" userId="9d445570-a449-4513-bfeb-7fce20956292" providerId="ADAL" clId="{A521BFB9-F226-44EE-8409-F926FA8F8734}" dt="2018-02-13T22:58:19.626" v="495" actId="478"/>
          <ac:spMkLst>
            <pc:docMk/>
            <pc:sldMk cId="4063043108" sldId="314"/>
            <ac:spMk id="4" creationId="{1888B78E-1E92-45C8-8D73-061373E80BCF}"/>
          </ac:spMkLst>
        </pc:spChg>
        <pc:spChg chg="add">
          <ac:chgData name="Tollef Struksnes Jahren" userId="9d445570-a449-4513-bfeb-7fce20956292" providerId="ADAL" clId="{A521BFB9-F226-44EE-8409-F926FA8F8734}" dt="2018-02-13T22:58:19.911" v="496" actId="1076"/>
          <ac:spMkLst>
            <pc:docMk/>
            <pc:sldMk cId="4063043108" sldId="314"/>
            <ac:spMk id="8" creationId="{46D85631-EFAB-4F51-8471-9057E85624BA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22.788" v="498" actId="1076"/>
        <pc:sldMkLst>
          <pc:docMk/>
          <pc:sldMk cId="2499308412" sldId="315"/>
        </pc:sldMkLst>
        <pc:spChg chg="del">
          <ac:chgData name="Tollef Struksnes Jahren" userId="9d445570-a449-4513-bfeb-7fce20956292" providerId="ADAL" clId="{A521BFB9-F226-44EE-8409-F926FA8F8734}" dt="2018-02-13T22:58:22.522" v="497" actId="478"/>
          <ac:spMkLst>
            <pc:docMk/>
            <pc:sldMk cId="2499308412" sldId="315"/>
            <ac:spMk id="4" creationId="{50C4549E-54A3-4687-9848-30EB3EC307C4}"/>
          </ac:spMkLst>
        </pc:spChg>
        <pc:spChg chg="add">
          <ac:chgData name="Tollef Struksnes Jahren" userId="9d445570-a449-4513-bfeb-7fce20956292" providerId="ADAL" clId="{A521BFB9-F226-44EE-8409-F926FA8F8734}" dt="2018-02-13T22:58:22.788" v="498" actId="1076"/>
          <ac:spMkLst>
            <pc:docMk/>
            <pc:sldMk cId="2499308412" sldId="315"/>
            <ac:spMk id="8" creationId="{61B3A0DC-02BC-4367-B43B-3C65776B4FA8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3:00:39.556" v="581" actId="1076"/>
        <pc:sldMkLst>
          <pc:docMk/>
          <pc:sldMk cId="1523172774" sldId="316"/>
        </pc:sldMkLst>
        <pc:spChg chg="del">
          <ac:chgData name="Tollef Struksnes Jahren" userId="9d445570-a449-4513-bfeb-7fce20956292" providerId="ADAL" clId="{A521BFB9-F226-44EE-8409-F926FA8F8734}" dt="2018-02-13T23:00:39.259" v="580" actId="478"/>
          <ac:spMkLst>
            <pc:docMk/>
            <pc:sldMk cId="1523172774" sldId="316"/>
            <ac:spMk id="4" creationId="{0D0AA19B-CA08-44A8-A2BA-A27B8A744C47}"/>
          </ac:spMkLst>
        </pc:spChg>
        <pc:spChg chg="add">
          <ac:chgData name="Tollef Struksnes Jahren" userId="9d445570-a449-4513-bfeb-7fce20956292" providerId="ADAL" clId="{A521BFB9-F226-44EE-8409-F926FA8F8734}" dt="2018-02-13T23:00:39.556" v="581" actId="1076"/>
          <ac:spMkLst>
            <pc:docMk/>
            <pc:sldMk cId="1523172774" sldId="316"/>
            <ac:spMk id="7" creationId="{753CA854-4EEA-4009-93A5-5E3645A2E79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44.381" v="508" actId="1076"/>
        <pc:sldMkLst>
          <pc:docMk/>
          <pc:sldMk cId="3416298073" sldId="317"/>
        </pc:sldMkLst>
        <pc:spChg chg="del">
          <ac:chgData name="Tollef Struksnes Jahren" userId="9d445570-a449-4513-bfeb-7fce20956292" providerId="ADAL" clId="{A521BFB9-F226-44EE-8409-F926FA8F8734}" dt="2018-02-13T22:58:44.123" v="507" actId="478"/>
          <ac:spMkLst>
            <pc:docMk/>
            <pc:sldMk cId="3416298073" sldId="317"/>
            <ac:spMk id="4" creationId="{A25682A2-8068-4778-9035-8ECF1E9D9CAE}"/>
          </ac:spMkLst>
        </pc:spChg>
        <pc:spChg chg="add">
          <ac:chgData name="Tollef Struksnes Jahren" userId="9d445570-a449-4513-bfeb-7fce20956292" providerId="ADAL" clId="{A521BFB9-F226-44EE-8409-F926FA8F8734}" dt="2018-02-13T22:58:44.381" v="508" actId="1076"/>
          <ac:spMkLst>
            <pc:docMk/>
            <pc:sldMk cId="3416298073" sldId="317"/>
            <ac:spMk id="7" creationId="{86193DB5-B62A-4B35-8EC2-E4CF3A5E9A53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25.589" v="500" actId="1076"/>
        <pc:sldMkLst>
          <pc:docMk/>
          <pc:sldMk cId="2483034276" sldId="318"/>
        </pc:sldMkLst>
        <pc:spChg chg="del">
          <ac:chgData name="Tollef Struksnes Jahren" userId="9d445570-a449-4513-bfeb-7fce20956292" providerId="ADAL" clId="{A521BFB9-F226-44EE-8409-F926FA8F8734}" dt="2018-02-13T22:58:25.298" v="499" actId="478"/>
          <ac:spMkLst>
            <pc:docMk/>
            <pc:sldMk cId="2483034276" sldId="318"/>
            <ac:spMk id="4" creationId="{25CB64C3-6E5C-4D3C-86CD-90625C92FE32}"/>
          </ac:spMkLst>
        </pc:spChg>
        <pc:spChg chg="add">
          <ac:chgData name="Tollef Struksnes Jahren" userId="9d445570-a449-4513-bfeb-7fce20956292" providerId="ADAL" clId="{A521BFB9-F226-44EE-8409-F926FA8F8734}" dt="2018-02-13T22:58:25.589" v="500" actId="1076"/>
          <ac:spMkLst>
            <pc:docMk/>
            <pc:sldMk cId="2483034276" sldId="318"/>
            <ac:spMk id="7" creationId="{BA979BE1-B67D-42F5-85A4-1511FDDCA524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33.197" v="502" actId="1076"/>
        <pc:sldMkLst>
          <pc:docMk/>
          <pc:sldMk cId="3105450518" sldId="319"/>
        </pc:sldMkLst>
        <pc:spChg chg="del">
          <ac:chgData name="Tollef Struksnes Jahren" userId="9d445570-a449-4513-bfeb-7fce20956292" providerId="ADAL" clId="{A521BFB9-F226-44EE-8409-F926FA8F8734}" dt="2018-02-13T22:58:32.867" v="501" actId="478"/>
          <ac:spMkLst>
            <pc:docMk/>
            <pc:sldMk cId="3105450518" sldId="319"/>
            <ac:spMk id="4" creationId="{D27C08AC-04AE-4B34-8F1D-914950FD6799}"/>
          </ac:spMkLst>
        </pc:spChg>
        <pc:spChg chg="add">
          <ac:chgData name="Tollef Struksnes Jahren" userId="9d445570-a449-4513-bfeb-7fce20956292" providerId="ADAL" clId="{A521BFB9-F226-44EE-8409-F926FA8F8734}" dt="2018-02-13T22:58:33.197" v="502" actId="1076"/>
          <ac:spMkLst>
            <pc:docMk/>
            <pc:sldMk cId="3105450518" sldId="319"/>
            <ac:spMk id="8" creationId="{9C457534-E99C-475B-9EDF-FF02AC48F6C5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36.638" v="504" actId="1076"/>
        <pc:sldMkLst>
          <pc:docMk/>
          <pc:sldMk cId="3029935076" sldId="320"/>
        </pc:sldMkLst>
        <pc:spChg chg="del">
          <ac:chgData name="Tollef Struksnes Jahren" userId="9d445570-a449-4513-bfeb-7fce20956292" providerId="ADAL" clId="{A521BFB9-F226-44EE-8409-F926FA8F8734}" dt="2018-02-13T22:58:36.418" v="503" actId="478"/>
          <ac:spMkLst>
            <pc:docMk/>
            <pc:sldMk cId="3029935076" sldId="320"/>
            <ac:spMk id="4" creationId="{2780DFBE-58C7-4C37-A387-B1DE9D5D718A}"/>
          </ac:spMkLst>
        </pc:spChg>
        <pc:spChg chg="add">
          <ac:chgData name="Tollef Struksnes Jahren" userId="9d445570-a449-4513-bfeb-7fce20956292" providerId="ADAL" clId="{A521BFB9-F226-44EE-8409-F926FA8F8734}" dt="2018-02-13T22:58:36.638" v="504" actId="1076"/>
          <ac:spMkLst>
            <pc:docMk/>
            <pc:sldMk cId="3029935076" sldId="320"/>
            <ac:spMk id="9" creationId="{035B1BB6-1627-4831-BD04-A57AA437FF56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47.109" v="510" actId="1076"/>
        <pc:sldMkLst>
          <pc:docMk/>
          <pc:sldMk cId="2643978741" sldId="333"/>
        </pc:sldMkLst>
        <pc:spChg chg="del">
          <ac:chgData name="Tollef Struksnes Jahren" userId="9d445570-a449-4513-bfeb-7fce20956292" providerId="ADAL" clId="{A521BFB9-F226-44EE-8409-F926FA8F8734}" dt="2018-02-13T22:58:46.874" v="509" actId="478"/>
          <ac:spMkLst>
            <pc:docMk/>
            <pc:sldMk cId="2643978741" sldId="333"/>
            <ac:spMk id="4" creationId="{67F398C6-2BE2-487F-8003-C4F8827BAC44}"/>
          </ac:spMkLst>
        </pc:spChg>
        <pc:spChg chg="add">
          <ac:chgData name="Tollef Struksnes Jahren" userId="9d445570-a449-4513-bfeb-7fce20956292" providerId="ADAL" clId="{A521BFB9-F226-44EE-8409-F926FA8F8734}" dt="2018-02-13T22:58:47.109" v="510" actId="1076"/>
          <ac:spMkLst>
            <pc:docMk/>
            <pc:sldMk cId="2643978741" sldId="333"/>
            <ac:spMk id="12" creationId="{1CAA51CF-7544-4BB1-AA50-C9BCB2D8F05C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00.949" v="520" actId="1076"/>
        <pc:sldMkLst>
          <pc:docMk/>
          <pc:sldMk cId="2320484810" sldId="335"/>
        </pc:sldMkLst>
        <pc:spChg chg="del">
          <ac:chgData name="Tollef Struksnes Jahren" userId="9d445570-a449-4513-bfeb-7fce20956292" providerId="ADAL" clId="{A521BFB9-F226-44EE-8409-F926FA8F8734}" dt="2018-02-13T22:59:00.708" v="519" actId="478"/>
          <ac:spMkLst>
            <pc:docMk/>
            <pc:sldMk cId="2320484810" sldId="335"/>
            <ac:spMk id="4" creationId="{EBC34D6D-110D-4482-AE48-63BE6F4BD26F}"/>
          </ac:spMkLst>
        </pc:spChg>
        <pc:spChg chg="add">
          <ac:chgData name="Tollef Struksnes Jahren" userId="9d445570-a449-4513-bfeb-7fce20956292" providerId="ADAL" clId="{A521BFB9-F226-44EE-8409-F926FA8F8734}" dt="2018-02-13T22:59:00.949" v="520" actId="1076"/>
          <ac:spMkLst>
            <pc:docMk/>
            <pc:sldMk cId="2320484810" sldId="335"/>
            <ac:spMk id="9" creationId="{DB89CB34-AF09-4785-B289-6EF71597E019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49.908" v="512" actId="1076"/>
        <pc:sldMkLst>
          <pc:docMk/>
          <pc:sldMk cId="2992099534" sldId="336"/>
        </pc:sldMkLst>
        <pc:spChg chg="del">
          <ac:chgData name="Tollef Struksnes Jahren" userId="9d445570-a449-4513-bfeb-7fce20956292" providerId="ADAL" clId="{A521BFB9-F226-44EE-8409-F926FA8F8734}" dt="2018-02-13T22:58:49.674" v="511" actId="478"/>
          <ac:spMkLst>
            <pc:docMk/>
            <pc:sldMk cId="2992099534" sldId="336"/>
            <ac:spMk id="4" creationId="{4168A6DF-9BD3-4912-BD26-8B086361180B}"/>
          </ac:spMkLst>
        </pc:spChg>
        <pc:spChg chg="add">
          <ac:chgData name="Tollef Struksnes Jahren" userId="9d445570-a449-4513-bfeb-7fce20956292" providerId="ADAL" clId="{A521BFB9-F226-44EE-8409-F926FA8F8734}" dt="2018-02-13T22:58:49.908" v="512" actId="1076"/>
          <ac:spMkLst>
            <pc:docMk/>
            <pc:sldMk cId="2992099534" sldId="336"/>
            <ac:spMk id="8" creationId="{ABCCB04D-3D99-4D52-9337-DB29C8C4F707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46.829" v="548" actId="1076"/>
        <pc:sldMkLst>
          <pc:docMk/>
          <pc:sldMk cId="2133560172" sldId="337"/>
        </pc:sldMkLst>
        <pc:spChg chg="del">
          <ac:chgData name="Tollef Struksnes Jahren" userId="9d445570-a449-4513-bfeb-7fce20956292" providerId="ADAL" clId="{A521BFB9-F226-44EE-8409-F926FA8F8734}" dt="2018-02-13T22:59:46.593" v="547" actId="478"/>
          <ac:spMkLst>
            <pc:docMk/>
            <pc:sldMk cId="2133560172" sldId="337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9:46.829" v="548" actId="1076"/>
          <ac:spMkLst>
            <pc:docMk/>
            <pc:sldMk cId="2133560172" sldId="337"/>
            <ac:spMk id="7" creationId="{C443EFC6-9181-4B14-9EC1-F98EF15B97B8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49.740" v="550" actId="1076"/>
        <pc:sldMkLst>
          <pc:docMk/>
          <pc:sldMk cId="4250745570" sldId="338"/>
        </pc:sldMkLst>
        <pc:spChg chg="del">
          <ac:chgData name="Tollef Struksnes Jahren" userId="9d445570-a449-4513-bfeb-7fce20956292" providerId="ADAL" clId="{A521BFB9-F226-44EE-8409-F926FA8F8734}" dt="2018-02-13T22:59:49.507" v="549" actId="478"/>
          <ac:spMkLst>
            <pc:docMk/>
            <pc:sldMk cId="4250745570" sldId="338"/>
            <ac:spMk id="4" creationId="{496B2116-B4CD-45D9-B1DC-BD9CCA3E6B3A}"/>
          </ac:spMkLst>
        </pc:spChg>
        <pc:spChg chg="add">
          <ac:chgData name="Tollef Struksnes Jahren" userId="9d445570-a449-4513-bfeb-7fce20956292" providerId="ADAL" clId="{A521BFB9-F226-44EE-8409-F926FA8F8734}" dt="2018-02-13T22:59:49.740" v="550" actId="1076"/>
          <ac:spMkLst>
            <pc:docMk/>
            <pc:sldMk cId="4250745570" sldId="338"/>
            <ac:spMk id="7" creationId="{F1C59F7A-788E-4A87-8286-1CEAE5E4953B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52.660" v="514" actId="1076"/>
        <pc:sldMkLst>
          <pc:docMk/>
          <pc:sldMk cId="3181478911" sldId="339"/>
        </pc:sldMkLst>
        <pc:spChg chg="del">
          <ac:chgData name="Tollef Struksnes Jahren" userId="9d445570-a449-4513-bfeb-7fce20956292" providerId="ADAL" clId="{A521BFB9-F226-44EE-8409-F926FA8F8734}" dt="2018-02-13T22:58:52.403" v="513" actId="478"/>
          <ac:spMkLst>
            <pc:docMk/>
            <pc:sldMk cId="3181478911" sldId="339"/>
            <ac:spMk id="4" creationId="{C0637E9E-D8B9-4640-B8BC-B352030EF206}"/>
          </ac:spMkLst>
        </pc:spChg>
        <pc:spChg chg="add">
          <ac:chgData name="Tollef Struksnes Jahren" userId="9d445570-a449-4513-bfeb-7fce20956292" providerId="ADAL" clId="{A521BFB9-F226-44EE-8409-F926FA8F8734}" dt="2018-02-13T22:58:52.660" v="514" actId="1076"/>
          <ac:spMkLst>
            <pc:docMk/>
            <pc:sldMk cId="3181478911" sldId="339"/>
            <ac:spMk id="8" creationId="{5D7DCE85-17AD-4012-99D9-BA4DD49878B2}"/>
          </ac:spMkLst>
        </pc:spChg>
      </pc:sldChg>
      <pc:sldChg chg="addSp delSp modAnim">
        <pc:chgData name="Tollef Struksnes Jahren" userId="9d445570-a449-4513-bfeb-7fce20956292" providerId="ADAL" clId="{A521BFB9-F226-44EE-8409-F926FA8F8734}" dt="2018-02-13T23:09:18.285" v="601" actId="1076"/>
        <pc:sldMkLst>
          <pc:docMk/>
          <pc:sldMk cId="4150345730" sldId="340"/>
        </pc:sldMkLst>
        <pc:spChg chg="del">
          <ac:chgData name="Tollef Struksnes Jahren" userId="9d445570-a449-4513-bfeb-7fce20956292" providerId="ADAL" clId="{A521BFB9-F226-44EE-8409-F926FA8F8734}" dt="2018-02-13T22:58:57.802" v="517" actId="478"/>
          <ac:spMkLst>
            <pc:docMk/>
            <pc:sldMk cId="4150345730" sldId="340"/>
            <ac:spMk id="4" creationId="{A6F03C0D-587B-4DF1-B696-3CC6C8A3494F}"/>
          </ac:spMkLst>
        </pc:spChg>
        <pc:spChg chg="add">
          <ac:chgData name="Tollef Struksnes Jahren" userId="9d445570-a449-4513-bfeb-7fce20956292" providerId="ADAL" clId="{A521BFB9-F226-44EE-8409-F926FA8F8734}" dt="2018-02-13T22:58:58.061" v="518" actId="1076"/>
          <ac:spMkLst>
            <pc:docMk/>
            <pc:sldMk cId="4150345730" sldId="340"/>
            <ac:spMk id="10" creationId="{3F548495-3D9D-46A6-96D7-7C09C8D4034D}"/>
          </ac:spMkLst>
        </pc:spChg>
      </pc:sldChg>
      <pc:sldChg chg="addSp delSp modAnim">
        <pc:chgData name="Tollef Struksnes Jahren" userId="9d445570-a449-4513-bfeb-7fce20956292" providerId="ADAL" clId="{A521BFB9-F226-44EE-8409-F926FA8F8734}" dt="2018-02-13T23:08:48.713" v="600" actId="1076"/>
        <pc:sldMkLst>
          <pc:docMk/>
          <pc:sldMk cId="3444651173" sldId="341"/>
        </pc:sldMkLst>
        <pc:spChg chg="del">
          <ac:chgData name="Tollef Struksnes Jahren" userId="9d445570-a449-4513-bfeb-7fce20956292" providerId="ADAL" clId="{A521BFB9-F226-44EE-8409-F926FA8F8734}" dt="2018-02-13T22:58:55.162" v="515" actId="478"/>
          <ac:spMkLst>
            <pc:docMk/>
            <pc:sldMk cId="3444651173" sldId="341"/>
            <ac:spMk id="4" creationId="{1731ED77-0CBF-47E7-A69E-CB3317543876}"/>
          </ac:spMkLst>
        </pc:spChg>
        <pc:spChg chg="add">
          <ac:chgData name="Tollef Struksnes Jahren" userId="9d445570-a449-4513-bfeb-7fce20956292" providerId="ADAL" clId="{A521BFB9-F226-44EE-8409-F926FA8F8734}" dt="2018-02-13T22:58:55.405" v="516" actId="1076"/>
          <ac:spMkLst>
            <pc:docMk/>
            <pc:sldMk cId="3444651173" sldId="341"/>
            <ac:spMk id="9" creationId="{C2F5AB4E-A938-4587-A68D-34BF293D14D4}"/>
          </ac:spMkLst>
        </pc:spChg>
      </pc:sldChg>
      <pc:sldChg chg="addSp delSp modAnim">
        <pc:chgData name="Tollef Struksnes Jahren" userId="9d445570-a449-4513-bfeb-7fce20956292" providerId="ADAL" clId="{A521BFB9-F226-44EE-8409-F926FA8F8734}" dt="2018-02-13T23:10:00.753" v="612" actId="1076"/>
        <pc:sldMkLst>
          <pc:docMk/>
          <pc:sldMk cId="2898102859" sldId="342"/>
        </pc:sldMkLst>
        <pc:spChg chg="del">
          <ac:chgData name="Tollef Struksnes Jahren" userId="9d445570-a449-4513-bfeb-7fce20956292" providerId="ADAL" clId="{A521BFB9-F226-44EE-8409-F926FA8F8734}" dt="2018-02-13T22:59:05.929" v="523" actId="478"/>
          <ac:spMkLst>
            <pc:docMk/>
            <pc:sldMk cId="2898102859" sldId="342"/>
            <ac:spMk id="4" creationId="{558CACEC-12EE-404A-9F33-53EC04723A1D}"/>
          </ac:spMkLst>
        </pc:spChg>
        <pc:spChg chg="add">
          <ac:chgData name="Tollef Struksnes Jahren" userId="9d445570-a449-4513-bfeb-7fce20956292" providerId="ADAL" clId="{A521BFB9-F226-44EE-8409-F926FA8F8734}" dt="2018-02-13T22:59:06.173" v="524" actId="1076"/>
          <ac:spMkLst>
            <pc:docMk/>
            <pc:sldMk cId="2898102859" sldId="342"/>
            <ac:spMk id="11" creationId="{72613196-0398-4511-8A81-68823D3074AB}"/>
          </ac:spMkLst>
        </pc:spChg>
      </pc:sldChg>
      <pc:sldChg chg="addSp delSp modSp modAnim">
        <pc:chgData name="Tollef Struksnes Jahren" userId="9d445570-a449-4513-bfeb-7fce20956292" providerId="ADAL" clId="{A521BFB9-F226-44EE-8409-F926FA8F8734}" dt="2018-02-13T23:09:54.339" v="611" actId="1035"/>
        <pc:sldMkLst>
          <pc:docMk/>
          <pc:sldMk cId="2050730551" sldId="343"/>
        </pc:sldMkLst>
        <pc:spChg chg="del">
          <ac:chgData name="Tollef Struksnes Jahren" userId="9d445570-a449-4513-bfeb-7fce20956292" providerId="ADAL" clId="{A521BFB9-F226-44EE-8409-F926FA8F8734}" dt="2018-02-13T22:59:03.274" v="521" actId="478"/>
          <ac:spMkLst>
            <pc:docMk/>
            <pc:sldMk cId="2050730551" sldId="343"/>
            <ac:spMk id="4" creationId="{DE218665-5AB7-486B-97EB-FE7568CAB8F4}"/>
          </ac:spMkLst>
        </pc:spChg>
        <pc:spChg chg="add">
          <ac:chgData name="Tollef Struksnes Jahren" userId="9d445570-a449-4513-bfeb-7fce20956292" providerId="ADAL" clId="{A521BFB9-F226-44EE-8409-F926FA8F8734}" dt="2018-02-13T22:59:03.540" v="522" actId="1035"/>
          <ac:spMkLst>
            <pc:docMk/>
            <pc:sldMk cId="2050730551" sldId="343"/>
            <ac:spMk id="11" creationId="{483DFDF5-B9DD-43A0-9E2A-3A1A09D27BEE}"/>
          </ac:spMkLst>
        </pc:spChg>
        <pc:picChg chg="mod">
          <ac:chgData name="Tollef Struksnes Jahren" userId="9d445570-a449-4513-bfeb-7fce20956292" providerId="ADAL" clId="{A521BFB9-F226-44EE-8409-F926FA8F8734}" dt="2018-02-13T23:09:54.339" v="611" actId="1035"/>
          <ac:picMkLst>
            <pc:docMk/>
            <pc:sldMk cId="2050730551" sldId="343"/>
            <ac:picMk id="7" creationId="{AC1BEF2E-5C37-458B-9A44-49909C435BF6}"/>
          </ac:picMkLst>
        </pc:picChg>
      </pc:sldChg>
      <pc:sldChg chg="addSp delSp modAnim">
        <pc:chgData name="Tollef Struksnes Jahren" userId="9d445570-a449-4513-bfeb-7fce20956292" providerId="ADAL" clId="{A521BFB9-F226-44EE-8409-F926FA8F8734}" dt="2018-02-13T23:10:13.078" v="613" actId="1076"/>
        <pc:sldMkLst>
          <pc:docMk/>
          <pc:sldMk cId="3100939331" sldId="344"/>
        </pc:sldMkLst>
        <pc:spChg chg="del">
          <ac:chgData name="Tollef Struksnes Jahren" userId="9d445570-a449-4513-bfeb-7fce20956292" providerId="ADAL" clId="{A521BFB9-F226-44EE-8409-F926FA8F8734}" dt="2018-02-13T22:59:12.762" v="527" actId="478"/>
          <ac:spMkLst>
            <pc:docMk/>
            <pc:sldMk cId="3100939331" sldId="344"/>
            <ac:spMk id="4" creationId="{BC9C0156-E4D9-4AF6-83E2-78910483D90F}"/>
          </ac:spMkLst>
        </pc:spChg>
        <pc:spChg chg="add">
          <ac:chgData name="Tollef Struksnes Jahren" userId="9d445570-a449-4513-bfeb-7fce20956292" providerId="ADAL" clId="{A521BFB9-F226-44EE-8409-F926FA8F8734}" dt="2018-02-13T22:59:13.012" v="528" actId="1076"/>
          <ac:spMkLst>
            <pc:docMk/>
            <pc:sldMk cId="3100939331" sldId="344"/>
            <ac:spMk id="9" creationId="{0B29F92A-9993-4B68-97CB-178FA90E3357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24.797" v="534" actId="1076"/>
        <pc:sldMkLst>
          <pc:docMk/>
          <pc:sldMk cId="4212676756" sldId="345"/>
        </pc:sldMkLst>
        <pc:spChg chg="del">
          <ac:chgData name="Tollef Struksnes Jahren" userId="9d445570-a449-4513-bfeb-7fce20956292" providerId="ADAL" clId="{A521BFB9-F226-44EE-8409-F926FA8F8734}" dt="2018-02-13T22:59:24.562" v="533" actId="478"/>
          <ac:spMkLst>
            <pc:docMk/>
            <pc:sldMk cId="4212676756" sldId="345"/>
            <ac:spMk id="4" creationId="{9429C45B-8B2A-480E-8803-FD6E9E975E8B}"/>
          </ac:spMkLst>
        </pc:spChg>
        <pc:spChg chg="add">
          <ac:chgData name="Tollef Struksnes Jahren" userId="9d445570-a449-4513-bfeb-7fce20956292" providerId="ADAL" clId="{A521BFB9-F226-44EE-8409-F926FA8F8734}" dt="2018-02-13T22:59:24.797" v="534" actId="1076"/>
          <ac:spMkLst>
            <pc:docMk/>
            <pc:sldMk cId="4212676756" sldId="345"/>
            <ac:spMk id="8" creationId="{FA730AAA-F4A1-474D-91E8-0781D3E87143}"/>
          </ac:spMkLst>
        </pc:spChg>
      </pc:sldChg>
      <pc:sldChg chg="addSp delSp modSp">
        <pc:chgData name="Tollef Struksnes Jahren" userId="9d445570-a449-4513-bfeb-7fce20956292" providerId="ADAL" clId="{A521BFB9-F226-44EE-8409-F926FA8F8734}" dt="2018-02-13T22:59:58.069" v="556" actId="1076"/>
        <pc:sldMkLst>
          <pc:docMk/>
          <pc:sldMk cId="3307387981" sldId="346"/>
        </pc:sldMkLst>
        <pc:spChg chg="mod">
          <ac:chgData name="Tollef Struksnes Jahren" userId="9d445570-a449-4513-bfeb-7fce20956292" providerId="ADAL" clId="{A521BFB9-F226-44EE-8409-F926FA8F8734}" dt="2018-02-13T22:29:30.770" v="140" actId="20577"/>
          <ac:spMkLst>
            <pc:docMk/>
            <pc:sldMk cId="3307387981" sldId="346"/>
            <ac:spMk id="3" creationId="{6DCF59A5-5186-48E8-8263-8555FAF90FBD}"/>
          </ac:spMkLst>
        </pc:spChg>
        <pc:spChg chg="del">
          <ac:chgData name="Tollef Struksnes Jahren" userId="9d445570-a449-4513-bfeb-7fce20956292" providerId="ADAL" clId="{A521BFB9-F226-44EE-8409-F926FA8F8734}" dt="2018-02-13T22:59:57.778" v="555" actId="478"/>
          <ac:spMkLst>
            <pc:docMk/>
            <pc:sldMk cId="3307387981" sldId="346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9:58.069" v="556" actId="1076"/>
          <ac:spMkLst>
            <pc:docMk/>
            <pc:sldMk cId="3307387981" sldId="346"/>
            <ac:spMk id="7" creationId="{9E4FB2C4-1607-41BB-9919-1EA2AC74C529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27.556" v="536" actId="1076"/>
        <pc:sldMkLst>
          <pc:docMk/>
          <pc:sldMk cId="1992873083" sldId="347"/>
        </pc:sldMkLst>
        <pc:spChg chg="del">
          <ac:chgData name="Tollef Struksnes Jahren" userId="9d445570-a449-4513-bfeb-7fce20956292" providerId="ADAL" clId="{A521BFB9-F226-44EE-8409-F926FA8F8734}" dt="2018-02-13T22:59:27.322" v="535" actId="478"/>
          <ac:spMkLst>
            <pc:docMk/>
            <pc:sldMk cId="1992873083" sldId="347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9:27.556" v="536" actId="1076"/>
          <ac:spMkLst>
            <pc:docMk/>
            <pc:sldMk cId="1992873083" sldId="347"/>
            <ac:spMk id="7" creationId="{42665A22-E3D8-400D-9CD5-564733E4DA92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18.036" v="530" actId="1076"/>
        <pc:sldMkLst>
          <pc:docMk/>
          <pc:sldMk cId="1637004571" sldId="348"/>
        </pc:sldMkLst>
        <pc:spChg chg="del">
          <ac:chgData name="Tollef Struksnes Jahren" userId="9d445570-a449-4513-bfeb-7fce20956292" providerId="ADAL" clId="{A521BFB9-F226-44EE-8409-F926FA8F8734}" dt="2018-02-13T22:59:17.787" v="529" actId="478"/>
          <ac:spMkLst>
            <pc:docMk/>
            <pc:sldMk cId="1637004571" sldId="348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9:18.036" v="530" actId="1076"/>
          <ac:spMkLst>
            <pc:docMk/>
            <pc:sldMk cId="1637004571" sldId="348"/>
            <ac:spMk id="7" creationId="{E0CAC5C7-2FBB-46F4-9C9C-A91028CBA429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8:39.332" v="506" actId="1076"/>
        <pc:sldMkLst>
          <pc:docMk/>
          <pc:sldMk cId="2706393706" sldId="349"/>
        </pc:sldMkLst>
        <pc:spChg chg="del">
          <ac:chgData name="Tollef Struksnes Jahren" userId="9d445570-a449-4513-bfeb-7fce20956292" providerId="ADAL" clId="{A521BFB9-F226-44EE-8409-F926FA8F8734}" dt="2018-02-13T22:58:39.082" v="505" actId="478"/>
          <ac:spMkLst>
            <pc:docMk/>
            <pc:sldMk cId="2706393706" sldId="349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8:39.332" v="506" actId="1076"/>
          <ac:spMkLst>
            <pc:docMk/>
            <pc:sldMk cId="2706393706" sldId="349"/>
            <ac:spMk id="7" creationId="{CE1D99FC-0FD5-4C7B-8653-219F5A9E0076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55.732" v="484" actId="1076"/>
        <pc:sldMkLst>
          <pc:docMk/>
          <pc:sldMk cId="1978047884" sldId="350"/>
        </pc:sldMkLst>
        <pc:spChg chg="del">
          <ac:chgData name="Tollef Struksnes Jahren" userId="9d445570-a449-4513-bfeb-7fce20956292" providerId="ADAL" clId="{A521BFB9-F226-44EE-8409-F926FA8F8734}" dt="2018-02-13T22:57:55.499" v="483" actId="478"/>
          <ac:spMkLst>
            <pc:docMk/>
            <pc:sldMk cId="1978047884" sldId="350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7:55.732" v="484" actId="1076"/>
          <ac:spMkLst>
            <pc:docMk/>
            <pc:sldMk cId="1978047884" sldId="350"/>
            <ac:spMk id="7" creationId="{706B3527-EE48-4A85-8333-CAB5579B8C8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7:34.191" v="470" actId="1076"/>
        <pc:sldMkLst>
          <pc:docMk/>
          <pc:sldMk cId="3523138705" sldId="351"/>
        </pc:sldMkLst>
        <pc:spChg chg="del">
          <ac:chgData name="Tollef Struksnes Jahren" userId="9d445570-a449-4513-bfeb-7fce20956292" providerId="ADAL" clId="{A521BFB9-F226-44EE-8409-F926FA8F8734}" dt="2018-02-13T22:57:33.961" v="469" actId="478"/>
          <ac:spMkLst>
            <pc:docMk/>
            <pc:sldMk cId="3523138705" sldId="351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7:34.191" v="470" actId="1076"/>
          <ac:spMkLst>
            <pc:docMk/>
            <pc:sldMk cId="3523138705" sldId="351"/>
            <ac:spMk id="7" creationId="{906D47D9-D650-4903-899F-1C1616D02E8E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6:15.813" v="446" actId="1076"/>
        <pc:sldMkLst>
          <pc:docMk/>
          <pc:sldMk cId="297338498" sldId="352"/>
        </pc:sldMkLst>
        <pc:spChg chg="del">
          <ac:chgData name="Tollef Struksnes Jahren" userId="9d445570-a449-4513-bfeb-7fce20956292" providerId="ADAL" clId="{A521BFB9-F226-44EE-8409-F926FA8F8734}" dt="2018-02-13T22:56:15.570" v="445" actId="478"/>
          <ac:spMkLst>
            <pc:docMk/>
            <pc:sldMk cId="297338498" sldId="352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6:15.813" v="446" actId="1076"/>
          <ac:spMkLst>
            <pc:docMk/>
            <pc:sldMk cId="297338498" sldId="352"/>
            <ac:spMk id="7" creationId="{D49E0BF3-A084-4139-9464-092BE25AF32A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6:09.652" v="442" actId="1076"/>
        <pc:sldMkLst>
          <pc:docMk/>
          <pc:sldMk cId="556485201" sldId="353"/>
        </pc:sldMkLst>
        <pc:spChg chg="del">
          <ac:chgData name="Tollef Struksnes Jahren" userId="9d445570-a449-4513-bfeb-7fce20956292" providerId="ADAL" clId="{A521BFB9-F226-44EE-8409-F926FA8F8734}" dt="2018-02-13T22:56:09.426" v="441" actId="478"/>
          <ac:spMkLst>
            <pc:docMk/>
            <pc:sldMk cId="556485201" sldId="353"/>
            <ac:spMk id="4" creationId="{9B613856-1AE6-4F23-8562-8253690EDDE4}"/>
          </ac:spMkLst>
        </pc:spChg>
        <pc:spChg chg="add">
          <ac:chgData name="Tollef Struksnes Jahren" userId="9d445570-a449-4513-bfeb-7fce20956292" providerId="ADAL" clId="{A521BFB9-F226-44EE-8409-F926FA8F8734}" dt="2018-02-13T22:56:09.652" v="442" actId="1076"/>
          <ac:spMkLst>
            <pc:docMk/>
            <pc:sldMk cId="556485201" sldId="353"/>
            <ac:spMk id="7" creationId="{F94AC1F2-E0B6-4E8B-BB6F-05EDB766B0F6}"/>
          </ac:spMkLst>
        </pc:spChg>
      </pc:sldChg>
      <pc:sldChg chg="addSp delSp modSp">
        <pc:chgData name="Tollef Struksnes Jahren" userId="9d445570-a449-4513-bfeb-7fce20956292" providerId="ADAL" clId="{A521BFB9-F226-44EE-8409-F926FA8F8734}" dt="2018-02-13T22:55:52.730" v="434" actId="1036"/>
        <pc:sldMkLst>
          <pc:docMk/>
          <pc:sldMk cId="2696113949" sldId="354"/>
        </pc:sldMkLst>
        <pc:spChg chg="del">
          <ac:chgData name="Tollef Struksnes Jahren" userId="9d445570-a449-4513-bfeb-7fce20956292" providerId="ADAL" clId="{A521BFB9-F226-44EE-8409-F926FA8F8734}" dt="2018-02-13T22:55:50.410" v="431" actId="478"/>
          <ac:spMkLst>
            <pc:docMk/>
            <pc:sldMk cId="2696113949" sldId="354"/>
            <ac:spMk id="4" creationId="{9B613856-1AE6-4F23-8562-8253690EDDE4}"/>
          </ac:spMkLst>
        </pc:spChg>
        <pc:spChg chg="add mod">
          <ac:chgData name="Tollef Struksnes Jahren" userId="9d445570-a449-4513-bfeb-7fce20956292" providerId="ADAL" clId="{A521BFB9-F226-44EE-8409-F926FA8F8734}" dt="2018-02-13T22:55:52.730" v="434" actId="1036"/>
          <ac:spMkLst>
            <pc:docMk/>
            <pc:sldMk cId="2696113949" sldId="354"/>
            <ac:spMk id="7" creationId="{C5E4D6FE-6560-48A4-91C2-F35CE6065BCA}"/>
          </ac:spMkLst>
        </pc:spChg>
      </pc:sldChg>
      <pc:sldChg chg="addSp delSp modSp">
        <pc:chgData name="Tollef Struksnes Jahren" userId="9d445570-a449-4513-bfeb-7fce20956292" providerId="ADAL" clId="{A521BFB9-F226-44EE-8409-F926FA8F8734}" dt="2018-02-13T23:12:50.513" v="621" actId="1076"/>
        <pc:sldMkLst>
          <pc:docMk/>
          <pc:sldMk cId="2842151435" sldId="357"/>
        </pc:sldMkLst>
        <pc:spChg chg="del">
          <ac:chgData name="Tollef Struksnes Jahren" userId="9d445570-a449-4513-bfeb-7fce20956292" providerId="ADAL" clId="{A521BFB9-F226-44EE-8409-F926FA8F8734}" dt="2018-02-13T22:59:39.803" v="543" actId="478"/>
          <ac:spMkLst>
            <pc:docMk/>
            <pc:sldMk cId="2842151435" sldId="357"/>
            <ac:spMk id="4" creationId="{C0823774-625F-400F-9729-2C952255ECF2}"/>
          </ac:spMkLst>
        </pc:spChg>
        <pc:spChg chg="add">
          <ac:chgData name="Tollef Struksnes Jahren" userId="9d445570-a449-4513-bfeb-7fce20956292" providerId="ADAL" clId="{A521BFB9-F226-44EE-8409-F926FA8F8734}" dt="2018-02-13T22:59:40.069" v="544" actId="1076"/>
          <ac:spMkLst>
            <pc:docMk/>
            <pc:sldMk cId="2842151435" sldId="357"/>
            <ac:spMk id="8" creationId="{B2275272-F145-4A00-AA8C-ADF60CCF2DAF}"/>
          </ac:spMkLst>
        </pc:spChg>
        <pc:picChg chg="del">
          <ac:chgData name="Tollef Struksnes Jahren" userId="9d445570-a449-4513-bfeb-7fce20956292" providerId="ADAL" clId="{A521BFB9-F226-44EE-8409-F926FA8F8734}" dt="2018-02-13T23:12:33.213" v="615" actId="1076"/>
          <ac:picMkLst>
            <pc:docMk/>
            <pc:sldMk cId="2842151435" sldId="357"/>
            <ac:picMk id="10" creationId="{9B3E9D23-066B-417A-83A7-6CC371652D8A}"/>
          </ac:picMkLst>
        </pc:picChg>
        <pc:picChg chg="add mod">
          <ac:chgData name="Tollef Struksnes Jahren" userId="9d445570-a449-4513-bfeb-7fce20956292" providerId="ADAL" clId="{A521BFB9-F226-44EE-8409-F926FA8F8734}" dt="2018-02-13T23:12:50.513" v="621" actId="1076"/>
          <ac:picMkLst>
            <pc:docMk/>
            <pc:sldMk cId="2842151435" sldId="357"/>
            <ac:picMk id="11" creationId="{D1D3BDE4-E9F4-4BE3-AF62-07C71FF36405}"/>
          </ac:picMkLst>
        </pc:picChg>
      </pc:sldChg>
      <pc:sldChg chg="addSp delSp">
        <pc:chgData name="Tollef Struksnes Jahren" userId="9d445570-a449-4513-bfeb-7fce20956292" providerId="ADAL" clId="{A521BFB9-F226-44EE-8409-F926FA8F8734}" dt="2018-02-13T22:59:33.628" v="540" actId="1076"/>
        <pc:sldMkLst>
          <pc:docMk/>
          <pc:sldMk cId="1280091842" sldId="358"/>
        </pc:sldMkLst>
        <pc:spChg chg="del">
          <ac:chgData name="Tollef Struksnes Jahren" userId="9d445570-a449-4513-bfeb-7fce20956292" providerId="ADAL" clId="{A521BFB9-F226-44EE-8409-F926FA8F8734}" dt="2018-02-13T22:59:33.386" v="539" actId="478"/>
          <ac:spMkLst>
            <pc:docMk/>
            <pc:sldMk cId="1280091842" sldId="358"/>
            <ac:spMk id="4" creationId="{2041DC10-450C-41BD-968C-027044CA2954}"/>
          </ac:spMkLst>
        </pc:spChg>
        <pc:spChg chg="add">
          <ac:chgData name="Tollef Struksnes Jahren" userId="9d445570-a449-4513-bfeb-7fce20956292" providerId="ADAL" clId="{A521BFB9-F226-44EE-8409-F926FA8F8734}" dt="2018-02-13T22:59:33.628" v="540" actId="1076"/>
          <ac:spMkLst>
            <pc:docMk/>
            <pc:sldMk cId="1280091842" sldId="358"/>
            <ac:spMk id="8" creationId="{F458C006-5520-4A1C-A92B-0B7E1BFB57D9}"/>
          </ac:spMkLst>
        </pc:spChg>
      </pc:sldChg>
      <pc:sldChg chg="addSp delSp modSp del">
        <pc:chgData name="Tollef Struksnes Jahren" userId="9d445570-a449-4513-bfeb-7fce20956292" providerId="ADAL" clId="{A521BFB9-F226-44EE-8409-F926FA8F8734}" dt="2018-02-13T23:13:12.963" v="623" actId="2696"/>
        <pc:sldMkLst>
          <pc:docMk/>
          <pc:sldMk cId="1673932151" sldId="359"/>
        </pc:sldMkLst>
        <pc:spChg chg="add mod">
          <ac:chgData name="Tollef Struksnes Jahren" userId="9d445570-a449-4513-bfeb-7fce20956292" providerId="ADAL" clId="{A521BFB9-F226-44EE-8409-F926FA8F8734}" dt="2018-02-13T23:12:37.559" v="617" actId="2696"/>
          <ac:spMkLst>
            <pc:docMk/>
            <pc:sldMk cId="1673932151" sldId="359"/>
            <ac:spMk id="3" creationId="{9C4E366D-478E-42D4-8AB9-5A8F2D1C7AFB}"/>
          </ac:spMkLst>
        </pc:spChg>
        <pc:spChg chg="del">
          <ac:chgData name="Tollef Struksnes Jahren" userId="9d445570-a449-4513-bfeb-7fce20956292" providerId="ADAL" clId="{A521BFB9-F226-44EE-8409-F926FA8F8734}" dt="2018-02-13T22:59:42.515" v="545" actId="478"/>
          <ac:spMkLst>
            <pc:docMk/>
            <pc:sldMk cId="1673932151" sldId="359"/>
            <ac:spMk id="4" creationId="{D71FFBF9-689A-4FFC-A867-7FD3DE6F4F4A}"/>
          </ac:spMkLst>
        </pc:spChg>
        <pc:spChg chg="add">
          <ac:chgData name="Tollef Struksnes Jahren" userId="9d445570-a449-4513-bfeb-7fce20956292" providerId="ADAL" clId="{A521BFB9-F226-44EE-8409-F926FA8F8734}" dt="2018-02-13T22:59:42.789" v="546" actId="2696"/>
          <ac:spMkLst>
            <pc:docMk/>
            <pc:sldMk cId="1673932151" sldId="359"/>
            <ac:spMk id="8" creationId="{F82BEE9F-C358-4F12-BAE5-C4182A1DBD0B}"/>
          </ac:spMkLst>
        </pc:spChg>
        <pc:picChg chg="del">
          <ac:chgData name="Tollef Struksnes Jahren" userId="9d445570-a449-4513-bfeb-7fce20956292" providerId="ADAL" clId="{A521BFB9-F226-44EE-8409-F926FA8F8734}" dt="2018-02-13T23:12:37.559" v="617" actId="2696"/>
          <ac:picMkLst>
            <pc:docMk/>
            <pc:sldMk cId="1673932151" sldId="359"/>
            <ac:picMk id="7" creationId="{755941AF-90B3-4807-9957-EA1DAD50F767}"/>
          </ac:picMkLst>
        </pc:picChg>
      </pc:sldChg>
      <pc:sldChg chg="addSp delSp modSp">
        <pc:chgData name="Tollef Struksnes Jahren" userId="9d445570-a449-4513-bfeb-7fce20956292" providerId="ADAL" clId="{A521BFB9-F226-44EE-8409-F926FA8F8734}" dt="2018-02-14T08:06:35.124" v="1069" actId="20577"/>
        <pc:sldMkLst>
          <pc:docMk/>
          <pc:sldMk cId="2888808000" sldId="360"/>
        </pc:sldMkLst>
        <pc:spChg chg="mod">
          <ac:chgData name="Tollef Struksnes Jahren" userId="9d445570-a449-4513-bfeb-7fce20956292" providerId="ADAL" clId="{A521BFB9-F226-44EE-8409-F926FA8F8734}" dt="2018-02-13T22:33:07.666" v="170" actId="20577"/>
          <ac:spMkLst>
            <pc:docMk/>
            <pc:sldMk cId="2888808000" sldId="360"/>
            <ac:spMk id="2" creationId="{0E311D22-9B23-4A1C-B674-C308C8D71FF6}"/>
          </ac:spMkLst>
        </pc:spChg>
        <pc:spChg chg="mod">
          <ac:chgData name="Tollef Struksnes Jahren" userId="9d445570-a449-4513-bfeb-7fce20956292" providerId="ADAL" clId="{A521BFB9-F226-44EE-8409-F926FA8F8734}" dt="2018-02-14T08:06:35.124" v="1069" actId="20577"/>
          <ac:spMkLst>
            <pc:docMk/>
            <pc:sldMk cId="2888808000" sldId="360"/>
            <ac:spMk id="3" creationId="{D740C077-895B-4EFC-B152-1F74A0F9711E}"/>
          </ac:spMkLst>
        </pc:spChg>
        <pc:spChg chg="del">
          <ac:chgData name="Tollef Struksnes Jahren" userId="9d445570-a449-4513-bfeb-7fce20956292" providerId="ADAL" clId="{A521BFB9-F226-44EE-8409-F926FA8F8734}" dt="2018-02-13T23:00:00.746" v="557" actId="478"/>
          <ac:spMkLst>
            <pc:docMk/>
            <pc:sldMk cId="2888808000" sldId="360"/>
            <ac:spMk id="4" creationId="{998737E7-1A85-4806-A19D-BA8D4A9F95F5}"/>
          </ac:spMkLst>
        </pc:spChg>
        <pc:spChg chg="add">
          <ac:chgData name="Tollef Struksnes Jahren" userId="9d445570-a449-4513-bfeb-7fce20956292" providerId="ADAL" clId="{A521BFB9-F226-44EE-8409-F926FA8F8734}" dt="2018-02-13T23:00:00.997" v="558" actId="1076"/>
          <ac:spMkLst>
            <pc:docMk/>
            <pc:sldMk cId="2888808000" sldId="360"/>
            <ac:spMk id="7" creationId="{B8D3225F-C641-4FEB-8128-356052296158}"/>
          </ac:spMkLst>
        </pc:spChg>
      </pc:sldChg>
      <pc:sldChg chg="addSp delSp modSp">
        <pc:chgData name="Tollef Struksnes Jahren" userId="9d445570-a449-4513-bfeb-7fce20956292" providerId="ADAL" clId="{A521BFB9-F226-44EE-8409-F926FA8F8734}" dt="2018-02-14T08:08:05.679" v="1070" actId="20577"/>
        <pc:sldMkLst>
          <pc:docMk/>
          <pc:sldMk cId="3845270270" sldId="361"/>
        </pc:sldMkLst>
        <pc:spChg chg="mod">
          <ac:chgData name="Tollef Struksnes Jahren" userId="9d445570-a449-4513-bfeb-7fce20956292" providerId="ADAL" clId="{A521BFB9-F226-44EE-8409-F926FA8F8734}" dt="2018-02-14T08:08:05.679" v="1070" actId="20577"/>
          <ac:spMkLst>
            <pc:docMk/>
            <pc:sldMk cId="3845270270" sldId="361"/>
            <ac:spMk id="3" creationId="{C0275920-BCFC-4B0F-B154-7A3052837783}"/>
          </ac:spMkLst>
        </pc:spChg>
        <pc:spChg chg="del">
          <ac:chgData name="Tollef Struksnes Jahren" userId="9d445570-a449-4513-bfeb-7fce20956292" providerId="ADAL" clId="{A521BFB9-F226-44EE-8409-F926FA8F8734}" dt="2018-02-13T22:59:52.330" v="551" actId="478"/>
          <ac:spMkLst>
            <pc:docMk/>
            <pc:sldMk cId="3845270270" sldId="361"/>
            <ac:spMk id="4" creationId="{5D142842-A1AB-410A-98EF-B2AAD895A85D}"/>
          </ac:spMkLst>
        </pc:spChg>
        <pc:spChg chg="add">
          <ac:chgData name="Tollef Struksnes Jahren" userId="9d445570-a449-4513-bfeb-7fce20956292" providerId="ADAL" clId="{A521BFB9-F226-44EE-8409-F926FA8F8734}" dt="2018-02-13T22:59:52.572" v="552" actId="1076"/>
          <ac:spMkLst>
            <pc:docMk/>
            <pc:sldMk cId="3845270270" sldId="361"/>
            <ac:spMk id="9" creationId="{64EAF126-345D-4CAD-8E1C-8B00AF26CCD8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55.421" v="554" actId="1076"/>
        <pc:sldMkLst>
          <pc:docMk/>
          <pc:sldMk cId="1794213178" sldId="362"/>
        </pc:sldMkLst>
        <pc:spChg chg="del">
          <ac:chgData name="Tollef Struksnes Jahren" userId="9d445570-a449-4513-bfeb-7fce20956292" providerId="ADAL" clId="{A521BFB9-F226-44EE-8409-F926FA8F8734}" dt="2018-02-13T22:59:55.195" v="553" actId="478"/>
          <ac:spMkLst>
            <pc:docMk/>
            <pc:sldMk cId="1794213178" sldId="362"/>
            <ac:spMk id="4" creationId="{66B5558F-D752-4218-923C-FFD10C8A7079}"/>
          </ac:spMkLst>
        </pc:spChg>
        <pc:spChg chg="add">
          <ac:chgData name="Tollef Struksnes Jahren" userId="9d445570-a449-4513-bfeb-7fce20956292" providerId="ADAL" clId="{A521BFB9-F226-44EE-8409-F926FA8F8734}" dt="2018-02-13T22:59:55.421" v="554" actId="1076"/>
          <ac:spMkLst>
            <pc:docMk/>
            <pc:sldMk cId="1794213178" sldId="362"/>
            <ac:spMk id="8" creationId="{2DCCBAF4-FF16-4FA6-84C0-9C0C234F5F43}"/>
          </ac:spMkLst>
        </pc:spChg>
      </pc:sldChg>
      <pc:sldChg chg="addSp delSp modSp">
        <pc:chgData name="Tollef Struksnes Jahren" userId="9d445570-a449-4513-bfeb-7fce20956292" providerId="ADAL" clId="{A521BFB9-F226-44EE-8409-F926FA8F8734}" dt="2018-02-14T07:56:05.586" v="1038" actId="20577"/>
        <pc:sldMkLst>
          <pc:docMk/>
          <pc:sldMk cId="999713733" sldId="363"/>
        </pc:sldMkLst>
        <pc:spChg chg="mod">
          <ac:chgData name="Tollef Struksnes Jahren" userId="9d445570-a449-4513-bfeb-7fce20956292" providerId="ADAL" clId="{A521BFB9-F226-44EE-8409-F926FA8F8734}" dt="2018-02-14T07:56:05.586" v="1038" actId="20577"/>
          <ac:spMkLst>
            <pc:docMk/>
            <pc:sldMk cId="999713733" sldId="363"/>
            <ac:spMk id="2" creationId="{7F82E24C-6D33-4712-AF9E-6E459EC4C43C}"/>
          </ac:spMkLst>
        </pc:spChg>
        <pc:spChg chg="del mod">
          <ac:chgData name="Tollef Struksnes Jahren" userId="9d445570-a449-4513-bfeb-7fce20956292" providerId="ADAL" clId="{A521BFB9-F226-44EE-8409-F926FA8F8734}" dt="2018-02-14T07:21:11.391" v="631" actId="20577"/>
          <ac:spMkLst>
            <pc:docMk/>
            <pc:sldMk cId="999713733" sldId="363"/>
            <ac:spMk id="3" creationId="{827048CC-19E2-42C7-8192-ED25865F2939}"/>
          </ac:spMkLst>
        </pc:spChg>
        <pc:spChg chg="del">
          <ac:chgData name="Tollef Struksnes Jahren" userId="9d445570-a449-4513-bfeb-7fce20956292" providerId="ADAL" clId="{A521BFB9-F226-44EE-8409-F926FA8F8734}" dt="2018-02-13T22:56:19.180" v="447" actId="478"/>
          <ac:spMkLst>
            <pc:docMk/>
            <pc:sldMk cId="999713733" sldId="363"/>
            <ac:spMk id="4" creationId="{DA1550E0-7390-4EEC-917E-F5C453886575}"/>
          </ac:spMkLst>
        </pc:spChg>
        <pc:spChg chg="add">
          <ac:chgData name="Tollef Struksnes Jahren" userId="9d445570-a449-4513-bfeb-7fce20956292" providerId="ADAL" clId="{A521BFB9-F226-44EE-8409-F926FA8F8734}" dt="2018-02-13T22:56:19.429" v="448" actId="1076"/>
          <ac:spMkLst>
            <pc:docMk/>
            <pc:sldMk cId="999713733" sldId="363"/>
            <ac:spMk id="7" creationId="{63C95B1B-4FFF-4590-99A4-92378D0A97B9}"/>
          </ac:spMkLst>
        </pc:spChg>
        <pc:picChg chg="add mod">
          <ac:chgData name="Tollef Struksnes Jahren" userId="9d445570-a449-4513-bfeb-7fce20956292" providerId="ADAL" clId="{A521BFB9-F226-44EE-8409-F926FA8F8734}" dt="2018-02-14T07:32:44.396" v="711" actId="1076"/>
          <ac:picMkLst>
            <pc:docMk/>
            <pc:sldMk cId="999713733" sldId="363"/>
            <ac:picMk id="8" creationId="{FF477626-6CC1-4AA5-98E3-5C5646767E62}"/>
          </ac:picMkLst>
        </pc:picChg>
        <pc:picChg chg="add mod">
          <ac:chgData name="Tollef Struksnes Jahren" userId="9d445570-a449-4513-bfeb-7fce20956292" providerId="ADAL" clId="{A521BFB9-F226-44EE-8409-F926FA8F8734}" dt="2018-02-14T07:30:51.776" v="702" actId="1076"/>
          <ac:picMkLst>
            <pc:docMk/>
            <pc:sldMk cId="999713733" sldId="363"/>
            <ac:picMk id="9" creationId="{4E4D610F-895E-4DD9-9AFB-D497618C638A}"/>
          </ac:picMkLst>
        </pc:picChg>
        <pc:picChg chg="add mod">
          <ac:chgData name="Tollef Struksnes Jahren" userId="9d445570-a449-4513-bfeb-7fce20956292" providerId="ADAL" clId="{A521BFB9-F226-44EE-8409-F926FA8F8734}" dt="2018-02-14T07:32:51.768" v="713" actId="1076"/>
          <ac:picMkLst>
            <pc:docMk/>
            <pc:sldMk cId="999713733" sldId="363"/>
            <ac:picMk id="10" creationId="{FDB70C47-A1B3-48BD-AC65-5A0B16F2A51C}"/>
          </ac:picMkLst>
        </pc:picChg>
      </pc:sldChg>
      <pc:sldChg chg="addSp delSp modSp">
        <pc:chgData name="Tollef Struksnes Jahren" userId="9d445570-a449-4513-bfeb-7fce20956292" providerId="ADAL" clId="{A521BFB9-F226-44EE-8409-F926FA8F8734}" dt="2018-02-13T22:55:45.282" v="430" actId="1076"/>
        <pc:sldMkLst>
          <pc:docMk/>
          <pc:sldMk cId="494882444" sldId="364"/>
        </pc:sldMkLst>
        <pc:spChg chg="mod">
          <ac:chgData name="Tollef Struksnes Jahren" userId="9d445570-a449-4513-bfeb-7fce20956292" providerId="ADAL" clId="{A521BFB9-F226-44EE-8409-F926FA8F8734}" dt="2018-02-13T22:52:47.874" v="426" actId="20577"/>
          <ac:spMkLst>
            <pc:docMk/>
            <pc:sldMk cId="494882444" sldId="364"/>
            <ac:spMk id="2" creationId="{9C7B3F75-A87B-4E86-876D-F66B2557DA19}"/>
          </ac:spMkLst>
        </pc:spChg>
        <pc:spChg chg="mod">
          <ac:chgData name="Tollef Struksnes Jahren" userId="9d445570-a449-4513-bfeb-7fce20956292" providerId="ADAL" clId="{A521BFB9-F226-44EE-8409-F926FA8F8734}" dt="2018-02-13T22:52:28.620" v="380" actId="1076"/>
          <ac:spMkLst>
            <pc:docMk/>
            <pc:sldMk cId="494882444" sldId="364"/>
            <ac:spMk id="3" creationId="{79125A64-0944-4CA1-B60E-6114944936A1}"/>
          </ac:spMkLst>
        </pc:spChg>
        <pc:spChg chg="del">
          <ac:chgData name="Tollef Struksnes Jahren" userId="9d445570-a449-4513-bfeb-7fce20956292" providerId="ADAL" clId="{A521BFB9-F226-44EE-8409-F926FA8F8734}" dt="2018-02-13T22:55:44.925" v="429" actId="478"/>
          <ac:spMkLst>
            <pc:docMk/>
            <pc:sldMk cId="494882444" sldId="364"/>
            <ac:spMk id="4" creationId="{C9F14DAD-79E1-46AF-AF41-6D5845D82781}"/>
          </ac:spMkLst>
        </pc:spChg>
        <pc:spChg chg="add del">
          <ac:chgData name="Tollef Struksnes Jahren" userId="9d445570-a449-4513-bfeb-7fce20956292" providerId="ADAL" clId="{A521BFB9-F226-44EE-8409-F926FA8F8734}" dt="2018-02-13T22:55:41.802" v="428" actId="1076"/>
          <ac:spMkLst>
            <pc:docMk/>
            <pc:sldMk cId="494882444" sldId="364"/>
            <ac:spMk id="7" creationId="{BF6E5057-EBB5-49C9-9E29-83FFC0C8A5D9}"/>
          </ac:spMkLst>
        </pc:spChg>
        <pc:spChg chg="add">
          <ac:chgData name="Tollef Struksnes Jahren" userId="9d445570-a449-4513-bfeb-7fce20956292" providerId="ADAL" clId="{A521BFB9-F226-44EE-8409-F926FA8F8734}" dt="2018-02-13T22:55:45.282" v="430" actId="1076"/>
          <ac:spMkLst>
            <pc:docMk/>
            <pc:sldMk cId="494882444" sldId="364"/>
            <ac:spMk id="8" creationId="{79135BB3-3ECF-4592-AFD5-79E1026C2956}"/>
          </ac:spMkLst>
        </pc:spChg>
      </pc:sldChg>
      <pc:sldChg chg="addSp delSp">
        <pc:chgData name="Tollef Struksnes Jahren" userId="9d445570-a449-4513-bfeb-7fce20956292" providerId="ADAL" clId="{A521BFB9-F226-44EE-8409-F926FA8F8734}" dt="2018-02-13T22:59:37.189" v="542" actId="1076"/>
        <pc:sldMkLst>
          <pc:docMk/>
          <pc:sldMk cId="71660270" sldId="365"/>
        </pc:sldMkLst>
        <pc:spChg chg="del">
          <ac:chgData name="Tollef Struksnes Jahren" userId="9d445570-a449-4513-bfeb-7fce20956292" providerId="ADAL" clId="{A521BFB9-F226-44EE-8409-F926FA8F8734}" dt="2018-02-13T22:59:36.939" v="541" actId="478"/>
          <ac:spMkLst>
            <pc:docMk/>
            <pc:sldMk cId="71660270" sldId="365"/>
            <ac:spMk id="4" creationId="{1D908BD6-3D8B-4799-8FCB-4766F0D2602D}"/>
          </ac:spMkLst>
        </pc:spChg>
        <pc:spChg chg="add">
          <ac:chgData name="Tollef Struksnes Jahren" userId="9d445570-a449-4513-bfeb-7fce20956292" providerId="ADAL" clId="{A521BFB9-F226-44EE-8409-F926FA8F8734}" dt="2018-02-13T22:59:37.189" v="542" actId="1076"/>
          <ac:spMkLst>
            <pc:docMk/>
            <pc:sldMk cId="71660270" sldId="365"/>
            <ac:spMk id="8" creationId="{E375B8E1-C4F0-4D34-B47B-24AB3E1B0595}"/>
          </ac:spMkLst>
        </pc:spChg>
      </pc:sldChg>
      <pc:sldChg chg="addSp delSp modSp add">
        <pc:chgData name="Tollef Struksnes Jahren" userId="9d445570-a449-4513-bfeb-7fce20956292" providerId="ADAL" clId="{A521BFB9-F226-44EE-8409-F926FA8F8734}" dt="2018-02-13T23:00:04.516" v="560" actId="1076"/>
        <pc:sldMkLst>
          <pc:docMk/>
          <pc:sldMk cId="260864413" sldId="366"/>
        </pc:sldMkLst>
        <pc:spChg chg="mod">
          <ac:chgData name="Tollef Struksnes Jahren" userId="9d445570-a449-4513-bfeb-7fce20956292" providerId="ADAL" clId="{A521BFB9-F226-44EE-8409-F926FA8F8734}" dt="2018-02-13T22:32:39.947" v="167" actId="6549"/>
          <ac:spMkLst>
            <pc:docMk/>
            <pc:sldMk cId="260864413" sldId="366"/>
            <ac:spMk id="2" creationId="{60B0622F-91F6-4C46-9A9E-39C4A695ED19}"/>
          </ac:spMkLst>
        </pc:spChg>
        <pc:spChg chg="mod">
          <ac:chgData name="Tollef Struksnes Jahren" userId="9d445570-a449-4513-bfeb-7fce20956292" providerId="ADAL" clId="{A521BFB9-F226-44EE-8409-F926FA8F8734}" dt="2018-02-13T22:31:27.338" v="160" actId="20577"/>
          <ac:spMkLst>
            <pc:docMk/>
            <pc:sldMk cId="260864413" sldId="366"/>
            <ac:spMk id="3" creationId="{76F55FF6-7028-4D4B-BABF-729B9F12C15C}"/>
          </ac:spMkLst>
        </pc:spChg>
        <pc:spChg chg="del">
          <ac:chgData name="Tollef Struksnes Jahren" userId="9d445570-a449-4513-bfeb-7fce20956292" providerId="ADAL" clId="{A521BFB9-F226-44EE-8409-F926FA8F8734}" dt="2018-02-13T23:00:04.250" v="559" actId="478"/>
          <ac:spMkLst>
            <pc:docMk/>
            <pc:sldMk cId="260864413" sldId="366"/>
            <ac:spMk id="4" creationId="{7A6ABB42-CC11-4CCD-9D02-D05499AA68F7}"/>
          </ac:spMkLst>
        </pc:spChg>
        <pc:spChg chg="add">
          <ac:chgData name="Tollef Struksnes Jahren" userId="9d445570-a449-4513-bfeb-7fce20956292" providerId="ADAL" clId="{A521BFB9-F226-44EE-8409-F926FA8F8734}" dt="2018-02-13T23:00:04.516" v="560" actId="1076"/>
          <ac:spMkLst>
            <pc:docMk/>
            <pc:sldMk cId="260864413" sldId="366"/>
            <ac:spMk id="7" creationId="{4FADFDE2-0745-49C9-BCE4-50759BB228CC}"/>
          </ac:spMkLst>
        </pc:spChg>
      </pc:sldChg>
      <pc:sldChg chg="addSp delSp modSp add">
        <pc:chgData name="Tollef Struksnes Jahren" userId="9d445570-a449-4513-bfeb-7fce20956292" providerId="ADAL" clId="{A521BFB9-F226-44EE-8409-F926FA8F8734}" dt="2018-02-13T23:00:07.485" v="562" actId="1076"/>
        <pc:sldMkLst>
          <pc:docMk/>
          <pc:sldMk cId="925530794" sldId="367"/>
        </pc:sldMkLst>
        <pc:spChg chg="mod">
          <ac:chgData name="Tollef Struksnes Jahren" userId="9d445570-a449-4513-bfeb-7fce20956292" providerId="ADAL" clId="{A521BFB9-F226-44EE-8409-F926FA8F8734}" dt="2018-02-13T22:32:43.580" v="168" actId="6549"/>
          <ac:spMkLst>
            <pc:docMk/>
            <pc:sldMk cId="925530794" sldId="367"/>
            <ac:spMk id="2" creationId="{B4718291-4702-4E75-87E4-10A462269AAE}"/>
          </ac:spMkLst>
        </pc:spChg>
        <pc:spChg chg="del">
          <ac:chgData name="Tollef Struksnes Jahren" userId="9d445570-a449-4513-bfeb-7fce20956292" providerId="ADAL" clId="{A521BFB9-F226-44EE-8409-F926FA8F8734}" dt="2018-02-13T23:00:07.202" v="561" actId="478"/>
          <ac:spMkLst>
            <pc:docMk/>
            <pc:sldMk cId="925530794" sldId="367"/>
            <ac:spMk id="4" creationId="{035180A7-64B0-4388-A4C1-B95E550BA028}"/>
          </ac:spMkLst>
        </pc:spChg>
        <pc:spChg chg="add">
          <ac:chgData name="Tollef Struksnes Jahren" userId="9d445570-a449-4513-bfeb-7fce20956292" providerId="ADAL" clId="{A521BFB9-F226-44EE-8409-F926FA8F8734}" dt="2018-02-13T23:00:07.485" v="562" actId="1076"/>
          <ac:spMkLst>
            <pc:docMk/>
            <pc:sldMk cId="925530794" sldId="367"/>
            <ac:spMk id="8" creationId="{162E649F-1ADC-4D14-A48D-0F9331821286}"/>
          </ac:spMkLst>
        </pc:spChg>
        <pc:picChg chg="add mod">
          <ac:chgData name="Tollef Struksnes Jahren" userId="9d445570-a449-4513-bfeb-7fce20956292" providerId="ADAL" clId="{A521BFB9-F226-44EE-8409-F926FA8F8734}" dt="2018-02-13T22:32:23.979" v="165" actId="1076"/>
          <ac:picMkLst>
            <pc:docMk/>
            <pc:sldMk cId="925530794" sldId="367"/>
            <ac:picMk id="7" creationId="{7C67CF14-0860-427C-BD70-8BB44910554F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3T23:00:10.372" v="564" actId="1076"/>
        <pc:sldMkLst>
          <pc:docMk/>
          <pc:sldMk cId="4057215484" sldId="368"/>
        </pc:sldMkLst>
        <pc:spChg chg="mod">
          <ac:chgData name="Tollef Struksnes Jahren" userId="9d445570-a449-4513-bfeb-7fce20956292" providerId="ADAL" clId="{A521BFB9-F226-44EE-8409-F926FA8F8734}" dt="2018-02-13T22:34:10.378" v="185" actId="20577"/>
          <ac:spMkLst>
            <pc:docMk/>
            <pc:sldMk cId="4057215484" sldId="368"/>
            <ac:spMk id="2" creationId="{01792F6E-78EC-477A-BDED-BFF05EC76C4A}"/>
          </ac:spMkLst>
        </pc:spChg>
        <pc:spChg chg="del">
          <ac:chgData name="Tollef Struksnes Jahren" userId="9d445570-a449-4513-bfeb-7fce20956292" providerId="ADAL" clId="{A521BFB9-F226-44EE-8409-F926FA8F8734}" dt="2018-02-13T23:00:10.094" v="563" actId="478"/>
          <ac:spMkLst>
            <pc:docMk/>
            <pc:sldMk cId="4057215484" sldId="368"/>
            <ac:spMk id="4" creationId="{A539BB91-BEF4-4713-9FDD-2D2616DC6D9F}"/>
          </ac:spMkLst>
        </pc:spChg>
        <pc:spChg chg="add">
          <ac:chgData name="Tollef Struksnes Jahren" userId="9d445570-a449-4513-bfeb-7fce20956292" providerId="ADAL" clId="{A521BFB9-F226-44EE-8409-F926FA8F8734}" dt="2018-02-13T23:00:10.372" v="564" actId="1076"/>
          <ac:spMkLst>
            <pc:docMk/>
            <pc:sldMk cId="4057215484" sldId="368"/>
            <ac:spMk id="8" creationId="{BC3020AF-8453-4C2D-B2F1-8EA661B4A981}"/>
          </ac:spMkLst>
        </pc:spChg>
        <pc:picChg chg="add mod">
          <ac:chgData name="Tollef Struksnes Jahren" userId="9d445570-a449-4513-bfeb-7fce20956292" providerId="ADAL" clId="{A521BFB9-F226-44EE-8409-F926FA8F8734}" dt="2018-02-13T22:34:05.478" v="179" actId="1076"/>
          <ac:picMkLst>
            <pc:docMk/>
            <pc:sldMk cId="4057215484" sldId="368"/>
            <ac:picMk id="7" creationId="{DB23D380-AAB0-4281-9DED-63BFC858285A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3T23:00:13.261" v="566" actId="1076"/>
        <pc:sldMkLst>
          <pc:docMk/>
          <pc:sldMk cId="1181553280" sldId="369"/>
        </pc:sldMkLst>
        <pc:spChg chg="mod">
          <ac:chgData name="Tollef Struksnes Jahren" userId="9d445570-a449-4513-bfeb-7fce20956292" providerId="ADAL" clId="{A521BFB9-F226-44EE-8409-F926FA8F8734}" dt="2018-02-13T22:35:47.347" v="212" actId="20577"/>
          <ac:spMkLst>
            <pc:docMk/>
            <pc:sldMk cId="1181553280" sldId="369"/>
            <ac:spMk id="2" creationId="{786E08F9-8D30-4C23-8F06-626D83690F3B}"/>
          </ac:spMkLst>
        </pc:spChg>
        <pc:spChg chg="del">
          <ac:chgData name="Tollef Struksnes Jahren" userId="9d445570-a449-4513-bfeb-7fce20956292" providerId="ADAL" clId="{A521BFB9-F226-44EE-8409-F926FA8F8734}" dt="2018-02-13T22:34:37.589" v="186" actId="1076"/>
          <ac:spMkLst>
            <pc:docMk/>
            <pc:sldMk cId="1181553280" sldId="369"/>
            <ac:spMk id="3" creationId="{EE6B8293-3302-4545-8195-AD86832EAD48}"/>
          </ac:spMkLst>
        </pc:spChg>
        <pc:spChg chg="del">
          <ac:chgData name="Tollef Struksnes Jahren" userId="9d445570-a449-4513-bfeb-7fce20956292" providerId="ADAL" clId="{A521BFB9-F226-44EE-8409-F926FA8F8734}" dt="2018-02-13T23:00:12.970" v="565" actId="478"/>
          <ac:spMkLst>
            <pc:docMk/>
            <pc:sldMk cId="1181553280" sldId="369"/>
            <ac:spMk id="4" creationId="{C5CE7C45-2AAE-4B12-B4E8-BEB1FC6B9C08}"/>
          </ac:spMkLst>
        </pc:spChg>
        <pc:spChg chg="add mod">
          <ac:chgData name="Tollef Struksnes Jahren" userId="9d445570-a449-4513-bfeb-7fce20956292" providerId="ADAL" clId="{A521BFB9-F226-44EE-8409-F926FA8F8734}" dt="2018-02-13T22:34:44.020" v="188" actId="478"/>
          <ac:spMkLst>
            <pc:docMk/>
            <pc:sldMk cId="1181553280" sldId="369"/>
            <ac:spMk id="9" creationId="{2CA70846-13EB-4959-B27E-DFD9A09501C6}"/>
          </ac:spMkLst>
        </pc:spChg>
        <pc:spChg chg="add">
          <ac:chgData name="Tollef Struksnes Jahren" userId="9d445570-a449-4513-bfeb-7fce20956292" providerId="ADAL" clId="{A521BFB9-F226-44EE-8409-F926FA8F8734}" dt="2018-02-13T23:00:13.261" v="566" actId="1076"/>
          <ac:spMkLst>
            <pc:docMk/>
            <pc:sldMk cId="1181553280" sldId="369"/>
            <ac:spMk id="11" creationId="{8F8FC76E-9CCA-4BC5-8710-56BFDB281BBD}"/>
          </ac:spMkLst>
        </pc:spChg>
        <pc:picChg chg="add del mod">
          <ac:chgData name="Tollef Struksnes Jahren" userId="9d445570-a449-4513-bfeb-7fce20956292" providerId="ADAL" clId="{A521BFB9-F226-44EE-8409-F926FA8F8734}" dt="2018-02-13T22:34:44.020" v="188" actId="478"/>
          <ac:picMkLst>
            <pc:docMk/>
            <pc:sldMk cId="1181553280" sldId="369"/>
            <ac:picMk id="7" creationId="{361698BC-9039-4215-9A62-79002F2FFC35}"/>
          </ac:picMkLst>
        </pc:picChg>
        <pc:picChg chg="add mod">
          <ac:chgData name="Tollef Struksnes Jahren" userId="9d445570-a449-4513-bfeb-7fce20956292" providerId="ADAL" clId="{A521BFB9-F226-44EE-8409-F926FA8F8734}" dt="2018-02-13T22:35:06.905" v="191" actId="14100"/>
          <ac:picMkLst>
            <pc:docMk/>
            <pc:sldMk cId="1181553280" sldId="369"/>
            <ac:picMk id="10" creationId="{00304A2B-2961-4136-BB35-1450574AA66B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4T20:27:53.406" v="1100" actId="14100"/>
        <pc:sldMkLst>
          <pc:docMk/>
          <pc:sldMk cId="4240437724" sldId="370"/>
        </pc:sldMkLst>
        <pc:spChg chg="mod">
          <ac:chgData name="Tollef Struksnes Jahren" userId="9d445570-a449-4513-bfeb-7fce20956292" providerId="ADAL" clId="{A521BFB9-F226-44EE-8409-F926FA8F8734}" dt="2018-02-13T22:36:18.370" v="255" actId="20577"/>
          <ac:spMkLst>
            <pc:docMk/>
            <pc:sldMk cId="4240437724" sldId="370"/>
            <ac:spMk id="2" creationId="{38EC143C-0266-45C3-8832-EAA6E0672AF2}"/>
          </ac:spMkLst>
        </pc:spChg>
        <pc:spChg chg="del">
          <ac:chgData name="Tollef Struksnes Jahren" userId="9d445570-a449-4513-bfeb-7fce20956292" providerId="ADAL" clId="{A521BFB9-F226-44EE-8409-F926FA8F8734}" dt="2018-02-13T22:36:34.868" v="256" actId="1076"/>
          <ac:spMkLst>
            <pc:docMk/>
            <pc:sldMk cId="4240437724" sldId="370"/>
            <ac:spMk id="3" creationId="{4FDCF5AA-214F-4F43-8E7C-35C66BFE820D}"/>
          </ac:spMkLst>
        </pc:spChg>
        <pc:spChg chg="del">
          <ac:chgData name="Tollef Struksnes Jahren" userId="9d445570-a449-4513-bfeb-7fce20956292" providerId="ADAL" clId="{A521BFB9-F226-44EE-8409-F926FA8F8734}" dt="2018-02-13T23:00:15.875" v="567" actId="478"/>
          <ac:spMkLst>
            <pc:docMk/>
            <pc:sldMk cId="4240437724" sldId="370"/>
            <ac:spMk id="4" creationId="{35D193B3-2943-4EA0-B1F5-0C3B34BA5EEF}"/>
          </ac:spMkLst>
        </pc:spChg>
        <pc:spChg chg="add mod">
          <ac:chgData name="Tollef Struksnes Jahren" userId="9d445570-a449-4513-bfeb-7fce20956292" providerId="ADAL" clId="{A521BFB9-F226-44EE-8409-F926FA8F8734}" dt="2018-02-14T20:27:41.231" v="1093" actId="478"/>
          <ac:spMkLst>
            <pc:docMk/>
            <pc:sldMk cId="4240437724" sldId="370"/>
            <ac:spMk id="4" creationId="{8997FD5D-892A-4C35-893D-30E4959C26C0}"/>
          </ac:spMkLst>
        </pc:spChg>
        <pc:spChg chg="add">
          <ac:chgData name="Tollef Struksnes Jahren" userId="9d445570-a449-4513-bfeb-7fce20956292" providerId="ADAL" clId="{A521BFB9-F226-44EE-8409-F926FA8F8734}" dt="2018-02-13T23:00:16.165" v="568" actId="1076"/>
          <ac:spMkLst>
            <pc:docMk/>
            <pc:sldMk cId="4240437724" sldId="370"/>
            <ac:spMk id="8" creationId="{0A350E4C-4F0C-4E29-87D4-AFCE5BB7AEA5}"/>
          </ac:spMkLst>
        </pc:spChg>
        <pc:picChg chg="add del">
          <ac:chgData name="Tollef Struksnes Jahren" userId="9d445570-a449-4513-bfeb-7fce20956292" providerId="ADAL" clId="{A521BFB9-F226-44EE-8409-F926FA8F8734}" dt="2018-02-14T20:27:41.231" v="1093" actId="478"/>
          <ac:picMkLst>
            <pc:docMk/>
            <pc:sldMk cId="4240437724" sldId="370"/>
            <ac:picMk id="7" creationId="{61B1EB32-1E87-4765-99C9-FEC18A59C9F6}"/>
          </ac:picMkLst>
        </pc:picChg>
        <pc:picChg chg="add mod">
          <ac:chgData name="Tollef Struksnes Jahren" userId="9d445570-a449-4513-bfeb-7fce20956292" providerId="ADAL" clId="{A521BFB9-F226-44EE-8409-F926FA8F8734}" dt="2018-02-14T20:27:53.406" v="1100" actId="14100"/>
          <ac:picMkLst>
            <pc:docMk/>
            <pc:sldMk cId="4240437724" sldId="370"/>
            <ac:picMk id="9" creationId="{8DD9C4B1-8414-47FA-98B9-7933427F6CA1}"/>
          </ac:picMkLst>
        </pc:picChg>
      </pc:sldChg>
      <pc:sldChg chg="add del">
        <pc:chgData name="Tollef Struksnes Jahren" userId="9d445570-a449-4513-bfeb-7fce20956292" providerId="ADAL" clId="{A521BFB9-F226-44EE-8409-F926FA8F8734}" dt="2018-02-13T22:37:09.134" v="258" actId="2696"/>
        <pc:sldMkLst>
          <pc:docMk/>
          <pc:sldMk cId="1186980234" sldId="371"/>
        </pc:sldMkLst>
      </pc:sldChg>
      <pc:sldChg chg="addSp delSp modSp add">
        <pc:chgData name="Tollef Struksnes Jahren" userId="9d445570-a449-4513-bfeb-7fce20956292" providerId="ADAL" clId="{A521BFB9-F226-44EE-8409-F926FA8F8734}" dt="2018-02-13T23:00:18.757" v="570" actId="1076"/>
        <pc:sldMkLst>
          <pc:docMk/>
          <pc:sldMk cId="2234998829" sldId="371"/>
        </pc:sldMkLst>
        <pc:spChg chg="mod">
          <ac:chgData name="Tollef Struksnes Jahren" userId="9d445570-a449-4513-bfeb-7fce20956292" providerId="ADAL" clId="{A521BFB9-F226-44EE-8409-F926FA8F8734}" dt="2018-02-13T22:38:41.427" v="282" actId="20577"/>
          <ac:spMkLst>
            <pc:docMk/>
            <pc:sldMk cId="2234998829" sldId="371"/>
            <ac:spMk id="2" creationId="{4B06C494-FBA4-4B61-8FC8-7420A56D0B4B}"/>
          </ac:spMkLst>
        </pc:spChg>
        <pc:spChg chg="del">
          <ac:chgData name="Tollef Struksnes Jahren" userId="9d445570-a449-4513-bfeb-7fce20956292" providerId="ADAL" clId="{A521BFB9-F226-44EE-8409-F926FA8F8734}" dt="2018-02-13T23:00:18.506" v="569" actId="478"/>
          <ac:spMkLst>
            <pc:docMk/>
            <pc:sldMk cId="2234998829" sldId="371"/>
            <ac:spMk id="4" creationId="{1ECE4FBC-E459-463C-AA19-1D401278183D}"/>
          </ac:spMkLst>
        </pc:spChg>
        <pc:spChg chg="add">
          <ac:chgData name="Tollef Struksnes Jahren" userId="9d445570-a449-4513-bfeb-7fce20956292" providerId="ADAL" clId="{A521BFB9-F226-44EE-8409-F926FA8F8734}" dt="2018-02-13T23:00:18.757" v="570" actId="1076"/>
          <ac:spMkLst>
            <pc:docMk/>
            <pc:sldMk cId="2234998829" sldId="371"/>
            <ac:spMk id="8" creationId="{4404C718-E4AD-4E1D-8C66-C933F918BD0C}"/>
          </ac:spMkLst>
        </pc:spChg>
        <pc:picChg chg="add mod">
          <ac:chgData name="Tollef Struksnes Jahren" userId="9d445570-a449-4513-bfeb-7fce20956292" providerId="ADAL" clId="{A521BFB9-F226-44EE-8409-F926FA8F8734}" dt="2018-02-13T22:39:01.360" v="285" actId="14100"/>
          <ac:picMkLst>
            <pc:docMk/>
            <pc:sldMk cId="2234998829" sldId="371"/>
            <ac:picMk id="7" creationId="{B500BA08-DDAB-4279-8EF4-763B531A83E1}"/>
          </ac:picMkLst>
        </pc:picChg>
      </pc:sldChg>
      <pc:sldChg chg="add del">
        <pc:chgData name="Tollef Struksnes Jahren" userId="9d445570-a449-4513-bfeb-7fce20956292" providerId="ADAL" clId="{A521BFB9-F226-44EE-8409-F926FA8F8734}" dt="2018-02-13T23:00:35.606" v="579" actId="2696"/>
        <pc:sldMkLst>
          <pc:docMk/>
          <pc:sldMk cId="1502736002" sldId="372"/>
        </pc:sldMkLst>
      </pc:sldChg>
      <pc:sldChg chg="addSp delSp modSp add">
        <pc:chgData name="Tollef Struksnes Jahren" userId="9d445570-a449-4513-bfeb-7fce20956292" providerId="ADAL" clId="{A521BFB9-F226-44EE-8409-F926FA8F8734}" dt="2018-02-13T23:00:21.478" v="572" actId="1076"/>
        <pc:sldMkLst>
          <pc:docMk/>
          <pc:sldMk cId="88855902" sldId="373"/>
        </pc:sldMkLst>
        <pc:spChg chg="mod">
          <ac:chgData name="Tollef Struksnes Jahren" userId="9d445570-a449-4513-bfeb-7fce20956292" providerId="ADAL" clId="{A521BFB9-F226-44EE-8409-F926FA8F8734}" dt="2018-02-13T22:39:36.338" v="313" actId="20577"/>
          <ac:spMkLst>
            <pc:docMk/>
            <pc:sldMk cId="88855902" sldId="373"/>
            <ac:spMk id="2" creationId="{4B06C494-FBA4-4B61-8FC8-7420A56D0B4B}"/>
          </ac:spMkLst>
        </pc:spChg>
        <pc:spChg chg="del">
          <ac:chgData name="Tollef Struksnes Jahren" userId="9d445570-a449-4513-bfeb-7fce20956292" providerId="ADAL" clId="{A521BFB9-F226-44EE-8409-F926FA8F8734}" dt="2018-02-13T22:39:52.005" v="314" actId="1076"/>
          <ac:spMkLst>
            <pc:docMk/>
            <pc:sldMk cId="88855902" sldId="373"/>
            <ac:spMk id="3" creationId="{F77D6E52-C716-497F-9320-160592DFF173}"/>
          </ac:spMkLst>
        </pc:spChg>
        <pc:spChg chg="del">
          <ac:chgData name="Tollef Struksnes Jahren" userId="9d445570-a449-4513-bfeb-7fce20956292" providerId="ADAL" clId="{A521BFB9-F226-44EE-8409-F926FA8F8734}" dt="2018-02-13T23:00:21.227" v="571" actId="478"/>
          <ac:spMkLst>
            <pc:docMk/>
            <pc:sldMk cId="88855902" sldId="373"/>
            <ac:spMk id="4" creationId="{1ECE4FBC-E459-463C-AA19-1D401278183D}"/>
          </ac:spMkLst>
        </pc:spChg>
        <pc:spChg chg="add">
          <ac:chgData name="Tollef Struksnes Jahren" userId="9d445570-a449-4513-bfeb-7fce20956292" providerId="ADAL" clId="{A521BFB9-F226-44EE-8409-F926FA8F8734}" dt="2018-02-13T23:00:21.478" v="572" actId="1076"/>
          <ac:spMkLst>
            <pc:docMk/>
            <pc:sldMk cId="88855902" sldId="373"/>
            <ac:spMk id="8" creationId="{921A27D7-0682-4C79-889D-B1C3C5F33CBB}"/>
          </ac:spMkLst>
        </pc:spChg>
        <pc:picChg chg="add mod">
          <ac:chgData name="Tollef Struksnes Jahren" userId="9d445570-a449-4513-bfeb-7fce20956292" providerId="ADAL" clId="{A521BFB9-F226-44EE-8409-F926FA8F8734}" dt="2018-02-13T22:39:55.659" v="315" actId="1076"/>
          <ac:picMkLst>
            <pc:docMk/>
            <pc:sldMk cId="88855902" sldId="373"/>
            <ac:picMk id="7" creationId="{5B218879-7DE2-4972-928A-B5734AD61DDC}"/>
          </ac:picMkLst>
        </pc:picChg>
      </pc:sldChg>
      <pc:sldChg chg="add del">
        <pc:chgData name="Tollef Struksnes Jahren" userId="9d445570-a449-4513-bfeb-7fce20956292" providerId="ADAL" clId="{A521BFB9-F226-44EE-8409-F926FA8F8734}" dt="2018-02-13T23:00:34.824" v="578" actId="2696"/>
        <pc:sldMkLst>
          <pc:docMk/>
          <pc:sldMk cId="3604278410" sldId="374"/>
        </pc:sldMkLst>
      </pc:sldChg>
      <pc:sldChg chg="add del">
        <pc:chgData name="Tollef Struksnes Jahren" userId="9d445570-a449-4513-bfeb-7fce20956292" providerId="ADAL" clId="{A521BFB9-F226-44EE-8409-F926FA8F8734}" dt="2018-02-13T23:00:34.207" v="577" actId="2696"/>
        <pc:sldMkLst>
          <pc:docMk/>
          <pc:sldMk cId="1243426975" sldId="375"/>
        </pc:sldMkLst>
      </pc:sldChg>
      <pc:sldChg chg="addSp delSp modSp add">
        <pc:chgData name="Tollef Struksnes Jahren" userId="9d445570-a449-4513-bfeb-7fce20956292" providerId="ADAL" clId="{A521BFB9-F226-44EE-8409-F926FA8F8734}" dt="2018-02-13T23:00:31.757" v="576" actId="1076"/>
        <pc:sldMkLst>
          <pc:docMk/>
          <pc:sldMk cId="2438518899" sldId="376"/>
        </pc:sldMkLst>
        <pc:spChg chg="mod">
          <ac:chgData name="Tollef Struksnes Jahren" userId="9d445570-a449-4513-bfeb-7fce20956292" providerId="ADAL" clId="{A521BFB9-F226-44EE-8409-F926FA8F8734}" dt="2018-02-13T22:41:52.636" v="340" actId="20577"/>
          <ac:spMkLst>
            <pc:docMk/>
            <pc:sldMk cId="2438518899" sldId="376"/>
            <ac:spMk id="2" creationId="{CBD38EEE-27A0-42A8-A8F9-787A594A4A9C}"/>
          </ac:spMkLst>
        </pc:spChg>
        <pc:spChg chg="del">
          <ac:chgData name="Tollef Struksnes Jahren" userId="9d445570-a449-4513-bfeb-7fce20956292" providerId="ADAL" clId="{A521BFB9-F226-44EE-8409-F926FA8F8734}" dt="2018-02-13T22:41:47.685" v="334" actId="1076"/>
          <ac:spMkLst>
            <pc:docMk/>
            <pc:sldMk cId="2438518899" sldId="376"/>
            <ac:spMk id="3" creationId="{B096B37B-70A7-4412-BAA8-AA4BFE29903F}"/>
          </ac:spMkLst>
        </pc:spChg>
        <pc:spChg chg="del">
          <ac:chgData name="Tollef Struksnes Jahren" userId="9d445570-a449-4513-bfeb-7fce20956292" providerId="ADAL" clId="{A521BFB9-F226-44EE-8409-F926FA8F8734}" dt="2018-02-13T23:00:31.467" v="575" actId="478"/>
          <ac:spMkLst>
            <pc:docMk/>
            <pc:sldMk cId="2438518899" sldId="376"/>
            <ac:spMk id="4" creationId="{2FF865CC-BFEA-4628-9746-AE4AD3FE7AC2}"/>
          </ac:spMkLst>
        </pc:spChg>
        <pc:spChg chg="add del mod">
          <ac:chgData name="Tollef Struksnes Jahren" userId="9d445570-a449-4513-bfeb-7fce20956292" providerId="ADAL" clId="{A521BFB9-F226-44EE-8409-F926FA8F8734}" dt="2018-02-13T22:42:52.196" v="342" actId="1076"/>
          <ac:spMkLst>
            <pc:docMk/>
            <pc:sldMk cId="2438518899" sldId="376"/>
            <ac:spMk id="9" creationId="{B5D92D2A-0B56-45AB-B2A2-BA8384EE955A}"/>
          </ac:spMkLst>
        </pc:spChg>
        <pc:spChg chg="add">
          <ac:chgData name="Tollef Struksnes Jahren" userId="9d445570-a449-4513-bfeb-7fce20956292" providerId="ADAL" clId="{A521BFB9-F226-44EE-8409-F926FA8F8734}" dt="2018-02-13T23:00:31.757" v="576" actId="1076"/>
          <ac:spMkLst>
            <pc:docMk/>
            <pc:sldMk cId="2438518899" sldId="376"/>
            <ac:spMk id="11" creationId="{7AB3FEB4-759C-4751-94B0-30FADCF82522}"/>
          </ac:spMkLst>
        </pc:spChg>
        <pc:picChg chg="add del">
          <ac:chgData name="Tollef Struksnes Jahren" userId="9d445570-a449-4513-bfeb-7fce20956292" providerId="ADAL" clId="{A521BFB9-F226-44EE-8409-F926FA8F8734}" dt="2018-02-13T22:42:50.609" v="341" actId="478"/>
          <ac:picMkLst>
            <pc:docMk/>
            <pc:sldMk cId="2438518899" sldId="376"/>
            <ac:picMk id="7" creationId="{991D0587-5437-46F0-A456-285045EBE1BB}"/>
          </ac:picMkLst>
        </pc:picChg>
        <pc:picChg chg="add">
          <ac:chgData name="Tollef Struksnes Jahren" userId="9d445570-a449-4513-bfeb-7fce20956292" providerId="ADAL" clId="{A521BFB9-F226-44EE-8409-F926FA8F8734}" dt="2018-02-13T22:42:52.196" v="342" actId="1076"/>
          <ac:picMkLst>
            <pc:docMk/>
            <pc:sldMk cId="2438518899" sldId="376"/>
            <ac:picMk id="10" creationId="{9B806DDD-F91C-4235-9BFD-B96A8851F46F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3T23:00:28.293" v="574" actId="1076"/>
        <pc:sldMkLst>
          <pc:docMk/>
          <pc:sldMk cId="734459007" sldId="377"/>
        </pc:sldMkLst>
        <pc:spChg chg="mod">
          <ac:chgData name="Tollef Struksnes Jahren" userId="9d445570-a449-4513-bfeb-7fce20956292" providerId="ADAL" clId="{A521BFB9-F226-44EE-8409-F926FA8F8734}" dt="2018-02-13T22:40:08.954" v="332" actId="20577"/>
          <ac:spMkLst>
            <pc:docMk/>
            <pc:sldMk cId="734459007" sldId="377"/>
            <ac:spMk id="2" creationId="{9EC4968D-6A51-467F-9720-B6A8B55F8F70}"/>
          </ac:spMkLst>
        </pc:spChg>
        <pc:spChg chg="del">
          <ac:chgData name="Tollef Struksnes Jahren" userId="9d445570-a449-4513-bfeb-7fce20956292" providerId="ADAL" clId="{A521BFB9-F226-44EE-8409-F926FA8F8734}" dt="2018-02-13T22:41:08.827" v="333" actId="1076"/>
          <ac:spMkLst>
            <pc:docMk/>
            <pc:sldMk cId="734459007" sldId="377"/>
            <ac:spMk id="3" creationId="{12E1EC23-77FA-4CFA-BD6F-BC85B93EB408}"/>
          </ac:spMkLst>
        </pc:spChg>
        <pc:spChg chg="del">
          <ac:chgData name="Tollef Struksnes Jahren" userId="9d445570-a449-4513-bfeb-7fce20956292" providerId="ADAL" clId="{A521BFB9-F226-44EE-8409-F926FA8F8734}" dt="2018-02-13T23:00:28.058" v="573" actId="478"/>
          <ac:spMkLst>
            <pc:docMk/>
            <pc:sldMk cId="734459007" sldId="377"/>
            <ac:spMk id="4" creationId="{B1302B1D-AB8F-4598-BFCB-AAC685FCE9B9}"/>
          </ac:spMkLst>
        </pc:spChg>
        <pc:spChg chg="add">
          <ac:chgData name="Tollef Struksnes Jahren" userId="9d445570-a449-4513-bfeb-7fce20956292" providerId="ADAL" clId="{A521BFB9-F226-44EE-8409-F926FA8F8734}" dt="2018-02-13T23:00:28.293" v="574" actId="1076"/>
          <ac:spMkLst>
            <pc:docMk/>
            <pc:sldMk cId="734459007" sldId="377"/>
            <ac:spMk id="8" creationId="{5C8BA712-782F-4B3D-8BC2-F704B47F00C3}"/>
          </ac:spMkLst>
        </pc:spChg>
        <pc:picChg chg="add">
          <ac:chgData name="Tollef Struksnes Jahren" userId="9d445570-a449-4513-bfeb-7fce20956292" providerId="ADAL" clId="{A521BFB9-F226-44EE-8409-F926FA8F8734}" dt="2018-02-13T22:41:08.827" v="333" actId="1076"/>
          <ac:picMkLst>
            <pc:docMk/>
            <pc:sldMk cId="734459007" sldId="377"/>
            <ac:picMk id="7" creationId="{4D6049E2-EBE0-4D07-AE65-37A521F242A1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3T23:13:22.926" v="625" actId="1076"/>
        <pc:sldMkLst>
          <pc:docMk/>
          <pc:sldMk cId="3080217753" sldId="378"/>
        </pc:sldMkLst>
        <pc:spChg chg="mod">
          <ac:chgData name="Tollef Struksnes Jahren" userId="9d445570-a449-4513-bfeb-7fce20956292" providerId="ADAL" clId="{A521BFB9-F226-44EE-8409-F926FA8F8734}" dt="2018-02-13T23:13:09.163" v="622" actId="1076"/>
          <ac:spMkLst>
            <pc:docMk/>
            <pc:sldMk cId="3080217753" sldId="378"/>
            <ac:spMk id="2" creationId="{34036286-0032-469A-8286-FA0F7291A7AA}"/>
          </ac:spMkLst>
        </pc:spChg>
        <pc:spChg chg="del">
          <ac:chgData name="Tollef Struksnes Jahren" userId="9d445570-a449-4513-bfeb-7fce20956292" providerId="ADAL" clId="{A521BFB9-F226-44EE-8409-F926FA8F8734}" dt="2018-02-13T23:12:34.794" v="616" actId="1076"/>
          <ac:spMkLst>
            <pc:docMk/>
            <pc:sldMk cId="3080217753" sldId="378"/>
            <ac:spMk id="3" creationId="{04BD6658-DEE2-42EC-B0ED-1E7B4882E8C6}"/>
          </ac:spMkLst>
        </pc:spChg>
        <pc:spChg chg="del">
          <ac:chgData name="Tollef Struksnes Jahren" userId="9d445570-a449-4513-bfeb-7fce20956292" providerId="ADAL" clId="{A521BFB9-F226-44EE-8409-F926FA8F8734}" dt="2018-02-13T23:13:22.563" v="624" actId="478"/>
          <ac:spMkLst>
            <pc:docMk/>
            <pc:sldMk cId="3080217753" sldId="378"/>
            <ac:spMk id="4" creationId="{E37FBB43-1885-404D-BBA1-06DF15B23E74}"/>
          </ac:spMkLst>
        </pc:spChg>
        <pc:spChg chg="add">
          <ac:chgData name="Tollef Struksnes Jahren" userId="9d445570-a449-4513-bfeb-7fce20956292" providerId="ADAL" clId="{A521BFB9-F226-44EE-8409-F926FA8F8734}" dt="2018-02-13T23:13:22.926" v="625" actId="1076"/>
          <ac:spMkLst>
            <pc:docMk/>
            <pc:sldMk cId="3080217753" sldId="378"/>
            <ac:spMk id="8" creationId="{47ECB581-DA59-4B1D-9DFA-3D26C80B9A0A}"/>
          </ac:spMkLst>
        </pc:spChg>
        <pc:picChg chg="add">
          <ac:chgData name="Tollef Struksnes Jahren" userId="9d445570-a449-4513-bfeb-7fce20956292" providerId="ADAL" clId="{A521BFB9-F226-44EE-8409-F926FA8F8734}" dt="2018-02-13T23:12:34.794" v="616" actId="1076"/>
          <ac:picMkLst>
            <pc:docMk/>
            <pc:sldMk cId="3080217753" sldId="378"/>
            <ac:picMk id="7" creationId="{142E6C6C-5C74-4AFD-960F-738BC71E00FE}"/>
          </ac:picMkLst>
        </pc:picChg>
      </pc:sldChg>
      <pc:sldChg chg="add del">
        <pc:chgData name="Tollef Struksnes Jahren" userId="9d445570-a449-4513-bfeb-7fce20956292" providerId="ADAL" clId="{A521BFB9-F226-44EE-8409-F926FA8F8734}" dt="2018-02-13T23:00:50.810" v="587" actId="2696"/>
        <pc:sldMkLst>
          <pc:docMk/>
          <pc:sldMk cId="3515553030" sldId="378"/>
        </pc:sldMkLst>
      </pc:sldChg>
      <pc:sldChg chg="addSp delSp modSp add">
        <pc:chgData name="Tollef Struksnes Jahren" userId="9d445570-a449-4513-bfeb-7fce20956292" providerId="ADAL" clId="{A521BFB9-F226-44EE-8409-F926FA8F8734}" dt="2018-02-14T20:12:17.824" v="1072"/>
        <pc:sldMkLst>
          <pc:docMk/>
          <pc:sldMk cId="2513405340" sldId="379"/>
        </pc:sldMkLst>
        <pc:spChg chg="mod">
          <ac:chgData name="Tollef Struksnes Jahren" userId="9d445570-a449-4513-bfeb-7fce20956292" providerId="ADAL" clId="{A521BFB9-F226-44EE-8409-F926FA8F8734}" dt="2018-02-14T07:22:26.802" v="656" actId="20577"/>
          <ac:spMkLst>
            <pc:docMk/>
            <pc:sldMk cId="2513405340" sldId="379"/>
            <ac:spMk id="2" creationId="{CBBB9F9F-95CB-4277-BE2A-2A80D6EB5C47}"/>
          </ac:spMkLst>
        </pc:spChg>
        <pc:spChg chg="del">
          <ac:chgData name="Tollef Struksnes Jahren" userId="9d445570-a449-4513-bfeb-7fce20956292" providerId="ADAL" clId="{A521BFB9-F226-44EE-8409-F926FA8F8734}" dt="2018-02-14T07:26:32.390" v="682" actId="1076"/>
          <ac:spMkLst>
            <pc:docMk/>
            <pc:sldMk cId="2513405340" sldId="379"/>
            <ac:spMk id="3" creationId="{139D8F91-80D7-4EF5-A3F2-3EDEB6ABE9BF}"/>
          </ac:spMkLst>
        </pc:spChg>
        <pc:spChg chg="del">
          <ac:chgData name="Tollef Struksnes Jahren" userId="9d445570-a449-4513-bfeb-7fce20956292" providerId="ADAL" clId="{A521BFB9-F226-44EE-8409-F926FA8F8734}" dt="2018-02-14T20:12:17.477" v="1071" actId="478"/>
          <ac:spMkLst>
            <pc:docMk/>
            <pc:sldMk cId="2513405340" sldId="379"/>
            <ac:spMk id="4" creationId="{F80092E0-6128-4F1A-874D-4C2BD3FBF553}"/>
          </ac:spMkLst>
        </pc:spChg>
        <pc:spChg chg="add del mod">
          <ac:chgData name="Tollef Struksnes Jahren" userId="9d445570-a449-4513-bfeb-7fce20956292" providerId="ADAL" clId="{A521BFB9-F226-44EE-8409-F926FA8F8734}" dt="2018-02-14T07:33:14.363" v="719" actId="478"/>
          <ac:spMkLst>
            <pc:docMk/>
            <pc:sldMk cId="2513405340" sldId="379"/>
            <ac:spMk id="10" creationId="{C578F152-9BA4-4EC9-9F0A-CD4544A0DEC0}"/>
          </ac:spMkLst>
        </pc:spChg>
        <pc:spChg chg="add">
          <ac:chgData name="Tollef Struksnes Jahren" userId="9d445570-a449-4513-bfeb-7fce20956292" providerId="ADAL" clId="{A521BFB9-F226-44EE-8409-F926FA8F8734}" dt="2018-02-14T20:12:17.824" v="1072"/>
          <ac:spMkLst>
            <pc:docMk/>
            <pc:sldMk cId="2513405340" sldId="379"/>
            <ac:spMk id="10" creationId="{553BE485-A36D-4E0C-A256-70A77A58CE12}"/>
          </ac:spMkLst>
        </pc:spChg>
        <pc:picChg chg="add mod">
          <ac:chgData name="Tollef Struksnes Jahren" userId="9d445570-a449-4513-bfeb-7fce20956292" providerId="ADAL" clId="{A521BFB9-F226-44EE-8409-F926FA8F8734}" dt="2018-02-14T07:33:16.197" v="720" actId="1076"/>
          <ac:picMkLst>
            <pc:docMk/>
            <pc:sldMk cId="2513405340" sldId="379"/>
            <ac:picMk id="7" creationId="{106EB065-9F87-497E-B4CA-CF5331E8F69E}"/>
          </ac:picMkLst>
        </pc:picChg>
        <pc:picChg chg="add del mod">
          <ac:chgData name="Tollef Struksnes Jahren" userId="9d445570-a449-4513-bfeb-7fce20956292" providerId="ADAL" clId="{A521BFB9-F226-44EE-8409-F926FA8F8734}" dt="2018-02-14T07:32:55.475" v="714" actId="1076"/>
          <ac:picMkLst>
            <pc:docMk/>
            <pc:sldMk cId="2513405340" sldId="379"/>
            <ac:picMk id="8" creationId="{CF0597D5-D57C-4AE6-AD0D-DE87C90D5FF6}"/>
          </ac:picMkLst>
        </pc:picChg>
        <pc:picChg chg="add mod">
          <ac:chgData name="Tollef Struksnes Jahren" userId="9d445570-a449-4513-bfeb-7fce20956292" providerId="ADAL" clId="{A521BFB9-F226-44EE-8409-F926FA8F8734}" dt="2018-02-14T07:30:29.236" v="699" actId="14100"/>
          <ac:picMkLst>
            <pc:docMk/>
            <pc:sldMk cId="2513405340" sldId="379"/>
            <ac:picMk id="9" creationId="{A9D479E7-E52D-40BB-AB2F-7C29E247B7BB}"/>
          </ac:picMkLst>
        </pc:picChg>
        <pc:picChg chg="add mod">
          <ac:chgData name="Tollef Struksnes Jahren" userId="9d445570-a449-4513-bfeb-7fce20956292" providerId="ADAL" clId="{A521BFB9-F226-44EE-8409-F926FA8F8734}" dt="2018-02-14T07:33:11.006" v="718" actId="1076"/>
          <ac:picMkLst>
            <pc:docMk/>
            <pc:sldMk cId="2513405340" sldId="379"/>
            <ac:picMk id="11" creationId="{E527534F-DB08-405C-A6F6-11D6CA124E2F}"/>
          </ac:picMkLst>
        </pc:picChg>
      </pc:sldChg>
      <pc:sldChg chg="addSp delSp modSp add modAnim">
        <pc:chgData name="Tollef Struksnes Jahren" userId="9d445570-a449-4513-bfeb-7fce20956292" providerId="ADAL" clId="{A521BFB9-F226-44EE-8409-F926FA8F8734}" dt="2018-02-14T20:12:35.022" v="1084"/>
        <pc:sldMkLst>
          <pc:docMk/>
          <pc:sldMk cId="1818497799" sldId="380"/>
        </pc:sldMkLst>
        <pc:spChg chg="mod">
          <ac:chgData name="Tollef Struksnes Jahren" userId="9d445570-a449-4513-bfeb-7fce20956292" providerId="ADAL" clId="{A521BFB9-F226-44EE-8409-F926FA8F8734}" dt="2018-02-14T07:22:43.738" v="678" actId="20577"/>
          <ac:spMkLst>
            <pc:docMk/>
            <pc:sldMk cId="1818497799" sldId="380"/>
            <ac:spMk id="2" creationId="{DE798DF0-4064-466A-9697-6CD5A701870B}"/>
          </ac:spMkLst>
        </pc:spChg>
        <pc:spChg chg="del">
          <ac:chgData name="Tollef Struksnes Jahren" userId="9d445570-a449-4513-bfeb-7fce20956292" providerId="ADAL" clId="{A521BFB9-F226-44EE-8409-F926FA8F8734}" dt="2018-02-14T20:12:34.780" v="1083" actId="478"/>
          <ac:spMkLst>
            <pc:docMk/>
            <pc:sldMk cId="1818497799" sldId="380"/>
            <ac:spMk id="4" creationId="{BC9BF515-0BDF-43A1-8A41-D715FFC96736}"/>
          </ac:spMkLst>
        </pc:spChg>
        <pc:spChg chg="add">
          <ac:chgData name="Tollef Struksnes Jahren" userId="9d445570-a449-4513-bfeb-7fce20956292" providerId="ADAL" clId="{A521BFB9-F226-44EE-8409-F926FA8F8734}" dt="2018-02-14T20:12:35.022" v="1084"/>
          <ac:spMkLst>
            <pc:docMk/>
            <pc:sldMk cId="1818497799" sldId="380"/>
            <ac:spMk id="11" creationId="{153F1521-1056-4C60-9156-D0124F915F11}"/>
          </ac:spMkLst>
        </pc:spChg>
        <pc:picChg chg="add">
          <ac:chgData name="Tollef Struksnes Jahren" userId="9d445570-a449-4513-bfeb-7fce20956292" providerId="ADAL" clId="{A521BFB9-F226-44EE-8409-F926FA8F8734}" dt="2018-02-14T07:53:30.213" v="1028" actId="20577"/>
          <ac:picMkLst>
            <pc:docMk/>
            <pc:sldMk cId="1818497799" sldId="380"/>
            <ac:picMk id="7" creationId="{3B3091FF-4224-4864-A5B6-A344C320346B}"/>
          </ac:picMkLst>
        </pc:picChg>
        <pc:picChg chg="add">
          <ac:chgData name="Tollef Struksnes Jahren" userId="9d445570-a449-4513-bfeb-7fce20956292" providerId="ADAL" clId="{A521BFB9-F226-44EE-8409-F926FA8F8734}" dt="2018-02-14T07:53:30.213" v="1028" actId="20577"/>
          <ac:picMkLst>
            <pc:docMk/>
            <pc:sldMk cId="1818497799" sldId="380"/>
            <ac:picMk id="8" creationId="{64476182-1E9D-4815-BB8F-32ED353268B9}"/>
          </ac:picMkLst>
        </pc:picChg>
        <pc:picChg chg="add">
          <ac:chgData name="Tollef Struksnes Jahren" userId="9d445570-a449-4513-bfeb-7fce20956292" providerId="ADAL" clId="{A521BFB9-F226-44EE-8409-F926FA8F8734}" dt="2018-02-14T07:53:30.213" v="1028" actId="20577"/>
          <ac:picMkLst>
            <pc:docMk/>
            <pc:sldMk cId="1818497799" sldId="380"/>
            <ac:picMk id="9" creationId="{B3CEDF10-4E5E-45C3-844F-623DE0E6A348}"/>
          </ac:picMkLst>
        </pc:picChg>
        <pc:picChg chg="add mod ord">
          <ac:chgData name="Tollef Struksnes Jahren" userId="9d445570-a449-4513-bfeb-7fce20956292" providerId="ADAL" clId="{A521BFB9-F226-44EE-8409-F926FA8F8734}" dt="2018-02-14T07:54:05.205" v="1033" actId="167"/>
          <ac:picMkLst>
            <pc:docMk/>
            <pc:sldMk cId="1818497799" sldId="380"/>
            <ac:picMk id="10" creationId="{B700A9FF-DAA9-4E58-83FE-FB1B12EB9661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4T20:12:23.924" v="1076"/>
        <pc:sldMkLst>
          <pc:docMk/>
          <pc:sldMk cId="767434685" sldId="381"/>
        </pc:sldMkLst>
        <pc:spChg chg="mod">
          <ac:chgData name="Tollef Struksnes Jahren" userId="9d445570-a449-4513-bfeb-7fce20956292" providerId="ADAL" clId="{A521BFB9-F226-44EE-8409-F926FA8F8734}" dt="2018-02-14T07:32:22.581" v="707" actId="1076"/>
          <ac:spMkLst>
            <pc:docMk/>
            <pc:sldMk cId="767434685" sldId="381"/>
            <ac:spMk id="2" creationId="{9832688B-169E-46FE-9036-9E42829AEF1F}"/>
          </ac:spMkLst>
        </pc:spChg>
        <pc:spChg chg="del">
          <ac:chgData name="Tollef Struksnes Jahren" userId="9d445570-a449-4513-bfeb-7fce20956292" providerId="ADAL" clId="{A521BFB9-F226-44EE-8409-F926FA8F8734}" dt="2018-02-14T07:32:13.959" v="703" actId="1076"/>
          <ac:spMkLst>
            <pc:docMk/>
            <pc:sldMk cId="767434685" sldId="381"/>
            <ac:spMk id="3" creationId="{0A54E0BC-B764-4008-AEAF-9ED04A97BF67}"/>
          </ac:spMkLst>
        </pc:spChg>
        <pc:spChg chg="del">
          <ac:chgData name="Tollef Struksnes Jahren" userId="9d445570-a449-4513-bfeb-7fce20956292" providerId="ADAL" clId="{A521BFB9-F226-44EE-8409-F926FA8F8734}" dt="2018-02-14T20:12:23.633" v="1075" actId="478"/>
          <ac:spMkLst>
            <pc:docMk/>
            <pc:sldMk cId="767434685" sldId="381"/>
            <ac:spMk id="4" creationId="{D0F35504-4E84-446B-894E-9848D4ABDDA5}"/>
          </ac:spMkLst>
        </pc:spChg>
        <pc:spChg chg="add">
          <ac:chgData name="Tollef Struksnes Jahren" userId="9d445570-a449-4513-bfeb-7fce20956292" providerId="ADAL" clId="{A521BFB9-F226-44EE-8409-F926FA8F8734}" dt="2018-02-14T20:12:23.924" v="1076"/>
          <ac:spMkLst>
            <pc:docMk/>
            <pc:sldMk cId="767434685" sldId="381"/>
            <ac:spMk id="10" creationId="{717A478C-389E-41E9-8E07-41E065778A2E}"/>
          </ac:spMkLst>
        </pc:spChg>
        <pc:picChg chg="add mod">
          <ac:chgData name="Tollef Struksnes Jahren" userId="9d445570-a449-4513-bfeb-7fce20956292" providerId="ADAL" clId="{A521BFB9-F226-44EE-8409-F926FA8F8734}" dt="2018-02-14T07:40:41.979" v="777" actId="1076"/>
          <ac:picMkLst>
            <pc:docMk/>
            <pc:sldMk cId="767434685" sldId="381"/>
            <ac:picMk id="7" creationId="{5AF7CD08-3718-405B-A53F-7C0E45F2C1BE}"/>
          </ac:picMkLst>
        </pc:picChg>
        <pc:picChg chg="add">
          <ac:chgData name="Tollef Struksnes Jahren" userId="9d445570-a449-4513-bfeb-7fce20956292" providerId="ADAL" clId="{A521BFB9-F226-44EE-8409-F926FA8F8734}" dt="2018-02-14T07:33:21.132" v="721" actId="1076"/>
          <ac:picMkLst>
            <pc:docMk/>
            <pc:sldMk cId="767434685" sldId="381"/>
            <ac:picMk id="8" creationId="{83B96B8F-D16B-4A9A-A9F5-DA416E3F150F}"/>
          </ac:picMkLst>
        </pc:picChg>
        <pc:picChg chg="add">
          <ac:chgData name="Tollef Struksnes Jahren" userId="9d445570-a449-4513-bfeb-7fce20956292" providerId="ADAL" clId="{A521BFB9-F226-44EE-8409-F926FA8F8734}" dt="2018-02-14T07:33:21.132" v="721" actId="1076"/>
          <ac:picMkLst>
            <pc:docMk/>
            <pc:sldMk cId="767434685" sldId="381"/>
            <ac:picMk id="9" creationId="{83E78955-E829-41BA-9805-261159BB8088}"/>
          </ac:picMkLst>
        </pc:picChg>
      </pc:sldChg>
      <pc:sldChg chg="addSp delSp modSp add modAnim">
        <pc:chgData name="Tollef Struksnes Jahren" userId="9d445570-a449-4513-bfeb-7fce20956292" providerId="ADAL" clId="{A521BFB9-F226-44EE-8409-F926FA8F8734}" dt="2018-02-14T20:12:29.478" v="1080"/>
        <pc:sldMkLst>
          <pc:docMk/>
          <pc:sldMk cId="1497207728" sldId="382"/>
        </pc:sldMkLst>
        <pc:spChg chg="mod">
          <ac:chgData name="Tollef Struksnes Jahren" userId="9d445570-a449-4513-bfeb-7fce20956292" providerId="ADAL" clId="{A521BFB9-F226-44EE-8409-F926FA8F8734}" dt="2018-02-14T07:35:17.794" v="762" actId="20577"/>
          <ac:spMkLst>
            <pc:docMk/>
            <pc:sldMk cId="1497207728" sldId="382"/>
            <ac:spMk id="2" creationId="{0A0CC3FE-E2CB-47A4-9AC2-65CD9AB5BC79}"/>
          </ac:spMkLst>
        </pc:spChg>
        <pc:spChg chg="del">
          <ac:chgData name="Tollef Struksnes Jahren" userId="9d445570-a449-4513-bfeb-7fce20956292" providerId="ADAL" clId="{A521BFB9-F226-44EE-8409-F926FA8F8734}" dt="2018-02-14T07:36:26.563" v="763" actId="478"/>
          <ac:spMkLst>
            <pc:docMk/>
            <pc:sldMk cId="1497207728" sldId="382"/>
            <ac:spMk id="3" creationId="{42648AB2-121B-4A25-A5C4-2AAC87263685}"/>
          </ac:spMkLst>
        </pc:spChg>
        <pc:spChg chg="del">
          <ac:chgData name="Tollef Struksnes Jahren" userId="9d445570-a449-4513-bfeb-7fce20956292" providerId="ADAL" clId="{A521BFB9-F226-44EE-8409-F926FA8F8734}" dt="2018-02-14T20:12:29.227" v="1079" actId="478"/>
          <ac:spMkLst>
            <pc:docMk/>
            <pc:sldMk cId="1497207728" sldId="382"/>
            <ac:spMk id="4" creationId="{F0F3B566-0842-477A-8FE6-7253EB52B5BA}"/>
          </ac:spMkLst>
        </pc:spChg>
        <pc:spChg chg="add mod">
          <ac:chgData name="Tollef Struksnes Jahren" userId="9d445570-a449-4513-bfeb-7fce20956292" providerId="ADAL" clId="{A521BFB9-F226-44EE-8409-F926FA8F8734}" dt="2018-02-14T07:51:16.346" v="1011" actId="6549"/>
          <ac:spMkLst>
            <pc:docMk/>
            <pc:sldMk cId="1497207728" sldId="382"/>
            <ac:spMk id="11" creationId="{5B55489F-FEE9-4FF9-8325-A0EE23DC6C13}"/>
          </ac:spMkLst>
        </pc:spChg>
        <pc:spChg chg="add">
          <ac:chgData name="Tollef Struksnes Jahren" userId="9d445570-a449-4513-bfeb-7fce20956292" providerId="ADAL" clId="{A521BFB9-F226-44EE-8409-F926FA8F8734}" dt="2018-02-14T20:12:29.478" v="1080"/>
          <ac:spMkLst>
            <pc:docMk/>
            <pc:sldMk cId="1497207728" sldId="382"/>
            <ac:spMk id="13" creationId="{4D8F84AF-E926-438C-B687-9A96E3E4F7D0}"/>
          </ac:spMkLst>
        </pc:spChg>
        <pc:picChg chg="add mod">
          <ac:chgData name="Tollef Struksnes Jahren" userId="9d445570-a449-4513-bfeb-7fce20956292" providerId="ADAL" clId="{A521BFB9-F226-44EE-8409-F926FA8F8734}" dt="2018-02-14T07:51:43.240" v="1018" actId="1076"/>
          <ac:picMkLst>
            <pc:docMk/>
            <pc:sldMk cId="1497207728" sldId="382"/>
            <ac:picMk id="7" creationId="{6F392D55-30D0-4E47-888D-02BD162CAF3B}"/>
          </ac:picMkLst>
        </pc:picChg>
        <pc:picChg chg="add mod ord">
          <ac:chgData name="Tollef Struksnes Jahren" userId="9d445570-a449-4513-bfeb-7fce20956292" providerId="ADAL" clId="{A521BFB9-F226-44EE-8409-F926FA8F8734}" dt="2018-02-14T07:51:44.925" v="1019" actId="1076"/>
          <ac:picMkLst>
            <pc:docMk/>
            <pc:sldMk cId="1497207728" sldId="382"/>
            <ac:picMk id="8" creationId="{F6C4A9B6-D9D6-41EB-BFC2-D8F38B05D5C0}"/>
          </ac:picMkLst>
        </pc:picChg>
        <pc:picChg chg="add del mod">
          <ac:chgData name="Tollef Struksnes Jahren" userId="9d445570-a449-4513-bfeb-7fce20956292" providerId="ADAL" clId="{A521BFB9-F226-44EE-8409-F926FA8F8734}" dt="2018-02-14T07:36:36.730" v="768" actId="478"/>
          <ac:picMkLst>
            <pc:docMk/>
            <pc:sldMk cId="1497207728" sldId="382"/>
            <ac:picMk id="9" creationId="{07847754-5B37-4598-96B7-836154536D22}"/>
          </ac:picMkLst>
        </pc:picChg>
        <pc:picChg chg="add mod">
          <ac:chgData name="Tollef Struksnes Jahren" userId="9d445570-a449-4513-bfeb-7fce20956292" providerId="ADAL" clId="{A521BFB9-F226-44EE-8409-F926FA8F8734}" dt="2018-02-14T07:50:31.068" v="932" actId="1076"/>
          <ac:picMkLst>
            <pc:docMk/>
            <pc:sldMk cId="1497207728" sldId="382"/>
            <ac:picMk id="10" creationId="{17464B52-22DB-4CED-8041-0C245BF79FF3}"/>
          </ac:picMkLst>
        </pc:picChg>
        <pc:picChg chg="add mod">
          <ac:chgData name="Tollef Struksnes Jahren" userId="9d445570-a449-4513-bfeb-7fce20956292" providerId="ADAL" clId="{A521BFB9-F226-44EE-8409-F926FA8F8734}" dt="2018-02-14T07:51:47.112" v="1020" actId="1076"/>
          <ac:picMkLst>
            <pc:docMk/>
            <pc:sldMk cId="1497207728" sldId="382"/>
            <ac:picMk id="12" creationId="{3B2F61D1-CE7A-41DF-9168-ACFC0B69CA0E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4T20:12:20.968" v="1074"/>
        <pc:sldMkLst>
          <pc:docMk/>
          <pc:sldMk cId="2109788085" sldId="383"/>
        </pc:sldMkLst>
        <pc:spChg chg="mod">
          <ac:chgData name="Tollef Struksnes Jahren" userId="9d445570-a449-4513-bfeb-7fce20956292" providerId="ADAL" clId="{A521BFB9-F226-44EE-8409-F926FA8F8734}" dt="2018-02-14T07:34:49.055" v="734" actId="20577"/>
          <ac:spMkLst>
            <pc:docMk/>
            <pc:sldMk cId="2109788085" sldId="383"/>
            <ac:spMk id="2" creationId="{C83A02D0-3D4A-4A39-9B38-CA97E9E03EFB}"/>
          </ac:spMkLst>
        </pc:spChg>
        <pc:spChg chg="del">
          <ac:chgData name="Tollef Struksnes Jahren" userId="9d445570-a449-4513-bfeb-7fce20956292" providerId="ADAL" clId="{A521BFB9-F226-44EE-8409-F926FA8F8734}" dt="2018-02-14T07:34:34.293" v="728" actId="20577"/>
          <ac:spMkLst>
            <pc:docMk/>
            <pc:sldMk cId="2109788085" sldId="383"/>
            <ac:spMk id="3" creationId="{25C1C662-2727-48A8-B0E8-E49687DBB183}"/>
          </ac:spMkLst>
        </pc:spChg>
        <pc:spChg chg="del">
          <ac:chgData name="Tollef Struksnes Jahren" userId="9d445570-a449-4513-bfeb-7fce20956292" providerId="ADAL" clId="{A521BFB9-F226-44EE-8409-F926FA8F8734}" dt="2018-02-14T20:12:20.700" v="1073" actId="478"/>
          <ac:spMkLst>
            <pc:docMk/>
            <pc:sldMk cId="2109788085" sldId="383"/>
            <ac:spMk id="4" creationId="{FD164A49-241D-445B-81AF-F11A7B9EE139}"/>
          </ac:spMkLst>
        </pc:spChg>
        <pc:spChg chg="add">
          <ac:chgData name="Tollef Struksnes Jahren" userId="9d445570-a449-4513-bfeb-7fce20956292" providerId="ADAL" clId="{A521BFB9-F226-44EE-8409-F926FA8F8734}" dt="2018-02-14T20:12:20.968" v="1074"/>
          <ac:spMkLst>
            <pc:docMk/>
            <pc:sldMk cId="2109788085" sldId="383"/>
            <ac:spMk id="10" creationId="{244E9B86-4AF2-47D0-9DC7-BCCD1C6FFBD1}"/>
          </ac:spMkLst>
        </pc:spChg>
        <pc:picChg chg="add mod">
          <ac:chgData name="Tollef Struksnes Jahren" userId="9d445570-a449-4513-bfeb-7fce20956292" providerId="ADAL" clId="{A521BFB9-F226-44EE-8409-F926FA8F8734}" dt="2018-02-14T07:34:44.622" v="733" actId="1076"/>
          <ac:picMkLst>
            <pc:docMk/>
            <pc:sldMk cId="2109788085" sldId="383"/>
            <ac:picMk id="7" creationId="{5A41D49B-7FF0-43B9-8CC9-B2ABDEEC8ECB}"/>
          </ac:picMkLst>
        </pc:picChg>
        <pc:picChg chg="add mod">
          <ac:chgData name="Tollef Struksnes Jahren" userId="9d445570-a449-4513-bfeb-7fce20956292" providerId="ADAL" clId="{A521BFB9-F226-44EE-8409-F926FA8F8734}" dt="2018-02-14T07:34:44.253" v="732" actId="1076"/>
          <ac:picMkLst>
            <pc:docMk/>
            <pc:sldMk cId="2109788085" sldId="383"/>
            <ac:picMk id="8" creationId="{47A74116-200D-4E1F-B3DF-611E589B5BAD}"/>
          </ac:picMkLst>
        </pc:picChg>
        <pc:picChg chg="add mod">
          <ac:chgData name="Tollef Struksnes Jahren" userId="9d445570-a449-4513-bfeb-7fce20956292" providerId="ADAL" clId="{A521BFB9-F226-44EE-8409-F926FA8F8734}" dt="2018-02-14T07:34:44.253" v="732" actId="1076"/>
          <ac:picMkLst>
            <pc:docMk/>
            <pc:sldMk cId="2109788085" sldId="383"/>
            <ac:picMk id="9" creationId="{53A47FA1-BC62-4700-9C84-9151302E7261}"/>
          </ac:picMkLst>
        </pc:picChg>
      </pc:sldChg>
      <pc:sldChg chg="addSp delSp modSp add modAnim">
        <pc:chgData name="Tollef Struksnes Jahren" userId="9d445570-a449-4513-bfeb-7fce20956292" providerId="ADAL" clId="{A521BFB9-F226-44EE-8409-F926FA8F8734}" dt="2018-02-14T20:12:26.542" v="1078"/>
        <pc:sldMkLst>
          <pc:docMk/>
          <pc:sldMk cId="1852928510" sldId="384"/>
        </pc:sldMkLst>
        <pc:spChg chg="mod">
          <ac:chgData name="Tollef Struksnes Jahren" userId="9d445570-a449-4513-bfeb-7fce20956292" providerId="ADAL" clId="{A521BFB9-F226-44EE-8409-F926FA8F8734}" dt="2018-02-14T07:40:24.318" v="775" actId="20577"/>
          <ac:spMkLst>
            <pc:docMk/>
            <pc:sldMk cId="1852928510" sldId="384"/>
            <ac:spMk id="2" creationId="{8A032295-7541-4FA3-A54A-434D8F004F8F}"/>
          </ac:spMkLst>
        </pc:spChg>
        <pc:spChg chg="del">
          <ac:chgData name="Tollef Struksnes Jahren" userId="9d445570-a449-4513-bfeb-7fce20956292" providerId="ADAL" clId="{A521BFB9-F226-44EE-8409-F926FA8F8734}" dt="2018-02-14T07:42:58.163" v="779" actId="20577"/>
          <ac:spMkLst>
            <pc:docMk/>
            <pc:sldMk cId="1852928510" sldId="384"/>
            <ac:spMk id="3" creationId="{9470A4FB-7BDC-431F-B9F7-8E7F16170499}"/>
          </ac:spMkLst>
        </pc:spChg>
        <pc:spChg chg="del">
          <ac:chgData name="Tollef Struksnes Jahren" userId="9d445570-a449-4513-bfeb-7fce20956292" providerId="ADAL" clId="{A521BFB9-F226-44EE-8409-F926FA8F8734}" dt="2018-02-14T20:12:26.279" v="1077" actId="478"/>
          <ac:spMkLst>
            <pc:docMk/>
            <pc:sldMk cId="1852928510" sldId="384"/>
            <ac:spMk id="4" creationId="{FD7E3C50-43D0-4262-8522-2F9C62F79839}"/>
          </ac:spMkLst>
        </pc:spChg>
        <pc:spChg chg="add mod">
          <ac:chgData name="Tollef Struksnes Jahren" userId="9d445570-a449-4513-bfeb-7fce20956292" providerId="ADAL" clId="{A521BFB9-F226-44EE-8409-F926FA8F8734}" dt="2018-02-14T07:47:26.379" v="913" actId="1076"/>
          <ac:spMkLst>
            <pc:docMk/>
            <pc:sldMk cId="1852928510" sldId="384"/>
            <ac:spMk id="11" creationId="{D1DE5946-F2C0-48B4-9FC6-0936BF45778B}"/>
          </ac:spMkLst>
        </pc:spChg>
        <pc:spChg chg="add">
          <ac:chgData name="Tollef Struksnes Jahren" userId="9d445570-a449-4513-bfeb-7fce20956292" providerId="ADAL" clId="{A521BFB9-F226-44EE-8409-F926FA8F8734}" dt="2018-02-14T20:12:26.542" v="1078"/>
          <ac:spMkLst>
            <pc:docMk/>
            <pc:sldMk cId="1852928510" sldId="384"/>
            <ac:spMk id="12" creationId="{6AC01831-3AA9-4B10-ADDA-A4CF99A87BAD}"/>
          </ac:spMkLst>
        </pc:spChg>
        <pc:spChg chg="add mod">
          <ac:chgData name="Tollef Struksnes Jahren" userId="9d445570-a449-4513-bfeb-7fce20956292" providerId="ADAL" clId="{A521BFB9-F226-44EE-8409-F926FA8F8734}" dt="2018-02-14T07:47:31.459" v="914" actId="1076"/>
          <ac:spMkLst>
            <pc:docMk/>
            <pc:sldMk cId="1852928510" sldId="384"/>
            <ac:spMk id="13" creationId="{ABB8B78F-DA86-4116-B204-379AAC7D182D}"/>
          </ac:spMkLst>
        </pc:spChg>
        <pc:picChg chg="add del">
          <ac:chgData name="Tollef Struksnes Jahren" userId="9d445570-a449-4513-bfeb-7fce20956292" providerId="ADAL" clId="{A521BFB9-F226-44EE-8409-F926FA8F8734}" dt="2018-02-14T07:47:23.436" v="912" actId="20577"/>
          <ac:picMkLst>
            <pc:docMk/>
            <pc:sldMk cId="1852928510" sldId="384"/>
            <ac:picMk id="7" creationId="{4D61F691-7D7A-4828-B778-9E1A386B0525}"/>
          </ac:picMkLst>
        </pc:picChg>
        <pc:picChg chg="add del">
          <ac:chgData name="Tollef Struksnes Jahren" userId="9d445570-a449-4513-bfeb-7fce20956292" providerId="ADAL" clId="{A521BFB9-F226-44EE-8409-F926FA8F8734}" dt="2018-02-14T07:47:23.436" v="912" actId="20577"/>
          <ac:picMkLst>
            <pc:docMk/>
            <pc:sldMk cId="1852928510" sldId="384"/>
            <ac:picMk id="8" creationId="{BFF956BB-33B7-45E2-B1C3-2516E484B8B2}"/>
          </ac:picMkLst>
        </pc:picChg>
        <pc:picChg chg="add del mod">
          <ac:chgData name="Tollef Struksnes Jahren" userId="9d445570-a449-4513-bfeb-7fce20956292" providerId="ADAL" clId="{A521BFB9-F226-44EE-8409-F926FA8F8734}" dt="2018-02-14T07:45:13.380" v="794" actId="478"/>
          <ac:picMkLst>
            <pc:docMk/>
            <pc:sldMk cId="1852928510" sldId="384"/>
            <ac:picMk id="9" creationId="{AEA4CAC6-E250-4D6A-8B43-2C474A5A91F7}"/>
          </ac:picMkLst>
        </pc:picChg>
        <pc:picChg chg="add del mod">
          <ac:chgData name="Tollef Struksnes Jahren" userId="9d445570-a449-4513-bfeb-7fce20956292" providerId="ADAL" clId="{A521BFB9-F226-44EE-8409-F926FA8F8734}" dt="2018-02-14T07:45:24.482" v="799" actId="478"/>
          <ac:picMkLst>
            <pc:docMk/>
            <pc:sldMk cId="1852928510" sldId="384"/>
            <ac:picMk id="10" creationId="{982C224E-E684-4C04-BAAA-6739597F9362}"/>
          </ac:picMkLst>
        </pc:picChg>
        <pc:picChg chg="add mod">
          <ac:chgData name="Tollef Struksnes Jahren" userId="9d445570-a449-4513-bfeb-7fce20956292" providerId="ADAL" clId="{A521BFB9-F226-44EE-8409-F926FA8F8734}" dt="2018-02-14T07:46:10.087" v="807" actId="14100"/>
          <ac:picMkLst>
            <pc:docMk/>
            <pc:sldMk cId="1852928510" sldId="384"/>
            <ac:picMk id="14" creationId="{DC2CB240-8CA7-419F-BEA3-7A97656B4900}"/>
          </ac:picMkLst>
        </pc:picChg>
        <pc:picChg chg="add mod">
          <ac:chgData name="Tollef Struksnes Jahren" userId="9d445570-a449-4513-bfeb-7fce20956292" providerId="ADAL" clId="{A521BFB9-F226-44EE-8409-F926FA8F8734}" dt="2018-02-14T07:46:11.869" v="808" actId="14100"/>
          <ac:picMkLst>
            <pc:docMk/>
            <pc:sldMk cId="1852928510" sldId="384"/>
            <ac:picMk id="15" creationId="{6E2FC6C6-EE82-49F4-A9DD-D88338D2517A}"/>
          </ac:picMkLst>
        </pc:picChg>
        <pc:picChg chg="add mod">
          <ac:chgData name="Tollef Struksnes Jahren" userId="9d445570-a449-4513-bfeb-7fce20956292" providerId="ADAL" clId="{A521BFB9-F226-44EE-8409-F926FA8F8734}" dt="2018-02-14T07:47:35.163" v="916" actId="1076"/>
          <ac:picMkLst>
            <pc:docMk/>
            <pc:sldMk cId="1852928510" sldId="384"/>
            <ac:picMk id="16" creationId="{A7E208A6-3DC3-412B-8166-D9D8A8E07F6A}"/>
          </ac:picMkLst>
        </pc:picChg>
        <pc:picChg chg="add mod">
          <ac:chgData name="Tollef Struksnes Jahren" userId="9d445570-a449-4513-bfeb-7fce20956292" providerId="ADAL" clId="{A521BFB9-F226-44EE-8409-F926FA8F8734}" dt="2018-02-14T07:47:39.230" v="917" actId="1076"/>
          <ac:picMkLst>
            <pc:docMk/>
            <pc:sldMk cId="1852928510" sldId="384"/>
            <ac:picMk id="17" creationId="{3C1483EE-8233-4E90-93AD-E6141D4BCE79}"/>
          </ac:picMkLst>
        </pc:picChg>
      </pc:sldChg>
      <pc:sldChg chg="addSp delSp modSp add modAnim">
        <pc:chgData name="Tollef Struksnes Jahren" userId="9d445570-a449-4513-bfeb-7fce20956292" providerId="ADAL" clId="{A521BFB9-F226-44EE-8409-F926FA8F8734}" dt="2018-02-14T20:12:32.278" v="1082"/>
        <pc:sldMkLst>
          <pc:docMk/>
          <pc:sldMk cId="2747747516" sldId="385"/>
        </pc:sldMkLst>
        <pc:spChg chg="mod">
          <ac:chgData name="Tollef Struksnes Jahren" userId="9d445570-a449-4513-bfeb-7fce20956292" providerId="ADAL" clId="{A521BFB9-F226-44EE-8409-F926FA8F8734}" dt="2018-02-14T07:49:37.848" v="924" actId="20577"/>
          <ac:spMkLst>
            <pc:docMk/>
            <pc:sldMk cId="2747747516" sldId="385"/>
            <ac:spMk id="2" creationId="{9586F773-C360-436C-83AB-1B38EF4378DC}"/>
          </ac:spMkLst>
        </pc:spChg>
        <pc:spChg chg="del">
          <ac:chgData name="Tollef Struksnes Jahren" userId="9d445570-a449-4513-bfeb-7fce20956292" providerId="ADAL" clId="{A521BFB9-F226-44EE-8409-F926FA8F8734}" dt="2018-02-14T07:49:30.381" v="921" actId="20577"/>
          <ac:spMkLst>
            <pc:docMk/>
            <pc:sldMk cId="2747747516" sldId="385"/>
            <ac:spMk id="3" creationId="{22E7979A-0F53-4F27-AFE7-8B324A9D705B}"/>
          </ac:spMkLst>
        </pc:spChg>
        <pc:spChg chg="del">
          <ac:chgData name="Tollef Struksnes Jahren" userId="9d445570-a449-4513-bfeb-7fce20956292" providerId="ADAL" clId="{A521BFB9-F226-44EE-8409-F926FA8F8734}" dt="2018-02-14T20:12:32.035" v="1081" actId="478"/>
          <ac:spMkLst>
            <pc:docMk/>
            <pc:sldMk cId="2747747516" sldId="385"/>
            <ac:spMk id="4" creationId="{36AADBBE-4D8D-48D1-8737-4C857431CA4F}"/>
          </ac:spMkLst>
        </pc:spChg>
        <pc:spChg chg="add">
          <ac:chgData name="Tollef Struksnes Jahren" userId="9d445570-a449-4513-bfeb-7fce20956292" providerId="ADAL" clId="{A521BFB9-F226-44EE-8409-F926FA8F8734}" dt="2018-02-14T20:12:32.278" v="1082"/>
          <ac:spMkLst>
            <pc:docMk/>
            <pc:sldMk cId="2747747516" sldId="385"/>
            <ac:spMk id="13" creationId="{806A47FC-4969-4777-9AC7-6B2D17D3353F}"/>
          </ac:spMkLst>
        </pc:spChg>
        <pc:spChg chg="add del mod">
          <ac:chgData name="Tollef Struksnes Jahren" userId="9d445570-a449-4513-bfeb-7fce20956292" providerId="ADAL" clId="{A521BFB9-F226-44EE-8409-F926FA8F8734}" dt="2018-02-14T07:53:12.153" v="1024" actId="20577"/>
          <ac:spMkLst>
            <pc:docMk/>
            <pc:sldMk cId="2747747516" sldId="385"/>
            <ac:spMk id="14" creationId="{7F069AEF-05D5-4292-AD74-E9ADA056A512}"/>
          </ac:spMkLst>
        </pc:spChg>
        <pc:picChg chg="add del mod">
          <ac:chgData name="Tollef Struksnes Jahren" userId="9d445570-a449-4513-bfeb-7fce20956292" providerId="ADAL" clId="{A521BFB9-F226-44EE-8409-F926FA8F8734}" dt="2018-02-14T07:52:52.098" v="1023" actId="478"/>
          <ac:picMkLst>
            <pc:docMk/>
            <pc:sldMk cId="2747747516" sldId="385"/>
            <ac:picMk id="7" creationId="{87837AE4-2071-49C2-A696-A883080568AA}"/>
          </ac:picMkLst>
        </pc:picChg>
        <pc:picChg chg="add del">
          <ac:chgData name="Tollef Struksnes Jahren" userId="9d445570-a449-4513-bfeb-7fce20956292" providerId="ADAL" clId="{A521BFB9-F226-44EE-8409-F926FA8F8734}" dt="2018-02-14T07:52:46.732" v="1021" actId="478"/>
          <ac:picMkLst>
            <pc:docMk/>
            <pc:sldMk cId="2747747516" sldId="385"/>
            <ac:picMk id="8" creationId="{1F4126FB-9CB0-454B-A535-1CCBBB6473B6}"/>
          </ac:picMkLst>
        </pc:picChg>
        <pc:picChg chg="add del">
          <ac:chgData name="Tollef Struksnes Jahren" userId="9d445570-a449-4513-bfeb-7fce20956292" providerId="ADAL" clId="{A521BFB9-F226-44EE-8409-F926FA8F8734}" dt="2018-02-14T07:52:46.732" v="1021" actId="478"/>
          <ac:picMkLst>
            <pc:docMk/>
            <pc:sldMk cId="2747747516" sldId="385"/>
            <ac:picMk id="9" creationId="{F427D7C0-5E18-4971-BFBD-1CE2F046B9DD}"/>
          </ac:picMkLst>
        </pc:picChg>
        <pc:picChg chg="add">
          <ac:chgData name="Tollef Struksnes Jahren" userId="9d445570-a449-4513-bfeb-7fce20956292" providerId="ADAL" clId="{A521BFB9-F226-44EE-8409-F926FA8F8734}" dt="2018-02-14T07:52:47.182" v="1022" actId="20577"/>
          <ac:picMkLst>
            <pc:docMk/>
            <pc:sldMk cId="2747747516" sldId="385"/>
            <ac:picMk id="10" creationId="{1807ED30-4CC3-4C86-94FA-817EAC1C0EE9}"/>
          </ac:picMkLst>
        </pc:picChg>
        <pc:picChg chg="add">
          <ac:chgData name="Tollef Struksnes Jahren" userId="9d445570-a449-4513-bfeb-7fce20956292" providerId="ADAL" clId="{A521BFB9-F226-44EE-8409-F926FA8F8734}" dt="2018-02-14T07:52:47.182" v="1022" actId="20577"/>
          <ac:picMkLst>
            <pc:docMk/>
            <pc:sldMk cId="2747747516" sldId="385"/>
            <ac:picMk id="11" creationId="{42AAD5C3-24A5-4B42-8DB3-978BE7F0A8CC}"/>
          </ac:picMkLst>
        </pc:picChg>
        <pc:picChg chg="add">
          <ac:chgData name="Tollef Struksnes Jahren" userId="9d445570-a449-4513-bfeb-7fce20956292" providerId="ADAL" clId="{A521BFB9-F226-44EE-8409-F926FA8F8734}" dt="2018-02-14T07:52:47.182" v="1022" actId="20577"/>
          <ac:picMkLst>
            <pc:docMk/>
            <pc:sldMk cId="2747747516" sldId="385"/>
            <ac:picMk id="12" creationId="{6B642A3A-977D-42AA-9150-C2EF620F7B56}"/>
          </ac:picMkLst>
        </pc:picChg>
        <pc:picChg chg="add mod ord">
          <ac:chgData name="Tollef Struksnes Jahren" userId="9d445570-a449-4513-bfeb-7fce20956292" providerId="ADAL" clId="{A521BFB9-F226-44EE-8409-F926FA8F8734}" dt="2018-02-14T07:53:18.225" v="1027" actId="167"/>
          <ac:picMkLst>
            <pc:docMk/>
            <pc:sldMk cId="2747747516" sldId="385"/>
            <ac:picMk id="15" creationId="{2DDFBFEC-319D-4BB8-A19F-935050584781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4T20:12:37.943" v="1086"/>
        <pc:sldMkLst>
          <pc:docMk/>
          <pc:sldMk cId="362490832" sldId="386"/>
        </pc:sldMkLst>
        <pc:spChg chg="mod">
          <ac:chgData name="Tollef Struksnes Jahren" userId="9d445570-a449-4513-bfeb-7fce20956292" providerId="ADAL" clId="{A521BFB9-F226-44EE-8409-F926FA8F8734}" dt="2018-02-14T07:55:12.919" v="1035" actId="1076"/>
          <ac:spMkLst>
            <pc:docMk/>
            <pc:sldMk cId="362490832" sldId="386"/>
            <ac:spMk id="2" creationId="{DE44FE4A-132E-469C-B8E5-04D0613AD755}"/>
          </ac:spMkLst>
        </pc:spChg>
        <pc:spChg chg="del">
          <ac:chgData name="Tollef Struksnes Jahren" userId="9d445570-a449-4513-bfeb-7fce20956292" providerId="ADAL" clId="{A521BFB9-F226-44EE-8409-F926FA8F8734}" dt="2018-02-14T07:55:48.933" v="1036" actId="1076"/>
          <ac:spMkLst>
            <pc:docMk/>
            <pc:sldMk cId="362490832" sldId="386"/>
            <ac:spMk id="3" creationId="{71748EE1-E2CA-4D6A-B8BB-D7B5765084E7}"/>
          </ac:spMkLst>
        </pc:spChg>
        <pc:spChg chg="del">
          <ac:chgData name="Tollef Struksnes Jahren" userId="9d445570-a449-4513-bfeb-7fce20956292" providerId="ADAL" clId="{A521BFB9-F226-44EE-8409-F926FA8F8734}" dt="2018-02-14T20:12:37.708" v="1085" actId="478"/>
          <ac:spMkLst>
            <pc:docMk/>
            <pc:sldMk cId="362490832" sldId="386"/>
            <ac:spMk id="4" creationId="{EEFA9795-8DEC-4FCF-9219-4FE5056680F6}"/>
          </ac:spMkLst>
        </pc:spChg>
        <pc:spChg chg="add">
          <ac:chgData name="Tollef Struksnes Jahren" userId="9d445570-a449-4513-bfeb-7fce20956292" providerId="ADAL" clId="{A521BFB9-F226-44EE-8409-F926FA8F8734}" dt="2018-02-14T20:12:37.943" v="1086"/>
          <ac:spMkLst>
            <pc:docMk/>
            <pc:sldMk cId="362490832" sldId="386"/>
            <ac:spMk id="8" creationId="{A3485A28-6F6D-44CB-95CE-BF73CC3F5A01}"/>
          </ac:spMkLst>
        </pc:spChg>
        <pc:spChg chg="add mod">
          <ac:chgData name="Tollef Struksnes Jahren" userId="9d445570-a449-4513-bfeb-7fce20956292" providerId="ADAL" clId="{A521BFB9-F226-44EE-8409-F926FA8F8734}" dt="2018-02-14T08:01:06.333" v="1042" actId="478"/>
          <ac:spMkLst>
            <pc:docMk/>
            <pc:sldMk cId="362490832" sldId="386"/>
            <ac:spMk id="9" creationId="{5F23887D-FF2D-4FBF-A087-0D31B48676DA}"/>
          </ac:spMkLst>
        </pc:spChg>
        <pc:picChg chg="add del mod">
          <ac:chgData name="Tollef Struksnes Jahren" userId="9d445570-a449-4513-bfeb-7fce20956292" providerId="ADAL" clId="{A521BFB9-F226-44EE-8409-F926FA8F8734}" dt="2018-02-14T08:01:06.333" v="1042" actId="478"/>
          <ac:picMkLst>
            <pc:docMk/>
            <pc:sldMk cId="362490832" sldId="386"/>
            <ac:picMk id="7" creationId="{F5BB6E58-DF63-49D1-AFAF-26BA8744A83E}"/>
          </ac:picMkLst>
        </pc:picChg>
        <pc:picChg chg="add mod">
          <ac:chgData name="Tollef Struksnes Jahren" userId="9d445570-a449-4513-bfeb-7fce20956292" providerId="ADAL" clId="{A521BFB9-F226-44EE-8409-F926FA8F8734}" dt="2018-02-14T08:01:10.873" v="1045" actId="1076"/>
          <ac:picMkLst>
            <pc:docMk/>
            <pc:sldMk cId="362490832" sldId="386"/>
            <ac:picMk id="10" creationId="{6B806822-DD28-4E93-8864-6C017C3B8703}"/>
          </ac:picMkLst>
        </pc:picChg>
      </pc:sldChg>
      <pc:sldChg chg="addSp delSp modSp add">
        <pc:chgData name="Tollef Struksnes Jahren" userId="9d445570-a449-4513-bfeb-7fce20956292" providerId="ADAL" clId="{A521BFB9-F226-44EE-8409-F926FA8F8734}" dt="2018-02-14T20:26:56.957" v="1092" actId="14100"/>
        <pc:sldMkLst>
          <pc:docMk/>
          <pc:sldMk cId="3803401528" sldId="387"/>
        </pc:sldMkLst>
        <pc:spChg chg="mod">
          <ac:chgData name="Tollef Struksnes Jahren" userId="9d445570-a449-4513-bfeb-7fce20956292" providerId="ADAL" clId="{A521BFB9-F226-44EE-8409-F926FA8F8734}" dt="2018-02-14T08:06:24.293" v="1067" actId="20577"/>
          <ac:spMkLst>
            <pc:docMk/>
            <pc:sldMk cId="3803401528" sldId="387"/>
            <ac:spMk id="2" creationId="{F34D2630-ADC2-4471-BC58-58D01602F23B}"/>
          </ac:spMkLst>
        </pc:spChg>
        <pc:spChg chg="del">
          <ac:chgData name="Tollef Struksnes Jahren" userId="9d445570-a449-4513-bfeb-7fce20956292" providerId="ADAL" clId="{A521BFB9-F226-44EE-8409-F926FA8F8734}" dt="2018-02-14T08:06:15.687" v="1047" actId="1076"/>
          <ac:spMkLst>
            <pc:docMk/>
            <pc:sldMk cId="3803401528" sldId="387"/>
            <ac:spMk id="3" creationId="{D7CF436B-A57A-4AA4-8D09-ECDCD8695502}"/>
          </ac:spMkLst>
        </pc:spChg>
        <pc:spChg chg="del">
          <ac:chgData name="Tollef Struksnes Jahren" userId="9d445570-a449-4513-bfeb-7fce20956292" providerId="ADAL" clId="{A521BFB9-F226-44EE-8409-F926FA8F8734}" dt="2018-02-14T20:12:58.172" v="1087" actId="478"/>
          <ac:spMkLst>
            <pc:docMk/>
            <pc:sldMk cId="3803401528" sldId="387"/>
            <ac:spMk id="4" creationId="{EE4CD4D8-56A7-4573-82D1-83E1DDC30C0D}"/>
          </ac:spMkLst>
        </pc:spChg>
        <pc:spChg chg="add">
          <ac:chgData name="Tollef Struksnes Jahren" userId="9d445570-a449-4513-bfeb-7fce20956292" providerId="ADAL" clId="{A521BFB9-F226-44EE-8409-F926FA8F8734}" dt="2018-02-14T20:12:58.471" v="1088"/>
          <ac:spMkLst>
            <pc:docMk/>
            <pc:sldMk cId="3803401528" sldId="387"/>
            <ac:spMk id="8" creationId="{41AD2964-CFF0-4ABE-B440-B2AFBCC7F492}"/>
          </ac:spMkLst>
        </pc:spChg>
        <pc:spChg chg="add mod">
          <ac:chgData name="Tollef Struksnes Jahren" userId="9d445570-a449-4513-bfeb-7fce20956292" providerId="ADAL" clId="{A521BFB9-F226-44EE-8409-F926FA8F8734}" dt="2018-02-14T20:26:27.935" v="1089" actId="478"/>
          <ac:spMkLst>
            <pc:docMk/>
            <pc:sldMk cId="3803401528" sldId="387"/>
            <ac:spMk id="9" creationId="{2FC3406A-4E61-40EB-A7B4-97F76B907F20}"/>
          </ac:spMkLst>
        </pc:spChg>
        <pc:picChg chg="add del mod">
          <ac:chgData name="Tollef Struksnes Jahren" userId="9d445570-a449-4513-bfeb-7fce20956292" providerId="ADAL" clId="{A521BFB9-F226-44EE-8409-F926FA8F8734}" dt="2018-02-14T20:26:27.935" v="1089" actId="478"/>
          <ac:picMkLst>
            <pc:docMk/>
            <pc:sldMk cId="3803401528" sldId="387"/>
            <ac:picMk id="7" creationId="{67148BA6-CBE7-4B52-9A90-4322BAA4B8E6}"/>
          </ac:picMkLst>
        </pc:picChg>
        <pc:picChg chg="add mod">
          <ac:chgData name="Tollef Struksnes Jahren" userId="9d445570-a449-4513-bfeb-7fce20956292" providerId="ADAL" clId="{A521BFB9-F226-44EE-8409-F926FA8F8734}" dt="2018-02-14T20:26:56.957" v="1092" actId="14100"/>
          <ac:picMkLst>
            <pc:docMk/>
            <pc:sldMk cId="3803401528" sldId="387"/>
            <ac:picMk id="10" creationId="{432864FD-4FD9-4B7D-BCD6-BDDFBB796FED}"/>
          </ac:picMkLst>
        </pc:picChg>
      </pc:sldChg>
    </pc:docChg>
  </pc:docChgLst>
  <pc:docChgLst>
    <pc:chgData name="Tollef Struksnes Jahren" userId="9d445570-a449-4513-bfeb-7fce20956292" providerId="ADAL" clId="{5F01D2FF-A6D1-49E3-A03E-A6395DF6AAE0}"/>
    <pc:docChg chg="custSel addSld modSld">
      <pc:chgData name="Tollef Struksnes Jahren" userId="9d445570-a449-4513-bfeb-7fce20956292" providerId="ADAL" clId="{5F01D2FF-A6D1-49E3-A03E-A6395DF6AAE0}" dt="2018-02-13T15:03:10.748" v="253" actId="20577"/>
      <pc:docMkLst>
        <pc:docMk/>
      </pc:docMkLst>
      <pc:sldChg chg="addSp delSp modSp">
        <pc:chgData name="Tollef Struksnes Jahren" userId="9d445570-a449-4513-bfeb-7fce20956292" providerId="ADAL" clId="{5F01D2FF-A6D1-49E3-A03E-A6395DF6AAE0}" dt="2018-02-13T14:16:42.027" v="18" actId="478"/>
        <pc:sldMkLst>
          <pc:docMk/>
          <pc:sldMk cId="0" sldId="256"/>
        </pc:sldMkLst>
        <pc:graphicFrameChg chg="add del mod modGraphic">
          <ac:chgData name="Tollef Struksnes Jahren" userId="9d445570-a449-4513-bfeb-7fce20956292" providerId="ADAL" clId="{5F01D2FF-A6D1-49E3-A03E-A6395DF6AAE0}" dt="2018-02-13T14:16:42.027" v="18" actId="478"/>
          <ac:graphicFrameMkLst>
            <pc:docMk/>
            <pc:sldMk cId="0" sldId="256"/>
            <ac:graphicFrameMk id="3" creationId="{50816212-13AD-442E-A71A-363B153E76CA}"/>
          </ac:graphicFrameMkLst>
        </pc:graphicFrameChg>
      </pc:sldChg>
      <pc:sldChg chg="modSp">
        <pc:chgData name="Tollef Struksnes Jahren" userId="9d445570-a449-4513-bfeb-7fce20956292" providerId="ADAL" clId="{5F01D2FF-A6D1-49E3-A03E-A6395DF6AAE0}" dt="2018-02-13T14:23:25.956" v="88" actId="20577"/>
        <pc:sldMkLst>
          <pc:docMk/>
          <pc:sldMk cId="917862926" sldId="258"/>
        </pc:sldMkLst>
        <pc:spChg chg="mod">
          <ac:chgData name="Tollef Struksnes Jahren" userId="9d445570-a449-4513-bfeb-7fce20956292" providerId="ADAL" clId="{5F01D2FF-A6D1-49E3-A03E-A6395DF6AAE0}" dt="2018-02-13T14:23:25.956" v="88" actId="20577"/>
          <ac:spMkLst>
            <pc:docMk/>
            <pc:sldMk cId="917862926" sldId="258"/>
            <ac:spMk id="3" creationId="{ED29B679-CEA8-485A-8CEE-16277B88693A}"/>
          </ac:spMkLst>
        </pc:spChg>
      </pc:sldChg>
      <pc:sldChg chg="modSp">
        <pc:chgData name="Tollef Struksnes Jahren" userId="9d445570-a449-4513-bfeb-7fce20956292" providerId="ADAL" clId="{5F01D2FF-A6D1-49E3-A03E-A6395DF6AAE0}" dt="2018-02-13T14:18:42.460" v="41" actId="20577"/>
        <pc:sldMkLst>
          <pc:docMk/>
          <pc:sldMk cId="347054772" sldId="259"/>
        </pc:sldMkLst>
        <pc:spChg chg="mod">
          <ac:chgData name="Tollef Struksnes Jahren" userId="9d445570-a449-4513-bfeb-7fce20956292" providerId="ADAL" clId="{5F01D2FF-A6D1-49E3-A03E-A6395DF6AAE0}" dt="2018-02-13T14:18:42.460" v="41" actId="20577"/>
          <ac:spMkLst>
            <pc:docMk/>
            <pc:sldMk cId="347054772" sldId="259"/>
            <ac:spMk id="3" creationId="{D8C0A1CF-46EA-4F3B-92CB-DB626C7A4993}"/>
          </ac:spMkLst>
        </pc:spChg>
      </pc:sldChg>
      <pc:sldChg chg="modSp">
        <pc:chgData name="Tollef Struksnes Jahren" userId="9d445570-a449-4513-bfeb-7fce20956292" providerId="ADAL" clId="{5F01D2FF-A6D1-49E3-A03E-A6395DF6AAE0}" dt="2018-02-13T14:32:05.994" v="157" actId="20577"/>
        <pc:sldMkLst>
          <pc:docMk/>
          <pc:sldMk cId="2139092621" sldId="263"/>
        </pc:sldMkLst>
        <pc:spChg chg="mod">
          <ac:chgData name="Tollef Struksnes Jahren" userId="9d445570-a449-4513-bfeb-7fce20956292" providerId="ADAL" clId="{5F01D2FF-A6D1-49E3-A03E-A6395DF6AAE0}" dt="2018-02-13T14:32:05.994" v="157" actId="20577"/>
          <ac:spMkLst>
            <pc:docMk/>
            <pc:sldMk cId="2139092621" sldId="263"/>
            <ac:spMk id="3" creationId="{9CCFF532-E069-4A0B-8228-0BD7FD857566}"/>
          </ac:spMkLst>
        </pc:spChg>
      </pc:sldChg>
      <pc:sldChg chg="modSp">
        <pc:chgData name="Tollef Struksnes Jahren" userId="9d445570-a449-4513-bfeb-7fce20956292" providerId="ADAL" clId="{5F01D2FF-A6D1-49E3-A03E-A6395DF6AAE0}" dt="2018-02-13T14:27:44.878" v="115" actId="20577"/>
        <pc:sldMkLst>
          <pc:docMk/>
          <pc:sldMk cId="230862664" sldId="264"/>
        </pc:sldMkLst>
        <pc:spChg chg="mod">
          <ac:chgData name="Tollef Struksnes Jahren" userId="9d445570-a449-4513-bfeb-7fce20956292" providerId="ADAL" clId="{5F01D2FF-A6D1-49E3-A03E-A6395DF6AAE0}" dt="2018-02-13T14:27:44.878" v="115" actId="20577"/>
          <ac:spMkLst>
            <pc:docMk/>
            <pc:sldMk cId="230862664" sldId="264"/>
            <ac:spMk id="8" creationId="{6DB1B0CD-47AC-4502-A1F1-FA4A4A71F85D}"/>
          </ac:spMkLst>
        </pc:spChg>
      </pc:sldChg>
      <pc:sldChg chg="modSp">
        <pc:chgData name="Tollef Struksnes Jahren" userId="9d445570-a449-4513-bfeb-7fce20956292" providerId="ADAL" clId="{5F01D2FF-A6D1-49E3-A03E-A6395DF6AAE0}" dt="2018-02-13T14:37:29.422" v="208" actId="20577"/>
        <pc:sldMkLst>
          <pc:docMk/>
          <pc:sldMk cId="1548874580" sldId="268"/>
        </pc:sldMkLst>
        <pc:spChg chg="mod">
          <ac:chgData name="Tollef Struksnes Jahren" userId="9d445570-a449-4513-bfeb-7fce20956292" providerId="ADAL" clId="{5F01D2FF-A6D1-49E3-A03E-A6395DF6AAE0}" dt="2018-02-13T12:23:14.967" v="8" actId="20577"/>
          <ac:spMkLst>
            <pc:docMk/>
            <pc:sldMk cId="1548874580" sldId="268"/>
            <ac:spMk id="4" creationId="{4A04D4E6-DE5A-464B-B0D7-1EA4B45D3A04}"/>
          </ac:spMkLst>
        </pc:spChg>
        <pc:spChg chg="mod">
          <ac:chgData name="Tollef Struksnes Jahren" userId="9d445570-a449-4513-bfeb-7fce20956292" providerId="ADAL" clId="{5F01D2FF-A6D1-49E3-A03E-A6395DF6AAE0}" dt="2018-02-13T14:37:29.422" v="208" actId="20577"/>
          <ac:spMkLst>
            <pc:docMk/>
            <pc:sldMk cId="1548874580" sldId="268"/>
            <ac:spMk id="8" creationId="{C8255DD5-7601-4BD1-9218-0288746ECC07}"/>
          </ac:spMkLst>
        </pc:spChg>
      </pc:sldChg>
      <pc:sldChg chg="modSp">
        <pc:chgData name="Tollef Struksnes Jahren" userId="9d445570-a449-4513-bfeb-7fce20956292" providerId="ADAL" clId="{5F01D2FF-A6D1-49E3-A03E-A6395DF6AAE0}" dt="2018-02-13T14:26:50.715" v="108" actId="313"/>
        <pc:sldMkLst>
          <pc:docMk/>
          <pc:sldMk cId="3079618923" sldId="288"/>
        </pc:sldMkLst>
        <pc:spChg chg="mod">
          <ac:chgData name="Tollef Struksnes Jahren" userId="9d445570-a449-4513-bfeb-7fce20956292" providerId="ADAL" clId="{5F01D2FF-A6D1-49E3-A03E-A6395DF6AAE0}" dt="2018-02-13T14:26:50.715" v="108" actId="313"/>
          <ac:spMkLst>
            <pc:docMk/>
            <pc:sldMk cId="3079618923" sldId="288"/>
            <ac:spMk id="3" creationId="{1EE05D86-6DE7-485C-ADBE-1AD9F17182F0}"/>
          </ac:spMkLst>
        </pc:spChg>
      </pc:sldChg>
      <pc:sldChg chg="modSp">
        <pc:chgData name="Tollef Struksnes Jahren" userId="9d445570-a449-4513-bfeb-7fce20956292" providerId="ADAL" clId="{5F01D2FF-A6D1-49E3-A03E-A6395DF6AAE0}" dt="2018-02-13T14:28:19.299" v="143" actId="20577"/>
        <pc:sldMkLst>
          <pc:docMk/>
          <pc:sldMk cId="650247747" sldId="290"/>
        </pc:sldMkLst>
        <pc:spChg chg="mod">
          <ac:chgData name="Tollef Struksnes Jahren" userId="9d445570-a449-4513-bfeb-7fce20956292" providerId="ADAL" clId="{5F01D2FF-A6D1-49E3-A03E-A6395DF6AAE0}" dt="2018-02-13T14:28:19.299" v="143" actId="20577"/>
          <ac:spMkLst>
            <pc:docMk/>
            <pc:sldMk cId="650247747" sldId="290"/>
            <ac:spMk id="2" creationId="{FAFF8689-DFC5-42FF-9C6D-EF24E87B039B}"/>
          </ac:spMkLst>
        </pc:spChg>
      </pc:sldChg>
      <pc:sldChg chg="modSp">
        <pc:chgData name="Tollef Struksnes Jahren" userId="9d445570-a449-4513-bfeb-7fce20956292" providerId="ADAL" clId="{5F01D2FF-A6D1-49E3-A03E-A6395DF6AAE0}" dt="2018-02-13T14:27:15.787" v="114" actId="20577"/>
        <pc:sldMkLst>
          <pc:docMk/>
          <pc:sldMk cId="3931889978" sldId="293"/>
        </pc:sldMkLst>
        <pc:spChg chg="mod">
          <ac:chgData name="Tollef Struksnes Jahren" userId="9d445570-a449-4513-bfeb-7fce20956292" providerId="ADAL" clId="{5F01D2FF-A6D1-49E3-A03E-A6395DF6AAE0}" dt="2018-02-13T14:27:15.787" v="114" actId="20577"/>
          <ac:spMkLst>
            <pc:docMk/>
            <pc:sldMk cId="3931889978" sldId="293"/>
            <ac:spMk id="2" creationId="{1CB78311-6BBC-4EAA-9F1A-13DC9BB43AA8}"/>
          </ac:spMkLst>
        </pc:spChg>
      </pc:sldChg>
      <pc:sldChg chg="modSp">
        <pc:chgData name="Tollef Struksnes Jahren" userId="9d445570-a449-4513-bfeb-7fce20956292" providerId="ADAL" clId="{5F01D2FF-A6D1-49E3-A03E-A6395DF6AAE0}" dt="2018-02-13T14:29:35.670" v="147" actId="20577"/>
        <pc:sldMkLst>
          <pc:docMk/>
          <pc:sldMk cId="1992873083" sldId="347"/>
        </pc:sldMkLst>
        <pc:spChg chg="mod">
          <ac:chgData name="Tollef Struksnes Jahren" userId="9d445570-a449-4513-bfeb-7fce20956292" providerId="ADAL" clId="{5F01D2FF-A6D1-49E3-A03E-A6395DF6AAE0}" dt="2018-02-13T14:29:35.670" v="147" actId="20577"/>
          <ac:spMkLst>
            <pc:docMk/>
            <pc:sldMk cId="1992873083" sldId="347"/>
            <ac:spMk id="3" creationId="{6DCF59A5-5186-48E8-8263-8555FAF90FBD}"/>
          </ac:spMkLst>
        </pc:spChg>
      </pc:sldChg>
      <pc:sldChg chg="addSp delSp modSp">
        <pc:chgData name="Tollef Struksnes Jahren" userId="9d445570-a449-4513-bfeb-7fce20956292" providerId="ADAL" clId="{5F01D2FF-A6D1-49E3-A03E-A6395DF6AAE0}" dt="2018-02-13T15:03:10.748" v="253" actId="20577"/>
        <pc:sldMkLst>
          <pc:docMk/>
          <pc:sldMk cId="3845270270" sldId="361"/>
        </pc:sldMkLst>
        <pc:spChg chg="mod">
          <ac:chgData name="Tollef Struksnes Jahren" userId="9d445570-a449-4513-bfeb-7fce20956292" providerId="ADAL" clId="{5F01D2FF-A6D1-49E3-A03E-A6395DF6AAE0}" dt="2018-02-13T15:03:10.748" v="253" actId="20577"/>
          <ac:spMkLst>
            <pc:docMk/>
            <pc:sldMk cId="3845270270" sldId="361"/>
            <ac:spMk id="3" creationId="{C0275920-BCFC-4B0F-B154-7A3052837783}"/>
          </ac:spMkLst>
        </pc:spChg>
        <pc:picChg chg="del">
          <ac:chgData name="Tollef Struksnes Jahren" userId="9d445570-a449-4513-bfeb-7fce20956292" providerId="ADAL" clId="{5F01D2FF-A6D1-49E3-A03E-A6395DF6AAE0}" dt="2018-02-13T14:39:03.307" v="209" actId="478"/>
          <ac:picMkLst>
            <pc:docMk/>
            <pc:sldMk cId="3845270270" sldId="361"/>
            <ac:picMk id="7" creationId="{A0D74EA3-E2A2-4C59-938A-2EC534EF6160}"/>
          </ac:picMkLst>
        </pc:picChg>
        <pc:picChg chg="add mod">
          <ac:chgData name="Tollef Struksnes Jahren" userId="9d445570-a449-4513-bfeb-7fce20956292" providerId="ADAL" clId="{5F01D2FF-A6D1-49E3-A03E-A6395DF6AAE0}" dt="2018-02-13T14:39:13.584" v="212" actId="1076"/>
          <ac:picMkLst>
            <pc:docMk/>
            <pc:sldMk cId="3845270270" sldId="361"/>
            <ac:picMk id="8" creationId="{FA704896-7F54-4C5A-B812-02BBF154C2A0}"/>
          </ac:picMkLst>
        </pc:picChg>
      </pc:sldChg>
      <pc:sldChg chg="modSp add">
        <pc:chgData name="Tollef Struksnes Jahren" userId="9d445570-a449-4513-bfeb-7fce20956292" providerId="ADAL" clId="{5F01D2FF-A6D1-49E3-A03E-A6395DF6AAE0}" dt="2018-02-13T14:25:16.971" v="106" actId="20577"/>
        <pc:sldMkLst>
          <pc:docMk/>
          <pc:sldMk cId="999713733" sldId="363"/>
        </pc:sldMkLst>
        <pc:spChg chg="mod">
          <ac:chgData name="Tollef Struksnes Jahren" userId="9d445570-a449-4513-bfeb-7fce20956292" providerId="ADAL" clId="{5F01D2FF-A6D1-49E3-A03E-A6395DF6AAE0}" dt="2018-02-13T14:25:14.451" v="102" actId="20577"/>
          <ac:spMkLst>
            <pc:docMk/>
            <pc:sldMk cId="999713733" sldId="363"/>
            <ac:spMk id="2" creationId="{7F82E24C-6D33-4712-AF9E-6E459EC4C43C}"/>
          </ac:spMkLst>
        </pc:spChg>
        <pc:spChg chg="mod">
          <ac:chgData name="Tollef Struksnes Jahren" userId="9d445570-a449-4513-bfeb-7fce20956292" providerId="ADAL" clId="{5F01D2FF-A6D1-49E3-A03E-A6395DF6AAE0}" dt="2018-02-13T14:25:16.971" v="106" actId="20577"/>
          <ac:spMkLst>
            <pc:docMk/>
            <pc:sldMk cId="999713733" sldId="363"/>
            <ac:spMk id="3" creationId="{827048CC-19E2-42C7-8192-ED25865F2939}"/>
          </ac:spMkLst>
        </pc:spChg>
      </pc:sldChg>
      <pc:sldChg chg="modSp add">
        <pc:chgData name="Tollef Struksnes Jahren" userId="9d445570-a449-4513-bfeb-7fce20956292" providerId="ADAL" clId="{5F01D2FF-A6D1-49E3-A03E-A6395DF6AAE0}" dt="2018-02-13T14:39:46.394" v="220" actId="20577"/>
        <pc:sldMkLst>
          <pc:docMk/>
          <pc:sldMk cId="494882444" sldId="364"/>
        </pc:sldMkLst>
        <pc:spChg chg="mod">
          <ac:chgData name="Tollef Struksnes Jahren" userId="9d445570-a449-4513-bfeb-7fce20956292" providerId="ADAL" clId="{5F01D2FF-A6D1-49E3-A03E-A6395DF6AAE0}" dt="2018-02-13T14:39:46.394" v="220" actId="20577"/>
          <ac:spMkLst>
            <pc:docMk/>
            <pc:sldMk cId="494882444" sldId="364"/>
            <ac:spMk id="2" creationId="{9C7B3F75-A87B-4E86-876D-F66B2557DA19}"/>
          </ac:spMkLst>
        </pc:spChg>
      </pc:sldChg>
      <pc:sldChg chg="addSp delSp modSp add">
        <pc:chgData name="Tollef Struksnes Jahren" userId="9d445570-a449-4513-bfeb-7fce20956292" providerId="ADAL" clId="{5F01D2FF-A6D1-49E3-A03E-A6395DF6AAE0}" dt="2018-02-13T15:01:51.507" v="228" actId="1076"/>
        <pc:sldMkLst>
          <pc:docMk/>
          <pc:sldMk cId="71660270" sldId="365"/>
        </pc:sldMkLst>
        <pc:spChg chg="del">
          <ac:chgData name="Tollef Struksnes Jahren" userId="9d445570-a449-4513-bfeb-7fce20956292" providerId="ADAL" clId="{5F01D2FF-A6D1-49E3-A03E-A6395DF6AAE0}" dt="2018-02-13T15:01:25.525" v="222" actId="1076"/>
          <ac:spMkLst>
            <pc:docMk/>
            <pc:sldMk cId="71660270" sldId="365"/>
            <ac:spMk id="3" creationId="{4ECC1448-3285-4F6F-89A6-6B0FD2D6A4B0}"/>
          </ac:spMkLst>
        </pc:spChg>
        <pc:picChg chg="add mod">
          <ac:chgData name="Tollef Struksnes Jahren" userId="9d445570-a449-4513-bfeb-7fce20956292" providerId="ADAL" clId="{5F01D2FF-A6D1-49E3-A03E-A6395DF6AAE0}" dt="2018-02-13T15:01:51.507" v="228" actId="1076"/>
          <ac:picMkLst>
            <pc:docMk/>
            <pc:sldMk cId="71660270" sldId="365"/>
            <ac:picMk id="7" creationId="{3B173046-3085-4484-9BAC-747F0C57D5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EC6D662-3951-4A62-8C7D-361631346D9A}" type="datetime1">
              <a:rPr lang="nb-NO"/>
              <a:pPr>
                <a:defRPr/>
              </a:pPr>
              <a:t>14.02.2018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893D748C-24CD-4CCB-AD09-9A1F376455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894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BF4BD47-C6F9-482E-AFC6-30D9BA9E4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05B6B6BB-D657-4E81-B08A-93132BE5A221}" type="slidenum">
              <a:rPr lang="en-US" altLang="nb-NO" sz="1300" smtClean="0"/>
              <a:pPr/>
              <a:t>2</a:t>
            </a:fld>
            <a:endParaRPr lang="en-US" altLang="nb-NO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C890F67C-6A25-4FB3-9285-A68DD78EA2F8}" type="slidenum">
              <a:rPr lang="en-US" altLang="nb-NO" sz="1300" smtClean="0"/>
              <a:pPr/>
              <a:t>3</a:t>
            </a:fld>
            <a:endParaRPr lang="en-US" altLang="nb-NO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tensorflow</a:t>
            </a:r>
            <a:r>
              <a:rPr lang="en-US" dirty="0"/>
              <a:t> we are building the computational graphs we want to execute. Before we can execute and computation, we need to define our graph. </a:t>
            </a:r>
          </a:p>
          <a:p>
            <a:r>
              <a:rPr lang="en-US" dirty="0"/>
              <a:t>The graphs are executed using a Session</a:t>
            </a:r>
          </a:p>
          <a:p>
            <a:r>
              <a:rPr lang="en-US" dirty="0"/>
              <a:t>The graph is static</a:t>
            </a:r>
          </a:p>
          <a:p>
            <a:r>
              <a:rPr lang="en-US" dirty="0"/>
              <a:t>Eager</a:t>
            </a:r>
          </a:p>
          <a:p>
            <a:endParaRPr lang="en-US" dirty="0"/>
          </a:p>
          <a:p>
            <a:r>
              <a:rPr lang="en-US" dirty="0"/>
              <a:t>Why is graph efficient:</a:t>
            </a:r>
          </a:p>
          <a:p>
            <a:r>
              <a:rPr lang="en-US" dirty="0"/>
              <a:t>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Machine learning libraries like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tensorflow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are needed to do large numerical computations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efficiently.These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computations are not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optimised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in python and need to be carried out in a well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optimised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language outside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python.Thus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there can be a lot of overhead from switching back to Python after every computation. This overhead is especially bad if you want to run computations on GPUs or in a distributed manner, where there can be a high cost to transferring data.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Tf.Variable</a:t>
            </a:r>
            <a:r>
              <a:rPr lang="en-US" dirty="0"/>
              <a:t> -&gt; often use a the weight matrix</a:t>
            </a:r>
          </a:p>
          <a:p>
            <a:r>
              <a:rPr lang="en-US" dirty="0" err="1"/>
              <a:t>Tf.constant</a:t>
            </a:r>
            <a:r>
              <a:rPr lang="en-US" dirty="0"/>
              <a:t> -&gt; a constant</a:t>
            </a:r>
          </a:p>
          <a:p>
            <a:r>
              <a:rPr lang="en-US" dirty="0" err="1"/>
              <a:t>Tf.placeholder</a:t>
            </a:r>
            <a:r>
              <a:rPr lang="en-US" dirty="0"/>
              <a:t> -&gt; use for feeding </a:t>
            </a:r>
            <a:r>
              <a:rPr lang="en-US" dirty="0" err="1"/>
              <a:t>traning</a:t>
            </a:r>
            <a:r>
              <a:rPr lang="en-US" dirty="0"/>
              <a:t> data and labels  into the graphs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1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a good idea to do preprocessing on the CPU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4BD47-C6F9-482E-AFC6-30D9BA9E4F7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0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8A9A-7406-4BC9-BB02-B9946773A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20.1.2017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0756-F10D-49BF-90FC-1F81060A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40D3-31FB-4353-8FC0-A4A96FD8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53C-53CE-4020-932C-369EF4DD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A973-018A-4257-9728-D9A0C2B06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		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B234-E708-4F4E-8F1B-87A9D208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2957-6614-41A6-8DAB-A2B0D7196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48EF-82D7-418D-A51F-B02E2550E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828A-D08C-4A77-B0A8-E1BCC59BA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nb-NO"/>
              <a:t>27.1.2017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444D-1B6B-46B9-85AA-58EEA807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5CB3380-414D-4B62-965F-3C0E27D2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cs20si/2017/syllabu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/>
              <a:t>INF 5860 Machine learning for image classification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/>
              <a:t>Lecture 5 </a:t>
            </a:r>
            <a:r>
              <a:rPr lang="nb-NO" altLang="nb-NO" dirty="0"/>
              <a:t>: </a:t>
            </a:r>
            <a:r>
              <a:rPr lang="en-US" altLang="nb-NO" dirty="0"/>
              <a:t>Introduction</a:t>
            </a:r>
            <a:r>
              <a:rPr lang="nb-NO" altLang="nb-NO" dirty="0"/>
              <a:t> </a:t>
            </a:r>
            <a:r>
              <a:rPr lang="en-US" altLang="nb-NO" dirty="0"/>
              <a:t>to TensorFlow</a:t>
            </a:r>
          </a:p>
          <a:p>
            <a:r>
              <a:rPr lang="en-US" altLang="nb-NO" dirty="0"/>
              <a:t>Tollef Jahren</a:t>
            </a:r>
          </a:p>
          <a:p>
            <a:r>
              <a:rPr lang="en-US" altLang="nb-NO" dirty="0"/>
              <a:t>February 14,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E669D-CD82-469A-AA40-7A0A0191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TensorFlow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A31063-5FDD-4206-A467-3C85CA79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Python API</a:t>
            </a:r>
          </a:p>
          <a:p>
            <a:pPr lvl="0"/>
            <a:r>
              <a:rPr lang="en-US" sz="1600" dirty="0"/>
              <a:t>Can use CPU, GPU</a:t>
            </a:r>
          </a:p>
          <a:p>
            <a:pPr lvl="0"/>
            <a:r>
              <a:rPr lang="en-US" sz="1600" dirty="0"/>
              <a:t>Supports many platforms:</a:t>
            </a:r>
          </a:p>
          <a:p>
            <a:pPr lvl="1"/>
            <a:r>
              <a:rPr lang="en-US" sz="1600" dirty="0"/>
              <a:t>Raspberry Pi, Android, Windows, iOS, Linux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r>
              <a:rPr lang="en-US" sz="1600" dirty="0"/>
              <a:t>Companies using TensorFlow:</a:t>
            </a:r>
          </a:p>
          <a:p>
            <a:pPr lvl="1"/>
            <a:r>
              <a:rPr lang="en-US" sz="1600" dirty="0"/>
              <a:t>Nvidia, Uber, </a:t>
            </a:r>
            <a:r>
              <a:rPr lang="en-US" sz="1600" dirty="0" err="1"/>
              <a:t>ebay</a:t>
            </a:r>
            <a:r>
              <a:rPr lang="en-US" sz="1600" dirty="0"/>
              <a:t>, snapchat, google, Airbnb, twitter and many more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6B34B7-9052-4A71-94A2-F7E7C3E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A0EAAE-84D0-4FFA-9CFB-F17D662B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EA1248B-502A-4786-9C09-AA0CC987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157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b="1" dirty="0">
                <a:solidFill>
                  <a:srgbClr val="00B050"/>
                </a:solidFill>
              </a:rPr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49E0BF3-A084-4139-9464-092BE25A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33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2E24C-6D33-4712-AF9E-6E459EC4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computational graph?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7D8435-47C4-46C0-A22B-825F757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3C7BA3-F1FD-4ED6-9A56-B6EA5664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63C95B1B-4FFF-4590-99A4-92378D0A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8" name="Plassholder for bilde 5" descr="back_prop_figure1.png - Paint">
            <a:extLst>
              <a:ext uri="{FF2B5EF4-FFF2-40B4-BE49-F238E27FC236}">
                <a16:creationId xmlns:a16="http://schemas.microsoft.com/office/drawing/2014/main" id="{FF477626-6CC1-4AA5-98E3-5C5646767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808432"/>
            <a:ext cx="5351761" cy="3309428"/>
          </a:xfrm>
        </p:spPr>
      </p:pic>
      <p:pic>
        <p:nvPicPr>
          <p:cNvPr id="9" name="Plassholder for bilde 5" descr="Dokument1 - Word">
            <a:extLst>
              <a:ext uri="{FF2B5EF4-FFF2-40B4-BE49-F238E27FC236}">
                <a16:creationId xmlns:a16="http://schemas.microsoft.com/office/drawing/2014/main" id="{4E4D610F-895E-4DD9-9AFB-D497618C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57688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Dokument1 - Word">
            <a:extLst>
              <a:ext uri="{FF2B5EF4-FFF2-40B4-BE49-F238E27FC236}">
                <a16:creationId xmlns:a16="http://schemas.microsoft.com/office/drawing/2014/main" id="{FDB70C47-A1B3-48BD-AC65-5A0B16F2A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3" y="1981200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1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BB9F9F-95CB-4277-BE2A-2A80D6EB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F0EA1B-F19E-49AE-BB2A-43B1C3DD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BBCBBB-70BB-4662-9597-9268C53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lassholder for bilde 5" descr="Dokument1 - Word">
            <a:extLst>
              <a:ext uri="{FF2B5EF4-FFF2-40B4-BE49-F238E27FC236}">
                <a16:creationId xmlns:a16="http://schemas.microsoft.com/office/drawing/2014/main" id="{106EB065-9F87-497E-B4CA-CF5331E8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0019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back_prop_figure2.png - Paint">
            <a:extLst>
              <a:ext uri="{FF2B5EF4-FFF2-40B4-BE49-F238E27FC236}">
                <a16:creationId xmlns:a16="http://schemas.microsoft.com/office/drawing/2014/main" id="{A9D479E7-E52D-40BB-AB2F-7C29E247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2" y="2770955"/>
            <a:ext cx="5054462" cy="311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ssholder for bilde 5" descr="Dokument1 - Word">
            <a:extLst>
              <a:ext uri="{FF2B5EF4-FFF2-40B4-BE49-F238E27FC236}">
                <a16:creationId xmlns:a16="http://schemas.microsoft.com/office/drawing/2014/main" id="{E527534F-DB08-405C-A6F6-11D6CA12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00" y="1943702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53BE485-A36D-4E0C-A256-70A77A58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340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3A02D0-3D4A-4A39-9B38-CA97E9E03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DEABC5-F314-409C-892E-AF501BFD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86D67B-85E8-485A-9717-B4146411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lassholder for bilde 5" descr="back_prop_figure3.png - Paint">
            <a:extLst>
              <a:ext uri="{FF2B5EF4-FFF2-40B4-BE49-F238E27FC236}">
                <a16:creationId xmlns:a16="http://schemas.microsoft.com/office/drawing/2014/main" id="{5A41D49B-7FF0-43B9-8CC9-B2ABDEEC8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19" y="2867659"/>
            <a:ext cx="5156047" cy="3152141"/>
          </a:xfrm>
        </p:spPr>
      </p:pic>
      <p:pic>
        <p:nvPicPr>
          <p:cNvPr id="8" name="Plassholder for bilde 5" descr="Dokument1 - Word">
            <a:extLst>
              <a:ext uri="{FF2B5EF4-FFF2-40B4-BE49-F238E27FC236}">
                <a16:creationId xmlns:a16="http://schemas.microsoft.com/office/drawing/2014/main" id="{47A74116-200D-4E1F-B3DF-611E589B5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7609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Dokument1 - Word">
            <a:extLst>
              <a:ext uri="{FF2B5EF4-FFF2-40B4-BE49-F238E27FC236}">
                <a16:creationId xmlns:a16="http://schemas.microsoft.com/office/drawing/2014/main" id="{53A47FA1-BC62-4700-9C84-9151302E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00" y="2101292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44E9B86-4AF2-47D0-9DC7-BCCD1C6F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78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32688B-169E-46FE-9036-9E42829A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96E4EF-3961-4147-81D6-9A7BD437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96183F-1E1E-4365-A675-9D93DA8B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lassholder for bilde 5" descr="back_prop_figure3.png - Paint">
            <a:extLst>
              <a:ext uri="{FF2B5EF4-FFF2-40B4-BE49-F238E27FC236}">
                <a16:creationId xmlns:a16="http://schemas.microsoft.com/office/drawing/2014/main" id="{5AF7CD08-3718-405B-A53F-7C0E45F2C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24895"/>
            <a:ext cx="5805303" cy="3588025"/>
          </a:xfrm>
        </p:spPr>
      </p:pic>
      <p:pic>
        <p:nvPicPr>
          <p:cNvPr id="8" name="Plassholder for bilde 5" descr="Dokument1 - Word">
            <a:extLst>
              <a:ext uri="{FF2B5EF4-FFF2-40B4-BE49-F238E27FC236}">
                <a16:creationId xmlns:a16="http://schemas.microsoft.com/office/drawing/2014/main" id="{83B96B8F-D16B-4A9A-A9F5-DA416E3F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0019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Dokument1 - Word">
            <a:extLst>
              <a:ext uri="{FF2B5EF4-FFF2-40B4-BE49-F238E27FC236}">
                <a16:creationId xmlns:a16="http://schemas.microsoft.com/office/drawing/2014/main" id="{83E78955-E829-41BA-9805-261159BB8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00" y="1943702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717A478C-389E-41E9-8E07-41E06577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4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032295-7541-4FA3-A54A-434D8F00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309CF8-8D1B-4D31-B807-0EC01760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4B1758-D553-4221-A78E-3F1D3E4E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1DE5946-F2C0-48B4-9FC6-0936BF45778B}"/>
              </a:ext>
            </a:extLst>
          </p:cNvPr>
          <p:cNvSpPr txBox="1"/>
          <p:nvPr/>
        </p:nvSpPr>
        <p:spPr>
          <a:xfrm>
            <a:off x="990600" y="1910825"/>
            <a:ext cx="4579144" cy="90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BB8B78F-DA86-4116-B204-379AAC7D1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78842"/>
            <a:ext cx="7677646" cy="4038600"/>
          </a:xfrm>
        </p:spPr>
        <p:txBody>
          <a:bodyPr/>
          <a:lstStyle/>
          <a:p>
            <a:r>
              <a:rPr lang="en-US" sz="1600" dirty="0"/>
              <a:t>What if we want to get the derivative of f with respect to the different x values?</a:t>
            </a:r>
          </a:p>
        </p:txBody>
      </p:sp>
      <p:pic>
        <p:nvPicPr>
          <p:cNvPr id="14" name="Plassholder for bilde 5" descr="Dokument1 - Word">
            <a:extLst>
              <a:ext uri="{FF2B5EF4-FFF2-40B4-BE49-F238E27FC236}">
                <a16:creationId xmlns:a16="http://schemas.microsoft.com/office/drawing/2014/main" id="{DC2CB240-8CA7-419F-BEA3-7A97656B4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55" y="3279963"/>
            <a:ext cx="2376984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ssholder for bilde 5" descr="Dokument1 - Word">
            <a:extLst>
              <a:ext uri="{FF2B5EF4-FFF2-40B4-BE49-F238E27FC236}">
                <a16:creationId xmlns:a16="http://schemas.microsoft.com/office/drawing/2014/main" id="{6E2FC6C6-EE82-49F4-A9DD-D88338D2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508940"/>
            <a:ext cx="2616993" cy="7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lassholder for bilde 5" descr="Dokument1 - Word">
            <a:extLst>
              <a:ext uri="{FF2B5EF4-FFF2-40B4-BE49-F238E27FC236}">
                <a16:creationId xmlns:a16="http://schemas.microsoft.com/office/drawing/2014/main" id="{A7E208A6-3DC3-412B-8166-D9D8A8E07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55" y="2480215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lassholder for bilde 5" descr="Dokument1 - Word">
            <a:extLst>
              <a:ext uri="{FF2B5EF4-FFF2-40B4-BE49-F238E27FC236}">
                <a16:creationId xmlns:a16="http://schemas.microsoft.com/office/drawing/2014/main" id="{3C1483EE-8233-4E90-93AD-E6141D4BC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16" y="2535070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AC01831-3AA9-4B10-ADDA-A4CF99A8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29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CC3FE-E2CB-47A4-9AC2-65CD9AB5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7AFD33-9480-47F6-BA81-A7FB26EC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8F7FE-CD68-4693-BB99-E5D9BAF7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lassholder for bilde 5" descr="Dokument1 - Word">
            <a:extLst>
              <a:ext uri="{FF2B5EF4-FFF2-40B4-BE49-F238E27FC236}">
                <a16:creationId xmlns:a16="http://schemas.microsoft.com/office/drawing/2014/main" id="{6F392D55-30D0-4E47-888D-02BD162CA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292453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back_prop_figure5.png - Paint">
            <a:extLst>
              <a:ext uri="{FF2B5EF4-FFF2-40B4-BE49-F238E27FC236}">
                <a16:creationId xmlns:a16="http://schemas.microsoft.com/office/drawing/2014/main" id="{17464B52-22DB-4CED-8041-0C245BF7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2" y="3057007"/>
            <a:ext cx="5150644" cy="31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B55489F-FEE9-4FF9-8325-A0EE23DC6C13}"/>
              </a:ext>
            </a:extLst>
          </p:cNvPr>
          <p:cNvSpPr/>
          <p:nvPr/>
        </p:nvSpPr>
        <p:spPr>
          <a:xfrm>
            <a:off x="876300" y="2108869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Lets take the derivative of f with respect to x1</a:t>
            </a:r>
          </a:p>
        </p:txBody>
      </p:sp>
      <p:pic>
        <p:nvPicPr>
          <p:cNvPr id="8" name="Plassholder for bilde 5" descr="Dokument1 - Word">
            <a:extLst>
              <a:ext uri="{FF2B5EF4-FFF2-40B4-BE49-F238E27FC236}">
                <a16:creationId xmlns:a16="http://schemas.microsoft.com/office/drawing/2014/main" id="{F6C4A9B6-D9D6-41EB-BFC2-D8F38B05D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762315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ssholder for bilde 5" descr="Dokument1 - Word">
            <a:extLst>
              <a:ext uri="{FF2B5EF4-FFF2-40B4-BE49-F238E27FC236}">
                <a16:creationId xmlns:a16="http://schemas.microsoft.com/office/drawing/2014/main" id="{3B2F61D1-CE7A-41DF-9168-ACFC0B69C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276134"/>
            <a:ext cx="2376984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4D8F84AF-E926-438C-B687-9A96E3E4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20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5" descr="back_prop_figure5.png - Paint">
            <a:extLst>
              <a:ext uri="{FF2B5EF4-FFF2-40B4-BE49-F238E27FC236}">
                <a16:creationId xmlns:a16="http://schemas.microsoft.com/office/drawing/2014/main" id="{2DDFBFEC-319D-4BB8-A19F-935050584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104" y="2762315"/>
            <a:ext cx="5042620" cy="3093782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586F773-C360-436C-83AB-1B38EF43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BAFEEC-6087-44DE-BD6B-F0FD5054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4772F9-9B25-4862-906A-A1B51A4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lassholder for bilde 5" descr="Dokument1 - Word">
            <a:extLst>
              <a:ext uri="{FF2B5EF4-FFF2-40B4-BE49-F238E27FC236}">
                <a16:creationId xmlns:a16="http://schemas.microsoft.com/office/drawing/2014/main" id="{1807ED30-4CC3-4C86-94FA-817EAC1C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292453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ssholder for bilde 5" descr="Dokument1 - Word">
            <a:extLst>
              <a:ext uri="{FF2B5EF4-FFF2-40B4-BE49-F238E27FC236}">
                <a16:creationId xmlns:a16="http://schemas.microsoft.com/office/drawing/2014/main" id="{42AAD5C3-24A5-4B42-8DB3-978BE7F0A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762315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ssholder for bilde 5" descr="Dokument1 - Word">
            <a:extLst>
              <a:ext uri="{FF2B5EF4-FFF2-40B4-BE49-F238E27FC236}">
                <a16:creationId xmlns:a16="http://schemas.microsoft.com/office/drawing/2014/main" id="{6B642A3A-977D-42AA-9150-C2EF620F7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276134"/>
            <a:ext cx="2376984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806A47FC-4969-4777-9AC7-6B2D17D3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774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5" descr="back_prop_figure5.png - Paint">
            <a:extLst>
              <a:ext uri="{FF2B5EF4-FFF2-40B4-BE49-F238E27FC236}">
                <a16:creationId xmlns:a16="http://schemas.microsoft.com/office/drawing/2014/main" id="{B700A9FF-DAA9-4E58-83FE-FB1B12EB9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70" y="2835422"/>
            <a:ext cx="5283318" cy="32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E798DF0-4064-466A-9697-6CD5A701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A03FC4-72A3-4DD5-BF2D-B3C1D50D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65F261-091B-484C-8176-EC02B9E5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83F0F6-3EBE-4B23-9428-5EECCD6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lassholder for bilde 5" descr="Dokument1 - Word">
            <a:extLst>
              <a:ext uri="{FF2B5EF4-FFF2-40B4-BE49-F238E27FC236}">
                <a16:creationId xmlns:a16="http://schemas.microsoft.com/office/drawing/2014/main" id="{3B3091FF-4224-4864-A5B6-A344C320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292453"/>
            <a:ext cx="2224088" cy="4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Dokument1 - Word">
            <a:extLst>
              <a:ext uri="{FF2B5EF4-FFF2-40B4-BE49-F238E27FC236}">
                <a16:creationId xmlns:a16="http://schemas.microsoft.com/office/drawing/2014/main" id="{64476182-1E9D-4815-BB8F-32ED35326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2762315"/>
            <a:ext cx="1438443" cy="3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Dokument1 - Word">
            <a:extLst>
              <a:ext uri="{FF2B5EF4-FFF2-40B4-BE49-F238E27FC236}">
                <a16:creationId xmlns:a16="http://schemas.microsoft.com/office/drawing/2014/main" id="{B3CEDF10-4E5E-45C3-844F-623DE0E6A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3276134"/>
            <a:ext cx="2376984" cy="7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53F1521-1056-4C60-9156-D0124F91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49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56A7550F-1D15-415C-9A98-F9A6428C7F6B}" type="slidenum">
              <a:rPr lang="en-US" altLang="nb-NO" sz="900" smtClean="0"/>
              <a:pPr/>
              <a:t>3</a:t>
            </a:fld>
            <a:endParaRPr lang="en-US" altLang="nb-NO" sz="9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OUTLINE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endParaRPr lang="en-US" altLang="nb-NO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44FE4A-132E-469C-B8E5-04D0613A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99A28-4547-470E-9D4F-2C29C895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A69D60-9CF3-42F9-BB6F-F1D71D36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5F23887D-FF2D-4FBF-A087-0D31B486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lassholder for bilde 5" descr="back_prop_figure5.png - Paint">
            <a:extLst>
              <a:ext uri="{FF2B5EF4-FFF2-40B4-BE49-F238E27FC236}">
                <a16:creationId xmlns:a16="http://schemas.microsoft.com/office/drawing/2014/main" id="{6B806822-DD28-4E93-8864-6C017C3B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5" y="2133600"/>
            <a:ext cx="6487469" cy="39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A3485A28-6F6D-44CB-95CE-BF73CC3F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9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E9BE2F-A7B2-4B26-8676-8B28E209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TensorFlow: Computational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492FB8-8AB0-4348-8DF7-A2089464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981200"/>
            <a:ext cx="6148987" cy="1198005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You need to define the computational graph before you can use it.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9A630F-EF6A-4F45-9EDD-56768A0F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5652CF-C019-4BDA-A655-B89AA2F0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lassholder for bilde 5" descr="01 _ Lecture slide _ Overview of Tensorflow - Google Presentasjoner">
            <a:extLst>
              <a:ext uri="{FF2B5EF4-FFF2-40B4-BE49-F238E27FC236}">
                <a16:creationId xmlns:a16="http://schemas.microsoft.com/office/drawing/2014/main" id="{DECF0815-B55F-4C75-BBA8-E78B2808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87" y="3429000"/>
            <a:ext cx="4733048" cy="19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8C17119-E479-471A-B2DD-71EC9804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48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8EF905-236F-4B16-9D52-A143DCF9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TensorFlow Tensor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FF532-E069-4A0B-8228-0BD7FD85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n-dimensional array</a:t>
            </a:r>
          </a:p>
          <a:p>
            <a:pPr marL="0" indent="0">
              <a:buNone/>
            </a:pPr>
            <a:r>
              <a:rPr lang="en-US" dirty="0"/>
              <a:t>0-D: A scalar</a:t>
            </a:r>
          </a:p>
          <a:p>
            <a:pPr marL="0" indent="0">
              <a:buNone/>
            </a:pPr>
            <a:r>
              <a:rPr lang="en-US" dirty="0"/>
              <a:t>1-D: An array (vector)</a:t>
            </a:r>
          </a:p>
          <a:p>
            <a:pPr marL="0" indent="0">
              <a:buNone/>
            </a:pPr>
            <a:r>
              <a:rPr lang="en-US" dirty="0"/>
              <a:t>2-D: A matrix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CB1497-729C-4634-9BE1-EF5F8EEC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36B39B-1422-4E81-85C8-037803F9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166B176C-E37D-452D-801D-EC6E93CE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9092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E634EC-98EF-4F04-B109-7D635523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tensor in TensorFlow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E4AC19-D6F3-4D4C-A6BE-34B80A50E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The main types of tensors are:</a:t>
            </a:r>
          </a:p>
          <a:p>
            <a:pPr lvl="1"/>
            <a:r>
              <a:rPr lang="en-US" sz="1600" dirty="0" err="1"/>
              <a:t>tf.Variable</a:t>
            </a:r>
            <a:r>
              <a:rPr lang="en-US" sz="1600" dirty="0"/>
              <a:t> / </a:t>
            </a:r>
            <a:r>
              <a:rPr lang="en-US" sz="1600" dirty="0" err="1"/>
              <a:t>tf.get_variable</a:t>
            </a:r>
            <a:endParaRPr lang="en-US" sz="1600" dirty="0"/>
          </a:p>
          <a:p>
            <a:pPr lvl="1"/>
            <a:r>
              <a:rPr lang="en-US" sz="1600" dirty="0" err="1"/>
              <a:t>tf.constant</a:t>
            </a:r>
            <a:endParaRPr lang="en-US" sz="1600" dirty="0"/>
          </a:p>
          <a:p>
            <a:pPr lvl="1"/>
            <a:r>
              <a:rPr lang="en-US" sz="1600" dirty="0" err="1"/>
              <a:t>tf.placeholder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Attributes (some of them):</a:t>
            </a:r>
          </a:p>
          <a:p>
            <a:pPr lvl="1"/>
            <a:r>
              <a:rPr lang="en-US" sz="1600" dirty="0"/>
              <a:t>Shape</a:t>
            </a:r>
          </a:p>
          <a:p>
            <a:pPr lvl="1"/>
            <a:r>
              <a:rPr lang="en-US" sz="1600" dirty="0" err="1"/>
              <a:t>dtype</a:t>
            </a:r>
            <a:endParaRPr lang="en-US" sz="1600" dirty="0"/>
          </a:p>
          <a:p>
            <a:pPr lvl="1"/>
            <a:r>
              <a:rPr lang="en-US" sz="1600" dirty="0"/>
              <a:t>name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133E44-ACFA-4F65-AF10-6533D48F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50C6E8-AABA-4D23-B86C-FD3F40F6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0AE4244-B29C-4E8F-9FC5-A69DE43D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4886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DFAC81-F96B-4DA1-AA08-E24926DF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tensors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DA0B2E-A865-43B1-8413-7572B4F9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F4495D-9D34-47A1-A16D-EA6630E1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5" name="Plassholder for bilde 5" descr="Introduction_to_tensorflow">
            <a:extLst>
              <a:ext uri="{FF2B5EF4-FFF2-40B4-BE49-F238E27FC236}">
                <a16:creationId xmlns:a16="http://schemas.microsoft.com/office/drawing/2014/main" id="{4A21A6C4-3078-428B-B7AD-EF72596F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1849864"/>
            <a:ext cx="5598515" cy="5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lassholder for bilde 5" descr="Introduction_to_tensorflow">
            <a:extLst>
              <a:ext uri="{FF2B5EF4-FFF2-40B4-BE49-F238E27FC236}">
                <a16:creationId xmlns:a16="http://schemas.microsoft.com/office/drawing/2014/main" id="{A26925BE-5D54-477F-9529-27A035A9D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3788690"/>
            <a:ext cx="7458090" cy="8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lassholder for bilde 5" descr="Introduction_to_tensorflow">
            <a:extLst>
              <a:ext uri="{FF2B5EF4-FFF2-40B4-BE49-F238E27FC236}">
                <a16:creationId xmlns:a16="http://schemas.microsoft.com/office/drawing/2014/main" id="{AD0C75F8-4E6C-4D84-8202-5AA45223B6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13212"/>
            <a:ext cx="6172200" cy="7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D049D3C2-8E40-44E8-A6DA-FF635DE6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0" y="5048826"/>
            <a:ext cx="6172200" cy="7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8B04CC0-7710-47A8-B126-55AC5166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27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75301-B154-42A1-893F-F5E6C0A1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 need unique names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61A0F7-CF48-4FE3-B2D0-A986C8E1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Every tensor defined within a graph needs to have a unique name</a:t>
            </a:r>
          </a:p>
          <a:p>
            <a:r>
              <a:rPr lang="en-US" sz="1600" dirty="0"/>
              <a:t>TensorFlow will automatically add an index to the name which will increment if more tensors with the “same” name gets defined.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E30DD9-584A-4DCD-801B-13D6562A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594ECD-09E4-4B7B-98C9-09FE16D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" name="Plassholder for bilde 5" descr="Introduction_to_tensorflow">
            <a:extLst>
              <a:ext uri="{FF2B5EF4-FFF2-40B4-BE49-F238E27FC236}">
                <a16:creationId xmlns:a16="http://schemas.microsoft.com/office/drawing/2014/main" id="{6CF8F948-2E7E-46EC-8C43-5FC19F50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511550"/>
            <a:ext cx="6172200" cy="133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3EBD5E8-DF3D-4C79-B69B-B4B461CD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80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2E4242-5A2E-47A2-91C4-BFC6E2F6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an Operator in TensorFlow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41216F-F7B5-44EA-A81B-113B99F9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EDE31-EEBE-4F4E-AF2A-DE51158A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F7E7CC2-DBBD-4FB5-90D4-AC484273313E}"/>
              </a:ext>
            </a:extLst>
          </p:cNvPr>
          <p:cNvSpPr txBox="1"/>
          <p:nvPr/>
        </p:nvSpPr>
        <p:spPr>
          <a:xfrm>
            <a:off x="990600" y="5604301"/>
            <a:ext cx="705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no name is given, TensorFlow will automatically give the node a name.  </a:t>
            </a:r>
          </a:p>
          <a:p>
            <a:endParaRPr lang="en-US" sz="1600" dirty="0"/>
          </a:p>
        </p:txBody>
      </p:sp>
      <p:pic>
        <p:nvPicPr>
          <p:cNvPr id="16" name="Plassholder for bilde 5" descr="Introduction_to_tensorflow">
            <a:extLst>
              <a:ext uri="{FF2B5EF4-FFF2-40B4-BE49-F238E27FC236}">
                <a16:creationId xmlns:a16="http://schemas.microsoft.com/office/drawing/2014/main" id="{5398D6B3-6DF1-46E3-A79E-D6216E95B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9" y="2228932"/>
            <a:ext cx="5249601" cy="156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lassholder for bilde 5" descr="TensorBoard">
            <a:extLst>
              <a:ext uri="{FF2B5EF4-FFF2-40B4-BE49-F238E27FC236}">
                <a16:creationId xmlns:a16="http://schemas.microsoft.com/office/drawing/2014/main" id="{C28E4730-761F-4182-A9DA-5E1FB7500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582519"/>
            <a:ext cx="2882900" cy="151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64F9ED3-BECA-49AA-81CC-5CCC8F6B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110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D4317C-EFE4-4DE6-8268-5E1FC52E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89F103-DD3E-48CD-AFE6-3B92EA62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r>
              <a:rPr lang="en-US" sz="1600" dirty="0"/>
              <a:t>The TensorFlow graph is a definition, not any computation.</a:t>
            </a:r>
          </a:p>
          <a:p>
            <a:r>
              <a:rPr lang="en-US" sz="1600" dirty="0"/>
              <a:t>The computational graph is a series of TensorFlow operations arranged into a graph. The graph is composed of two types of objects:</a:t>
            </a:r>
          </a:p>
          <a:p>
            <a:pPr lvl="1"/>
            <a:r>
              <a:rPr lang="en-US" sz="1600" dirty="0"/>
              <a:t>Operation: Nodes in the graph</a:t>
            </a:r>
          </a:p>
          <a:p>
            <a:pPr lvl="1"/>
            <a:r>
              <a:rPr lang="en-US" sz="1600" dirty="0"/>
              <a:t>Tensors: The edges in the graph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6DE39C-14C1-4E1C-980D-B1355B73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2064FE-8304-4D5A-BDC9-A12562F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9" name="Plassholder for bilde 5" descr="TensorBoard">
            <a:extLst>
              <a:ext uri="{FF2B5EF4-FFF2-40B4-BE49-F238E27FC236}">
                <a16:creationId xmlns:a16="http://schemas.microsoft.com/office/drawing/2014/main" id="{16D736AD-E42C-4CF9-8F8C-EE31D1E29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8" y="3374609"/>
            <a:ext cx="5298692" cy="25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57E3EF8-B813-4A0E-BFB9-34D55A5A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957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C6D06F-E977-445F-A942-544AB84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4E8988-FAD8-4549-935C-9A57D028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Operation (“ops”): Nodes in the graph</a:t>
            </a:r>
          </a:p>
          <a:p>
            <a:r>
              <a:rPr lang="en-US" sz="1600" dirty="0"/>
              <a:t>Tensors: The edges in the graph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C8AEA4-2D57-44A6-8072-2202EDCC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D8C74E-E950-4894-B8AB-B0DF017F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lassholder for bilde 5" descr="TensorBoard">
            <a:extLst>
              <a:ext uri="{FF2B5EF4-FFF2-40B4-BE49-F238E27FC236}">
                <a16:creationId xmlns:a16="http://schemas.microsoft.com/office/drawing/2014/main" id="{54F8EF9F-84A2-4555-8913-DC11C62EC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23" y="2885659"/>
            <a:ext cx="5298692" cy="25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C28E568-375F-46D6-8441-933B4B87810E}"/>
              </a:ext>
            </a:extLst>
          </p:cNvPr>
          <p:cNvSpPr txBox="1"/>
          <p:nvPr/>
        </p:nvSpPr>
        <p:spPr>
          <a:xfrm>
            <a:off x="2763588" y="3008062"/>
            <a:ext cx="1082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Tensors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573BB40-7521-403B-816B-9D9108C68B54}"/>
              </a:ext>
            </a:extLst>
          </p:cNvPr>
          <p:cNvSpPr/>
          <p:nvPr/>
        </p:nvSpPr>
        <p:spPr>
          <a:xfrm>
            <a:off x="6587096" y="3208117"/>
            <a:ext cx="1082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Tensors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533898E-BF55-43C0-A132-6CEE71F435A5}"/>
              </a:ext>
            </a:extLst>
          </p:cNvPr>
          <p:cNvSpPr/>
          <p:nvPr/>
        </p:nvSpPr>
        <p:spPr>
          <a:xfrm>
            <a:off x="5339321" y="5950516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Operations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A897460-9862-47F7-9E34-96762E9F0537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5326289" y="3429000"/>
            <a:ext cx="732139" cy="2521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E4B00BD-836E-407E-9E4F-9E175DFD50B1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4838700" y="5061499"/>
            <a:ext cx="1219728" cy="889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0875BEBB-9C40-4F3A-BC8A-CA8FC0D58F01}"/>
              </a:ext>
            </a:extLst>
          </p:cNvPr>
          <p:cNvCxnSpPr>
            <a:cxnSpLocks/>
          </p:cNvCxnSpPr>
          <p:nvPr/>
        </p:nvCxnSpPr>
        <p:spPr bwMode="auto">
          <a:xfrm flipV="1">
            <a:off x="6043931" y="5061508"/>
            <a:ext cx="2182171" cy="8890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AA4141C6-5BEA-4002-9074-5E918719D4A5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304987" y="3408172"/>
            <a:ext cx="759974" cy="17558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B067EFCD-07E0-47E8-A8D4-98959765ABC7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304987" y="3408172"/>
            <a:ext cx="794966" cy="522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70DCA807-999A-4675-BB49-4BCDB1DE22BF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3304987" y="3408172"/>
            <a:ext cx="821976" cy="1500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502DE4C9-66C5-4EEA-8769-2B3D5BD33457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7128495" y="3608227"/>
            <a:ext cx="401018" cy="1300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Rett pilkobling 40">
            <a:extLst>
              <a:ext uri="{FF2B5EF4-FFF2-40B4-BE49-F238E27FC236}">
                <a16:creationId xmlns:a16="http://schemas.microsoft.com/office/drawing/2014/main" id="{8FB363F0-6EEC-4AD5-82B0-8FF2A396DDFD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7128495" y="3608227"/>
            <a:ext cx="318936" cy="1555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ED1B4BE7-3AD7-48AB-8C48-B5075DFCD8AF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6675327" y="3608227"/>
            <a:ext cx="453168" cy="430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4ED97E7C-0DAA-4394-9BAC-E64EC791FE09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V="1">
            <a:off x="6058428" y="4916033"/>
            <a:ext cx="1172275" cy="1034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C9CEE443-74CD-43E4-9ADB-4E2FF2E1026E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V="1">
            <a:off x="6058428" y="5243205"/>
            <a:ext cx="1212359" cy="707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DFC40F44-A5DC-4F4D-867F-58ED8386BCB5}"/>
              </a:ext>
            </a:extLst>
          </p:cNvPr>
          <p:cNvCxnSpPr>
            <a:cxnSpLocks/>
            <a:stCxn id="11" idx="0"/>
          </p:cNvCxnSpPr>
          <p:nvPr/>
        </p:nvCxnSpPr>
        <p:spPr bwMode="auto">
          <a:xfrm flipH="1" flipV="1">
            <a:off x="3890754" y="4909108"/>
            <a:ext cx="2167674" cy="1041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39334F44-DA02-4C8C-8375-40804CD23E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90754" y="5243196"/>
            <a:ext cx="2167674" cy="707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Plassholder for dato 3">
            <a:extLst>
              <a:ext uri="{FF2B5EF4-FFF2-40B4-BE49-F238E27FC236}">
                <a16:creationId xmlns:a16="http://schemas.microsoft.com/office/drawing/2014/main" id="{BF5397B6-D3FD-46D0-A643-7242E142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964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D23463-C0D7-4367-B440-E4EF0521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E05D86-6DE7-485C-ADBE-1AD9F171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The </a:t>
            </a:r>
            <a:r>
              <a:rPr lang="en-US" sz="1600" b="1" dirty="0" err="1"/>
              <a:t>tf.Graph</a:t>
            </a:r>
            <a:r>
              <a:rPr lang="en-US" sz="1600" b="1" dirty="0"/>
              <a:t> </a:t>
            </a:r>
            <a:r>
              <a:rPr lang="en-US" sz="1600" dirty="0"/>
              <a:t>holds two types of information:</a:t>
            </a:r>
          </a:p>
          <a:p>
            <a:pPr lvl="1"/>
            <a:r>
              <a:rPr lang="en-US" sz="1600" dirty="0"/>
              <a:t>Graph structure</a:t>
            </a:r>
          </a:p>
          <a:p>
            <a:pPr lvl="1"/>
            <a:r>
              <a:rPr lang="en-US" sz="1600" dirty="0"/>
              <a:t>Graph collection: Meta data</a:t>
            </a:r>
          </a:p>
          <a:p>
            <a:pPr lvl="1"/>
            <a:endParaRPr lang="en-US" sz="1600" dirty="0"/>
          </a:p>
          <a:p>
            <a:r>
              <a:rPr lang="en-US" sz="2000" dirty="0"/>
              <a:t>Examples of Meta data</a:t>
            </a:r>
          </a:p>
          <a:p>
            <a:pPr lvl="1"/>
            <a:r>
              <a:rPr lang="en-US" sz="1600" dirty="0"/>
              <a:t>Global variables</a:t>
            </a:r>
          </a:p>
          <a:p>
            <a:pPr lvl="1"/>
            <a:r>
              <a:rPr lang="en-US" sz="1600" dirty="0"/>
              <a:t>Trainable variable</a:t>
            </a:r>
          </a:p>
          <a:p>
            <a:pPr lvl="1"/>
            <a:r>
              <a:rPr lang="en-US" sz="1600" dirty="0"/>
              <a:t>Regularization loss</a:t>
            </a:r>
          </a:p>
          <a:p>
            <a:pPr lvl="1"/>
            <a:r>
              <a:rPr lang="en-US" sz="1600" dirty="0"/>
              <a:t>Moving average variables</a:t>
            </a:r>
          </a:p>
          <a:p>
            <a:pPr lvl="1"/>
            <a:r>
              <a:rPr lang="en-US" sz="1600" dirty="0"/>
              <a:t>Summaries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CC7084-26DA-46C1-99DA-98C3216E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C9A9BB-42BF-4A1C-8B96-5E5AA3A5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45D9A482-7CE4-4F83-8480-DF32204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61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788287-7ADA-41CA-9FA2-371D10C8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TODAY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04D4E6-DE5A-464B-B0D7-1EA4B45D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D21949-B9A0-429C-B67E-792E7F1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67F19-ED61-4FB1-B1F0-D2A45FEC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C8255DD5-7601-4BD1-9218-0288746E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You will get an introduction to one of the most widely used deep learning frameworks</a:t>
            </a:r>
          </a:p>
          <a:p>
            <a:r>
              <a:rPr lang="en-US" sz="1600" dirty="0"/>
              <a:t>The goal is for you to be familiar with TensorFlow’s computational graph</a:t>
            </a:r>
          </a:p>
          <a:p>
            <a:r>
              <a:rPr lang="en-US" sz="1600" dirty="0"/>
              <a:t>Understand how to use basic tensors and operator</a:t>
            </a:r>
          </a:p>
          <a:p>
            <a:endParaRPr lang="en-US" sz="1600" dirty="0"/>
          </a:p>
          <a:p>
            <a:r>
              <a:rPr lang="en-US" sz="1600" dirty="0"/>
              <a:t>TensorFlow version: 1.4</a:t>
            </a:r>
          </a:p>
          <a:p>
            <a:r>
              <a:rPr lang="en-US" sz="1600" dirty="0"/>
              <a:t>Python: 3.6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874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B78311-6BBC-4EAA-9F1A-13DC9BB4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graphs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28CBBB-FED3-419A-9D92-BDABDD1A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It is possible to create multiple graph, but we don’t do it!</a:t>
            </a:r>
          </a:p>
          <a:p>
            <a:pPr lvl="1"/>
            <a:r>
              <a:rPr lang="en-US" sz="1600" dirty="0"/>
              <a:t>Each graph will require it’s own session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To pass data between the graphs, we need to pass them through Python/NumPy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Working with one graph is easier, and its better to have disconnected subgraphs. 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A6982E-3416-412A-9461-0C7C9C1A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AC7DA9-AD16-475C-A92E-82F076DD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50D16A47-8F93-494D-B3CD-E1B8B6D3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1889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b="1" dirty="0">
                <a:solidFill>
                  <a:srgbClr val="00B050"/>
                </a:solidFill>
              </a:rPr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906D47D9-D650-4903-899F-1C1616D0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313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27CA3-0357-41F0-A0BA-4F562BD7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the </a:t>
            </a:r>
            <a:r>
              <a:rPr lang="en-US" dirty="0" err="1"/>
              <a:t>tf.Graph</a:t>
            </a:r>
            <a:r>
              <a:rPr lang="en-US" dirty="0"/>
              <a:t>: </a:t>
            </a:r>
            <a:r>
              <a:rPr lang="en-US" dirty="0" err="1"/>
              <a:t>tf.Session</a:t>
            </a:r>
            <a:r>
              <a:rPr lang="en-US" dirty="0"/>
              <a:t>	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B54CE2-F462-4F9C-80C2-D03B4304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A352C5-F877-4811-A6B1-34A3F005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DB1B0CD-47AC-4502-A1F1-FA4A4A71F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We have seen that variables and constants are handles to elements in the computational graph only. </a:t>
            </a:r>
          </a:p>
          <a:p>
            <a:endParaRPr lang="en-US" sz="1600" dirty="0"/>
          </a:p>
          <a:p>
            <a:r>
              <a:rPr lang="en-US" sz="1600" dirty="0"/>
              <a:t>We execute the graph using a </a:t>
            </a:r>
            <a:r>
              <a:rPr lang="en-US" sz="1600" dirty="0" err="1"/>
              <a:t>tf.Session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1" name="Plassholder for bilde 5" descr="Introduction_to_tensorflow">
            <a:extLst>
              <a:ext uri="{FF2B5EF4-FFF2-40B4-BE49-F238E27FC236}">
                <a16:creationId xmlns:a16="http://schemas.microsoft.com/office/drawing/2014/main" id="{BDDFC86F-33B0-44AD-B638-4348EBF6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05239"/>
            <a:ext cx="3829050" cy="19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A0CD5AB3-6162-4507-B612-24AC9900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862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FF8689-DFC5-42FF-9C6D-EF24E87B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use </a:t>
            </a:r>
            <a:r>
              <a:rPr lang="en-US" dirty="0" err="1"/>
              <a:t>tf.Session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A07298-8C21-4DE3-AA5E-BB28320D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F68633-47E5-4D5F-AC75-EA9AEFB5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E8234684-DAA3-462B-8AE0-4AEAB15CB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844511"/>
            <a:ext cx="3740150" cy="190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5CD513B1-981A-40C9-88D7-83F5B1C9F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28925"/>
            <a:ext cx="3848100" cy="173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DA886A83-F9A9-47C6-938E-4709718C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2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F170EB-912E-42F8-843B-07A28EF7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tf.Session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15DAF2-EF27-4842-A59C-36C6CF16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When a </a:t>
            </a:r>
            <a:r>
              <a:rPr lang="en-US" sz="1600" dirty="0" err="1"/>
              <a:t>tf.Session</a:t>
            </a:r>
            <a:r>
              <a:rPr lang="en-US" sz="1600" dirty="0"/>
              <a:t> is created, the required resources are allocated.</a:t>
            </a:r>
          </a:p>
          <a:p>
            <a:r>
              <a:rPr lang="en-US" sz="1600" dirty="0"/>
              <a:t>The </a:t>
            </a:r>
            <a:r>
              <a:rPr lang="en-US" sz="1600" dirty="0" err="1"/>
              <a:t>tf.Session</a:t>
            </a:r>
            <a:r>
              <a:rPr lang="en-US" sz="1600" dirty="0"/>
              <a:t> object can be configured: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FAE00C-6EDF-4953-9B0F-BC22FAB9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0B407E-828E-483E-BA84-78704982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72F0A6CE-0949-4E2C-886C-40BEB194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87100"/>
            <a:ext cx="6172200" cy="6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76557E5C-AEEE-47BF-925B-223D8FFD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62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5A0D2-B628-479C-B1C5-2E6E1C49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parts of the graph only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B2A45A-105C-4A4D-A443-2AB98F1E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AE215E-1648-40A0-9372-A525CDB3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4FD57F3-6EA4-44A2-B7A0-8E147B6D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lassholder for bilde 5" descr="TensorBoard">
            <a:extLst>
              <a:ext uri="{FF2B5EF4-FFF2-40B4-BE49-F238E27FC236}">
                <a16:creationId xmlns:a16="http://schemas.microsoft.com/office/drawing/2014/main" id="{7C2FDAAE-FDAF-4716-BB94-98CAADE4A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7" y="3900053"/>
            <a:ext cx="4546333" cy="21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ssholder for bilde 5" descr="Introduction_to_tensorflow">
            <a:extLst>
              <a:ext uri="{FF2B5EF4-FFF2-40B4-BE49-F238E27FC236}">
                <a16:creationId xmlns:a16="http://schemas.microsoft.com/office/drawing/2014/main" id="{018BD397-2C85-4FA0-B87C-EF81FF755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4162"/>
            <a:ext cx="4819856" cy="20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55F3397B-C753-485F-AEB9-62937E7F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929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5A0D2-B628-479C-B1C5-2E6E1C49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whole graph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B2A45A-105C-4A4D-A443-2AB98F1E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AE215E-1648-40A0-9372-A525CDB3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4" name="Plassholder for bilde 5" descr="TensorBoard">
            <a:extLst>
              <a:ext uri="{FF2B5EF4-FFF2-40B4-BE49-F238E27FC236}">
                <a16:creationId xmlns:a16="http://schemas.microsoft.com/office/drawing/2014/main" id="{7C2FDAAE-FDAF-4716-BB94-98CAADE4A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7" y="3900053"/>
            <a:ext cx="4546333" cy="21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Introduction_to_tensorflow">
            <a:extLst>
              <a:ext uri="{FF2B5EF4-FFF2-40B4-BE49-F238E27FC236}">
                <a16:creationId xmlns:a16="http://schemas.microsoft.com/office/drawing/2014/main" id="{D6A1A5B6-93A6-4FF2-BF1E-CF90E6205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40874"/>
            <a:ext cx="4708663" cy="2015176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F769A6F-8F86-4D4C-91A3-45AB2114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716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82D002-0F62-461F-9656-5EF7EE9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graphs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36E29F-DF15-4C70-B871-0191D2FC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Save computation, run subgraphs that lead to the values you want to fetch only</a:t>
            </a:r>
          </a:p>
          <a:p>
            <a:r>
              <a:rPr lang="en-US" sz="1600" dirty="0"/>
              <a:t>Break computation into small, differential pieces to facilitate auto-differentiation</a:t>
            </a:r>
          </a:p>
          <a:p>
            <a:r>
              <a:rPr lang="en-US" sz="1600" dirty="0"/>
              <a:t>Facilitate distributed computation, spread the work across multiple CPUs, GPUs, TPUs, or other devices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55331C-A8E1-43AA-8371-5BC2AA3A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D2EF8A-2D3D-476D-813F-5AF498F7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BC337D6-60F4-4ACB-BC2F-358507E2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1578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b="1" dirty="0">
                <a:solidFill>
                  <a:srgbClr val="00B050"/>
                </a:solidFill>
              </a:rPr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706B3527-EE48-4A85-8333-CAB5579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8047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FA18B4-65D5-4D45-90A3-96B0D8F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tf.constant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9DB180-54E4-400D-8416-644FB43D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E13701-1CF7-45EE-83E9-617276F5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6E00F7-25F7-4F1A-BD29-6122175D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8E7DDE39-CC5B-43E9-BCF0-2D96BC46B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172200" cy="7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0A75C774-C5C7-4C2C-8B84-434EB06CA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49459"/>
            <a:ext cx="6172200" cy="7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Introduction_to_tensorflow">
            <a:extLst>
              <a:ext uri="{FF2B5EF4-FFF2-40B4-BE49-F238E27FC236}">
                <a16:creationId xmlns:a16="http://schemas.microsoft.com/office/drawing/2014/main" id="{87449C8B-EF27-4B87-A411-4B7BA877F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85748"/>
            <a:ext cx="6172200" cy="7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977D17AF-06CF-4A2A-8401-66701CF3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0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7B3F75-A87B-4E86-876D-F66B2557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125A64-0944-4CA1-B60E-611494493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45" y="1981200"/>
            <a:ext cx="7696200" cy="4114800"/>
          </a:xfrm>
        </p:spPr>
        <p:txBody>
          <a:bodyPr/>
          <a:lstStyle/>
          <a:p>
            <a:r>
              <a:rPr lang="en-US" sz="1500" dirty="0">
                <a:hlinkClick r:id="rId2"/>
              </a:rPr>
              <a:t>https://www.tensorflow.org/</a:t>
            </a:r>
          </a:p>
          <a:p>
            <a:r>
              <a:rPr lang="en-US" sz="1500" dirty="0">
                <a:hlinkClick r:id="rId2"/>
              </a:rPr>
              <a:t>https://web.stanford.edu/class/cs20si/2017/syllabus.html</a:t>
            </a:r>
            <a:r>
              <a:rPr lang="en-US" sz="1500" dirty="0"/>
              <a:t> [lecture notes/slides 1-5]</a:t>
            </a:r>
          </a:p>
          <a:p>
            <a:r>
              <a:rPr lang="en-US" sz="1500" dirty="0"/>
              <a:t>https://www.youtube.com/channel/UCMq6IdbXar_KtYixMS_wHcQ/videos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614337-97CE-4E42-9E30-6FABD747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5B2DA6-957E-48DD-A247-C6F2C062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9135BB3-3ECF-4592-AFD5-79E1026C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4882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40C8BC-A859-4D1A-93CC-A1A5BD66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constants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649E15-E3BC-4973-B331-D064ADEC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56500F-8C02-452D-B107-FFA6A0F5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66A24560-D903-41C6-8A6C-9527EEDA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41836"/>
            <a:ext cx="5143500" cy="1742903"/>
          </a:xfrm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BA0142F2-883F-420D-91C5-A0C9DA4B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93198"/>
            <a:ext cx="5196840" cy="17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DF5ECD25-38B6-4BDF-86C5-DBCD1FD7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86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D932C-AC3E-4366-B1A9-443CFE48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 as sequences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3F12AF-10CC-4B53-BA50-76154E52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E63C7D-A307-4C76-B5B7-B5B8FC6D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937F7296-9368-4EF9-BF67-059ED7AF2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47692"/>
            <a:ext cx="6973273" cy="1667108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E0E92B8-843B-4EC8-B1D4-3909D1A8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7369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25CA6C-D318-4527-9C3F-46C0B04D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Randomly Generated Constants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482A06-214B-4735-9897-F0C9FE22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14800"/>
          </a:xfrm>
        </p:spPr>
        <p:txBody>
          <a:bodyPr/>
          <a:lstStyle/>
          <a:p>
            <a:r>
              <a:rPr lang="en-US" sz="1600" dirty="0" err="1"/>
              <a:t>tf.set_random_seed</a:t>
            </a:r>
            <a:r>
              <a:rPr lang="en-US" sz="1600" dirty="0"/>
              <a:t>(seed)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6CE11D-03C9-4E41-A069-FF5DBF68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28BDD8-9E48-46AC-A28F-D7C8D9B9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9" name="Plassholder for bilde 5" descr="Introduction_to_tensorflow">
            <a:extLst>
              <a:ext uri="{FF2B5EF4-FFF2-40B4-BE49-F238E27FC236}">
                <a16:creationId xmlns:a16="http://schemas.microsoft.com/office/drawing/2014/main" id="{880DA8E2-E5C8-4EF1-B6EE-234460B6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27020"/>
            <a:ext cx="7669526" cy="7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6F4963D-16FF-4A98-A1E3-412D745A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7326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207EEA-2FB4-4648-8118-21CB6577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E12582-325D-4B3A-B23C-19BA1DCF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708A4C-D774-4749-A9A8-05C2E0EB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lassholder for bilde 5" descr="02_Lecture slide_TensorFlow Operations - Google Presentasjoner">
            <a:extLst>
              <a:ext uri="{FF2B5EF4-FFF2-40B4-BE49-F238E27FC236}">
                <a16:creationId xmlns:a16="http://schemas.microsoft.com/office/drawing/2014/main" id="{99B5B827-9BFB-4942-90CA-90CD72D08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21966"/>
            <a:ext cx="7696200" cy="2326387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07A01EE-217E-47BA-992B-135BBA57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8424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9A773-7FB9-4286-BDDA-CC4BD36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98EE76-779E-40B6-9646-78D1536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71E125-6341-450B-963A-BFDD6E6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lassholder for bilde 5" descr="02_Lecture slide_TensorFlow Operations - Google Presentasjoner">
            <a:extLst>
              <a:ext uri="{FF2B5EF4-FFF2-40B4-BE49-F238E27FC236}">
                <a16:creationId xmlns:a16="http://schemas.microsoft.com/office/drawing/2014/main" id="{A22E3766-3013-4A0C-85C3-9F47120FF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3138234" cy="4114800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6D85631-EFAB-4F51-8471-9057E856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043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5AA179-99AA-4139-B91B-2595DC5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Data Types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2D2F77-E781-428A-ADB3-0E88EBA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1E453A-A88C-40F6-97F2-CF38FA68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lassholder for bilde 5" descr="02_Lecture slide_TensorFlow Operations - Google Presentasjoner">
            <a:extLst>
              <a:ext uri="{FF2B5EF4-FFF2-40B4-BE49-F238E27FC236}">
                <a16:creationId xmlns:a16="http://schemas.microsoft.com/office/drawing/2014/main" id="{943B801A-F435-4894-B6EF-F12D9C0AE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1751" y="1813560"/>
            <a:ext cx="2566657" cy="4114800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1B3A0DC-02BC-4367-B43B-3C65776B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308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AD0306-94AB-422B-AD02-131E60E4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constants?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4AAA1D-600B-45E2-AB01-13393D461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Constants are constants and not good for e.g. being a weight matrix</a:t>
            </a:r>
          </a:p>
          <a:p>
            <a:r>
              <a:rPr lang="en-US" sz="1600" dirty="0"/>
              <a:t>The data contained in constants are stored in the TensorFlow graph definition.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4A6CBA-5D58-49CF-95AD-2CC2EA31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3F9CBE-AE04-4E2A-9DF5-1F6ECCF5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BA979BE1-B67D-42F5-85A4-1511FDDC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3034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B1B7A-A8FF-4DBF-B3F1-6924DF84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Constants: The values can be stored in the TensorFlow graph definition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2F0EC6-9C7D-4303-8043-08C62139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2D2A6A-27A9-4CC9-9A49-E50B3193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E2B288F0-1A5B-4342-85B3-F919EE930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498" y="2057400"/>
            <a:ext cx="7053003" cy="4114800"/>
          </a:xfr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5EACEC2A-C7F8-4F6B-8091-B854E0E69610}"/>
              </a:ext>
            </a:extLst>
          </p:cNvPr>
          <p:cNvSpPr/>
          <p:nvPr/>
        </p:nvSpPr>
        <p:spPr bwMode="auto">
          <a:xfrm>
            <a:off x="1464162" y="4959077"/>
            <a:ext cx="6536838" cy="3982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9C457534-E99C-475B-9EDF-FF02AC48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450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C5BD57-4ADD-4941-85C9-25BCB659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Constants: The values can be stored in the TensorFlow graph definition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515470-F283-4853-B4EB-F22BCD40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AD6F67-3D0A-4582-A50C-01803D3B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4FF2840B-2BE5-4160-8841-C58B9499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lassholder for bilde 5" descr="Introduction_to_tensorflow">
            <a:extLst>
              <a:ext uri="{FF2B5EF4-FFF2-40B4-BE49-F238E27FC236}">
                <a16:creationId xmlns:a16="http://schemas.microsoft.com/office/drawing/2014/main" id="{F7E342C7-9A83-4122-AF98-0F8809E5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74189"/>
            <a:ext cx="7408897" cy="39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1E515AC-E64F-4F4D-9ACC-9DC644B01C61}"/>
              </a:ext>
            </a:extLst>
          </p:cNvPr>
          <p:cNvSpPr/>
          <p:nvPr/>
        </p:nvSpPr>
        <p:spPr bwMode="auto">
          <a:xfrm>
            <a:off x="1806361" y="4874930"/>
            <a:ext cx="983120" cy="25244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035B1BB6-1627-4831-BD04-A57AA437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9935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b="1" dirty="0" err="1">
                <a:solidFill>
                  <a:srgbClr val="00B050"/>
                </a:solidFill>
              </a:rPr>
              <a:t>Tensorflow</a:t>
            </a:r>
            <a:r>
              <a:rPr lang="en-US" altLang="nb-NO" sz="1600" b="1" dirty="0">
                <a:solidFill>
                  <a:srgbClr val="00B050"/>
                </a:solidFill>
              </a:rPr>
              <a:t>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CE1D99FC-0FD5-4C7B-8653-219F5A9E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3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b="1" dirty="0">
                <a:solidFill>
                  <a:srgbClr val="00B050"/>
                </a:solidFill>
              </a:rPr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C5E4D6FE-6560-48A4-91C2-F35CE606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62688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6113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D6E9B3-B69C-4445-8181-F9616994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B909A-1DEC-4A72-8EE2-B1BCE85B2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Operation vs Classes</a:t>
            </a:r>
          </a:p>
          <a:p>
            <a:pPr lvl="1"/>
            <a:r>
              <a:rPr lang="en-US" sz="1600" dirty="0" err="1"/>
              <a:t>tf.</a:t>
            </a:r>
            <a:r>
              <a:rPr lang="en-US" sz="1600" dirty="0" err="1">
                <a:solidFill>
                  <a:srgbClr val="00B050"/>
                </a:solidFill>
              </a:rPr>
              <a:t>c</a:t>
            </a:r>
            <a:r>
              <a:rPr lang="en-US" sz="1600" dirty="0" err="1"/>
              <a:t>onstant</a:t>
            </a:r>
            <a:r>
              <a:rPr lang="en-US" sz="1600" dirty="0"/>
              <a:t> is written with lowercase and is an operation (op)</a:t>
            </a:r>
          </a:p>
          <a:p>
            <a:pPr lvl="1"/>
            <a:r>
              <a:rPr lang="en-US" sz="1600" dirty="0" err="1"/>
              <a:t>tf.</a:t>
            </a:r>
            <a:r>
              <a:rPr lang="en-US" sz="1600" dirty="0" err="1">
                <a:solidFill>
                  <a:srgbClr val="00B050"/>
                </a:solidFill>
              </a:rPr>
              <a:t>V</a:t>
            </a:r>
            <a:r>
              <a:rPr lang="en-US" sz="1600" dirty="0" err="1"/>
              <a:t>ariable</a:t>
            </a:r>
            <a:r>
              <a:rPr lang="en-US" sz="1600" dirty="0"/>
              <a:t> is written with uppercase and is a class</a:t>
            </a:r>
          </a:p>
          <a:p>
            <a:pPr lvl="2"/>
            <a:r>
              <a:rPr lang="en-US" sz="1600" dirty="0"/>
              <a:t>The </a:t>
            </a:r>
            <a:r>
              <a:rPr lang="en-US" sz="1600" dirty="0" err="1"/>
              <a:t>tf.Variable</a:t>
            </a:r>
            <a:r>
              <a:rPr lang="en-US" sz="1600" dirty="0"/>
              <a:t> class have many operations (ops)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71B229-F400-4A86-BE6F-1C44632D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DEEE75-8D1B-41E6-B406-2EB8F72A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86193DB5-B62A-4B35-8EC2-E4CF3A5E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6298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11F00-08B8-4443-8300-5CB95A0E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variables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BB603A-D53F-4101-8EDA-2BDAB6B1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E5EC81-F2EC-4A54-B365-F7736166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87FC777B-C761-4DAF-814E-1BC8BE72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35" y="2599104"/>
            <a:ext cx="6232498" cy="700873"/>
          </a:xfrm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EC1E3978-406E-49C9-904A-D108C5223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5" y="4890103"/>
            <a:ext cx="6172200" cy="7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0228314-2883-44BD-9BD0-92A53FF1BEEA}"/>
              </a:ext>
            </a:extLst>
          </p:cNvPr>
          <p:cNvSpPr txBox="1"/>
          <p:nvPr/>
        </p:nvSpPr>
        <p:spPr>
          <a:xfrm>
            <a:off x="990600" y="1981200"/>
            <a:ext cx="425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define variables two ways: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2690E5A-C9DA-497E-82DD-2BF8DFD5D16A}"/>
              </a:ext>
            </a:extLst>
          </p:cNvPr>
          <p:cNvSpPr txBox="1"/>
          <p:nvPr/>
        </p:nvSpPr>
        <p:spPr>
          <a:xfrm>
            <a:off x="7629525" y="3882675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preferred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A9340B6-C98E-445E-9A56-95917BE9DA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7989" y="4282785"/>
            <a:ext cx="871536" cy="59401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1CAA51CF-7544-4BB1-AA50-C9BCB2D8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3978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6970E8-4219-4574-A9DC-5FB61DCD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525BA5-6AE6-44C6-A335-87EF3C23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 The variables to be used in the graph have to be either:</a:t>
            </a:r>
          </a:p>
          <a:p>
            <a:pPr lvl="1"/>
            <a:r>
              <a:rPr lang="en-US" sz="1600" dirty="0"/>
              <a:t>Initialized</a:t>
            </a:r>
          </a:p>
          <a:p>
            <a:pPr lvl="1"/>
            <a:r>
              <a:rPr lang="en-US" sz="1600" dirty="0"/>
              <a:t>Restored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57026D-D653-4862-ABCC-EE8E6EBF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FC858D-2C90-4FD8-AA21-41BE0480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D90CDDCB-7B92-4F56-B916-D2FF68A7E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6172200" cy="21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ABCCB04D-3D99-4D52-9337-DB29C8C4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2099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62D780-5064-411F-93E0-98E4443F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variables are not initialized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989BCC-DEC3-47F9-96EF-D15E28B6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067243-F98E-451B-A7C4-0211BF6D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7A43E6D6-B5C0-4235-95FF-A5623479A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81431"/>
            <a:ext cx="6639852" cy="2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EE0D2D80-40B4-47E6-9208-E01166364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1660"/>
            <a:ext cx="6172200" cy="191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5D7DCE85-17AD-4012-99D9-BA4DD49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478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0EFFD7-88A9-448C-846B-08784FB0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all or some variables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EEDF94-E8DA-489F-8081-4D73CB5F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05BD76-84D9-4CBC-AE60-6045A3D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DF1A0051-BE22-4EC9-A54D-EA50DFF15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" y="1871653"/>
            <a:ext cx="5617369" cy="1957379"/>
          </a:xfrm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B787F230-3B41-48ED-B1CB-0B25A0E40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4048914"/>
            <a:ext cx="5067301" cy="21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D2CF8A5-DD51-4B16-9F17-767F28206296}"/>
              </a:ext>
            </a:extLst>
          </p:cNvPr>
          <p:cNvCxnSpPr/>
          <p:nvPr/>
        </p:nvCxnSpPr>
        <p:spPr bwMode="auto">
          <a:xfrm>
            <a:off x="357188" y="3914775"/>
            <a:ext cx="703659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C2F5AB4E-A938-4587-A68D-34BF293D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46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7C0ACE-42BF-4D5C-AB8D-3FE34FFC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tf.Variable.assign</a:t>
            </a:r>
            <a:r>
              <a:rPr lang="en-US" dirty="0"/>
              <a:t>()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004A06-6ED2-48A7-802F-E11AFA7B3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92613"/>
            <a:ext cx="7696200" cy="4114800"/>
          </a:xfrm>
        </p:spPr>
        <p:txBody>
          <a:bodyPr/>
          <a:lstStyle/>
          <a:p>
            <a:r>
              <a:rPr lang="en-US" sz="1600" dirty="0"/>
              <a:t>The assign operator is handy if you want to update the values in a variable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5E781D-476C-4B47-AD89-1FCB7BF7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6871F9-F272-4956-9B7B-D3E424E0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4D03E6F2-96FE-4D4D-A95A-318F5192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6" y="2355369"/>
            <a:ext cx="3313510" cy="15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A3EAD39C-D2C0-4FE3-865E-2879C0F9F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66" y="4165395"/>
            <a:ext cx="2867013" cy="1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F4A2424-CAD6-4EEB-BE61-C79DB02B051F}"/>
              </a:ext>
            </a:extLst>
          </p:cNvPr>
          <p:cNvCxnSpPr/>
          <p:nvPr/>
        </p:nvCxnSpPr>
        <p:spPr bwMode="auto">
          <a:xfrm>
            <a:off x="530225" y="4100932"/>
            <a:ext cx="703659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F548495-3D9D-46A6-96D7-7C09C8D4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03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C5E5C9-8EA1-414F-AA34-87C9554A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tf.get_variable</a:t>
            </a:r>
            <a:r>
              <a:rPr lang="en-US" dirty="0"/>
              <a:t>()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7D524A-4D9E-4B32-8D81-F35876BD7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Why is </a:t>
            </a:r>
            <a:r>
              <a:rPr lang="en-US" sz="1600" dirty="0" err="1"/>
              <a:t>tf.get_variable</a:t>
            </a:r>
            <a:r>
              <a:rPr lang="en-US" sz="1600" dirty="0"/>
              <a:t> preferred over </a:t>
            </a:r>
            <a:r>
              <a:rPr lang="en-US" sz="1600" dirty="0" err="1"/>
              <a:t>tf.Variable</a:t>
            </a:r>
            <a:r>
              <a:rPr lang="en-US" sz="1600" dirty="0"/>
              <a:t>?</a:t>
            </a:r>
          </a:p>
          <a:p>
            <a:pPr lvl="1"/>
            <a:r>
              <a:rPr lang="en-US" sz="1600" dirty="0" err="1"/>
              <a:t>tf.get_variable</a:t>
            </a:r>
            <a:r>
              <a:rPr lang="en-US" sz="1600" dirty="0"/>
              <a:t> makes reusing (sharing) variables easy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5937BE-9C62-419A-96F9-636A6B4A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02EE64-7814-4475-A78C-72828B22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AA318A1D-6356-4C17-8F22-A27B27998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56388"/>
            <a:ext cx="6172200" cy="17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DB89CB34-AF09-4785-B289-6EF71597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484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52D12F-27D0-45E6-AE3F-C4265373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tf.variable_scope</a:t>
            </a:r>
            <a:r>
              <a:rPr lang="en-US" dirty="0"/>
              <a:t>()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A67A8F-70BD-4EFB-BFEF-54AAAC10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E83377-3830-4616-8A65-619CB1F9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AC1BEF2E-5C37-458B-9A44-49909C435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203" y="3364705"/>
            <a:ext cx="5645150" cy="929789"/>
          </a:xfrm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63368030-1ADF-4204-A13D-F2C78CD97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3" y="4764503"/>
            <a:ext cx="6172200" cy="132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4E9D699-6AE4-40AD-BA00-AE665CEC4126}"/>
              </a:ext>
            </a:extLst>
          </p:cNvPr>
          <p:cNvSpPr txBox="1"/>
          <p:nvPr/>
        </p:nvSpPr>
        <p:spPr>
          <a:xfrm>
            <a:off x="990203" y="2105281"/>
            <a:ext cx="668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tf.variable_scope</a:t>
            </a:r>
            <a:r>
              <a:rPr lang="en-US" sz="1600" dirty="0"/>
              <a:t> is used to give a specific prefix to variables names, it is analogous to directory structure.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A0B9F52-6A41-4523-8FC8-2F66D98663A6}"/>
              </a:ext>
            </a:extLst>
          </p:cNvPr>
          <p:cNvCxnSpPr/>
          <p:nvPr/>
        </p:nvCxnSpPr>
        <p:spPr bwMode="auto">
          <a:xfrm>
            <a:off x="740570" y="4579563"/>
            <a:ext cx="7036593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483DFDF5-B9DD-43A0-9E2A-3A1A09D2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8B5004-8C29-476E-98EF-776E03F6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variables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3A83FB-9F57-4A15-8E6B-8C995CCDB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If we try to define two variables with the same name, a </a:t>
            </a:r>
            <a:r>
              <a:rPr lang="en-US" sz="1600" dirty="0" err="1"/>
              <a:t>valueError</a:t>
            </a:r>
            <a:r>
              <a:rPr lang="en-US" sz="1600" dirty="0"/>
              <a:t> is raised.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1083F2-F4C9-4C4C-8CBA-BE7BA1A7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9DFB18-68FF-40CA-80C9-FB2176C6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2548BBF8-BC2D-4BCA-8BE7-981C4B72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6" y="2360719"/>
            <a:ext cx="6172200" cy="11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7567FCA2-AF3F-4F20-8CEF-60F8CB5A1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" y="3554367"/>
            <a:ext cx="7692776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ssholder for bilde 5" descr="Introduction_to_tensorflow">
            <a:extLst>
              <a:ext uri="{FF2B5EF4-FFF2-40B4-BE49-F238E27FC236}">
                <a16:creationId xmlns:a16="http://schemas.microsoft.com/office/drawing/2014/main" id="{3A184677-31D8-4293-9341-711DB732A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6" y="4234702"/>
            <a:ext cx="6172200" cy="19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A2D26DE4-C65C-4D54-8EEB-6C95EF0049DB}"/>
              </a:ext>
            </a:extLst>
          </p:cNvPr>
          <p:cNvCxnSpPr>
            <a:cxnSpLocks/>
          </p:cNvCxnSpPr>
          <p:nvPr/>
        </p:nvCxnSpPr>
        <p:spPr bwMode="auto">
          <a:xfrm>
            <a:off x="92869" y="4122363"/>
            <a:ext cx="905113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72613196-0398-4511-8A81-68823D30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81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A31550-14AD-4632-8AB7-4786FECE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computation (multiple GPU’s)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EAAD02-316D-4B81-9CD0-193C018E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219D51-1B87-4B77-90FF-AA3365F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DB2F7A-0897-4205-8BE3-35DDF307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2D44656-D589-4C45-8E54-DDD5E7764E50}"/>
              </a:ext>
            </a:extLst>
          </p:cNvPr>
          <p:cNvSpPr txBox="1"/>
          <p:nvPr/>
        </p:nvSpPr>
        <p:spPr>
          <a:xfrm>
            <a:off x="990600" y="5757446"/>
            <a:ext cx="696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Graph from Hands-On Machine Learning with </a:t>
            </a:r>
            <a:r>
              <a:rPr lang="en-US" sz="1600" dirty="0" err="1"/>
              <a:t>Scikit</a:t>
            </a:r>
            <a:r>
              <a:rPr lang="en-US" sz="1600" dirty="0"/>
              <a:t>-Learn and TensorFlow</a:t>
            </a:r>
          </a:p>
        </p:txBody>
      </p:sp>
      <p:pic>
        <p:nvPicPr>
          <p:cNvPr id="8" name="Plassholder for bilde 5" descr="01 _ Lecture slide _ Overview of Tensorflow - Google Presentasjoner">
            <a:extLst>
              <a:ext uri="{FF2B5EF4-FFF2-40B4-BE49-F238E27FC236}">
                <a16:creationId xmlns:a16="http://schemas.microsoft.com/office/drawing/2014/main" id="{7C55B276-AF74-4837-AE9F-85AB2983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81" y="2010488"/>
            <a:ext cx="3904238" cy="36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C216218D-6AF7-41C1-806C-D3D9DE61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93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020C5-817A-4DA2-AF3F-495BE2F9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86E9E7-A64A-4528-927A-E757DBAE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836B2-4108-4EEF-BDDE-60EDE03C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 descr="https://lh4.googleusercontent.com/oFsUY6hRBabdDgLRU1m1olmSyaSrhBHpnynV_L6ynAZOSjPIwXMKIpXGuLoN_29BG_FdV90EjyS48y9fZCGdPyQChtyobA3cqkOd5kP7G1CP06QuMURK9XaNddPv9qVvVPHh5m84Hec">
            <a:extLst>
              <a:ext uri="{FF2B5EF4-FFF2-40B4-BE49-F238E27FC236}">
                <a16:creationId xmlns:a16="http://schemas.microsoft.com/office/drawing/2014/main" id="{31D417E6-0339-401E-B077-6440A3A1EC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56" y="2400864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2DF839B-6954-478C-B7AE-5BD512DD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8445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CA8EF-1240-4871-89F2-1E43D724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6C3974-F6FD-4787-915C-C415C561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tf.device</a:t>
            </a:r>
            <a:r>
              <a:rPr lang="en-US" sz="1600" dirty="0"/>
              <a:t>() can be used to put part of the graph to the </a:t>
            </a:r>
            <a:r>
              <a:rPr lang="en-US" sz="1600" dirty="0" err="1"/>
              <a:t>cpu</a:t>
            </a:r>
            <a:r>
              <a:rPr lang="en-US" sz="1600" dirty="0"/>
              <a:t> or </a:t>
            </a:r>
            <a:r>
              <a:rPr lang="en-US" sz="1600" dirty="0" err="1"/>
              <a:t>gpus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B8A4D6-67D5-443D-B5C0-BEB7F0FE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17260F-1CA1-4C4F-98C3-6CB86A9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EA58A489-4B36-4A62-B5C1-8D476C16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" y="2549387"/>
            <a:ext cx="6172200" cy="241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ssholder for bilde 5" descr="exercise - [C:\Users\tolle\OneDrive - Universitetet i Oslo\UIO\Fag\INF 5860_TA\lectures\lec5- intro to tensorflow\exercise] - ...\distributed computation.py - PyCharm 2017.2.1">
            <a:extLst>
              <a:ext uri="{FF2B5EF4-FFF2-40B4-BE49-F238E27FC236}">
                <a16:creationId xmlns:a16="http://schemas.microsoft.com/office/drawing/2014/main" id="{E994688A-4AF6-4961-BDBC-8B0549E90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90918"/>
            <a:ext cx="5428814" cy="68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0B29F92A-9993-4B68-97CB-178FA90E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09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b="1" dirty="0" err="1">
                <a:solidFill>
                  <a:srgbClr val="00B050"/>
                </a:solidFill>
              </a:rPr>
              <a:t>Tensorflow</a:t>
            </a:r>
            <a:r>
              <a:rPr lang="en-US" altLang="nb-NO" sz="1600" b="1" dirty="0">
                <a:solidFill>
                  <a:srgbClr val="00B050"/>
                </a:solidFill>
              </a:rPr>
              <a:t>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E0CAC5C7-2FBB-46F4-9C9C-A91028CB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004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438855-593D-414A-A1CC-1A80A781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feed data into the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447173-AE67-4E4C-8D03-1CA74D477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Often we want to feed data into the graph after it has been defined. For example during training of a neural network, we feed training data and labels into the graphs repeatedly. </a:t>
            </a:r>
          </a:p>
          <a:p>
            <a:endParaRPr lang="en-US" sz="1600" dirty="0"/>
          </a:p>
          <a:p>
            <a:r>
              <a:rPr lang="en-US" sz="1600" dirty="0"/>
              <a:t>Two methods are recommended:</a:t>
            </a:r>
          </a:p>
          <a:p>
            <a:pPr lvl="1"/>
            <a:r>
              <a:rPr lang="en-US" sz="1600" dirty="0" err="1"/>
              <a:t>tf.placeholder</a:t>
            </a:r>
            <a:endParaRPr lang="en-US" sz="1600" dirty="0"/>
          </a:p>
          <a:p>
            <a:pPr lvl="1"/>
            <a:r>
              <a:rPr lang="en-US" sz="1600" dirty="0" err="1"/>
              <a:t>tf.data.Dataset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C000"/>
                </a:solidFill>
              </a:rPr>
              <a:t>we will not go though dataset and iterators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FB13B-A4C7-4720-A23A-211BCD1E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CE8E5F-FF24-4FC1-BEB2-73976FA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1C75D11E-FA0F-4452-A2F5-ED14A149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75754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EAC7E-C03B-4901-81E2-349D795E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tf.placeholder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3CC9C0-8A96-4A4C-9350-0E411880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F752CB-DFBB-4C08-9A25-D9A9836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7" name="Plassholder for bilde 5" descr="Introduction_to_tensorflow">
            <a:extLst>
              <a:ext uri="{FF2B5EF4-FFF2-40B4-BE49-F238E27FC236}">
                <a16:creationId xmlns:a16="http://schemas.microsoft.com/office/drawing/2014/main" id="{0ED14A37-FD28-4480-97C3-30627D5B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172200" cy="24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lassholder for bilde 5" descr="TensorBoard">
            <a:extLst>
              <a:ext uri="{FF2B5EF4-FFF2-40B4-BE49-F238E27FC236}">
                <a16:creationId xmlns:a16="http://schemas.microsoft.com/office/drawing/2014/main" id="{07325C28-3AF5-4164-B2D5-E5CB64E4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5464" y="4256765"/>
            <a:ext cx="1597336" cy="1763035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FA730AAA-F4A1-474D-91E8-0781D3E8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2676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b="1" dirty="0" err="1">
                <a:solidFill>
                  <a:srgbClr val="00B050"/>
                </a:solidFill>
              </a:rPr>
              <a:t>Tensorboard</a:t>
            </a:r>
            <a:endParaRPr lang="en-US" altLang="nb-NO" sz="1600" b="1" dirty="0">
              <a:solidFill>
                <a:srgbClr val="00B050"/>
              </a:solidFill>
            </a:endParaRPr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42665A22-E3D8-400D-9CD5-564733E4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28730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E4196-6D9E-42F2-AA7A-6487D58E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Tensorboard</a:t>
            </a:r>
            <a:r>
              <a:rPr lang="en-US" dirty="0"/>
              <a:t>: Visualizing graph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A2CB66-4552-4999-BFA5-60BEFD93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fr-FR" sz="1600" b="1" dirty="0"/>
              <a:t>In terminal:</a:t>
            </a:r>
          </a:p>
          <a:p>
            <a:pPr marL="457200" lvl="1" indent="0">
              <a:buNone/>
            </a:pPr>
            <a:r>
              <a:rPr lang="fr-FR" sz="1600" dirty="0"/>
              <a:t>   $ tensorboard --logdir="./graphs" --port 6006</a:t>
            </a:r>
          </a:p>
          <a:p>
            <a:pPr lvl="1"/>
            <a:endParaRPr lang="fr-FR" sz="1600" dirty="0"/>
          </a:p>
          <a:p>
            <a:r>
              <a:rPr lang="fr-FR" sz="1600" b="1" dirty="0"/>
              <a:t>In web browser:</a:t>
            </a:r>
          </a:p>
          <a:p>
            <a:pPr marL="457200" lvl="1" indent="0">
              <a:buNone/>
            </a:pPr>
            <a:r>
              <a:rPr lang="en-US" sz="1600" dirty="0"/>
              <a:t>   http://localhost:6006/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0FC6C-0E03-43DF-8068-E853FDD9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D58908-630F-47EF-A8BD-DC402795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3241A750-1A6D-4572-B859-7FCFA711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5933"/>
            <a:ext cx="6172200" cy="223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FFECE9CD-D4C0-4B1C-B407-BBBBEA02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680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37185-F872-4ACF-9581-F9CF700D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65234D-F528-4C7D-AE57-8998E212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9245EC-2607-4957-AC62-28414BC9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7" name="Plassholder for bilde 5">
            <a:extLst>
              <a:ext uri="{FF2B5EF4-FFF2-40B4-BE49-F238E27FC236}">
                <a16:creationId xmlns:a16="http://schemas.microsoft.com/office/drawing/2014/main" id="{0F646F66-AF2A-478A-A88D-34780712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4017" y="838200"/>
            <a:ext cx="9184335" cy="4712494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F458C006-5520-4A1C-A92B-0B7E1BFB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091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E1F2E1-FFD3-4A02-82B1-CFB73E80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721158-2AEF-48C4-8C8D-DA0625F9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9BFC36-8975-4A18-8E08-252D4B9C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7" name="Plassholder for bilde 5" descr="tensorboard.png - Paint">
            <a:extLst>
              <a:ext uri="{FF2B5EF4-FFF2-40B4-BE49-F238E27FC236}">
                <a16:creationId xmlns:a16="http://schemas.microsoft.com/office/drawing/2014/main" id="{3B173046-3085-4484-9BAC-747F0C57D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0057" y="656523"/>
            <a:ext cx="5367040" cy="5544954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E375B8E1-C4F0-4D34-B47B-24AB3E1B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602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361B4-87A9-4E31-B00E-073CC406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Tensorboard</a:t>
            </a:r>
            <a:r>
              <a:rPr lang="en-US" dirty="0"/>
              <a:t>: Visualizing learning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C29548-1525-4758-A078-D9E4CC35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66E4D8-D73A-4322-95BC-C38C4AE7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5734548-77CF-4B46-A9B8-80F6BD32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B2275272-F145-4A00-AA8C-ADF60CCF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11" name="Plassholder for bilde 5" descr="tensorboard - Google-søk">
            <a:extLst>
              <a:ext uri="{FF2B5EF4-FFF2-40B4-BE49-F238E27FC236}">
                <a16:creationId xmlns:a16="http://schemas.microsoft.com/office/drawing/2014/main" id="{D1D3BDE4-E9F4-4BE3-AF62-07C71FF3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5481"/>
            <a:ext cx="9130214" cy="49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514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036286-0032-469A-8286-FA0F7291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Tensorboard</a:t>
            </a:r>
            <a:r>
              <a:rPr lang="en-US" dirty="0"/>
              <a:t>: Visualizing learning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3ACE89-AF95-408E-9689-024B3EEF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BCF90E-8A02-40E5-8CAC-47C2A77A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7" name="Plassholder for bilde 5" descr="Introduction_to_tensorflow">
            <a:extLst>
              <a:ext uri="{FF2B5EF4-FFF2-40B4-BE49-F238E27FC236}">
                <a16:creationId xmlns:a16="http://schemas.microsoft.com/office/drawing/2014/main" id="{142E6C6C-5C74-4AFD-960F-738BC71E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9771"/>
            <a:ext cx="7696200" cy="28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7ECB581-DA59-4B1D-9DFA-3D26C80B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021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636E7F-1EC5-4182-B5B4-10590EE5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Deep learning frameworks?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0A1CF-46EA-4F3B-92CB-DB626C7A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Speed:</a:t>
            </a:r>
          </a:p>
          <a:p>
            <a:pPr lvl="1"/>
            <a:r>
              <a:rPr lang="en-US" sz="1200" dirty="0"/>
              <a:t>Fast GPU/CPU implementation of matrix multiplication, convolutions and backpropagation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1600" b="1" dirty="0"/>
              <a:t>Automatic differentiations</a:t>
            </a:r>
            <a:r>
              <a:rPr lang="en-US" sz="1600" dirty="0"/>
              <a:t>:</a:t>
            </a:r>
          </a:p>
          <a:p>
            <a:pPr lvl="1"/>
            <a:r>
              <a:rPr lang="en-US" sz="1200" dirty="0"/>
              <a:t>Pre-implementation of the most common functions and it’s gradients.</a:t>
            </a:r>
          </a:p>
          <a:p>
            <a:pPr lvl="1"/>
            <a:endParaRPr lang="en-US" sz="1200" dirty="0"/>
          </a:p>
          <a:p>
            <a:r>
              <a:rPr lang="en-US" sz="1600" b="1" dirty="0"/>
              <a:t>Reuse:</a:t>
            </a:r>
          </a:p>
          <a:p>
            <a:pPr lvl="1"/>
            <a:r>
              <a:rPr lang="en-US" sz="1200" dirty="0"/>
              <a:t>Easy to reuse other people’s models </a:t>
            </a:r>
          </a:p>
          <a:p>
            <a:pPr lvl="1"/>
            <a:endParaRPr lang="en-US" sz="1200" dirty="0"/>
          </a:p>
          <a:p>
            <a:r>
              <a:rPr lang="en-US" sz="1600" b="1" dirty="0"/>
              <a:t>Less error prone:</a:t>
            </a:r>
          </a:p>
          <a:p>
            <a:pPr lvl="1"/>
            <a:r>
              <a:rPr lang="en-US" sz="1200" dirty="0"/>
              <a:t>The more code you write yourself, the more errors</a:t>
            </a:r>
          </a:p>
          <a:p>
            <a:pPr lvl="1"/>
            <a:endParaRPr lang="en-US" sz="1200" dirty="0"/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1C219B-8861-4008-B61B-1177BEFE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C1E7C5-FF76-4576-AD4C-C06816B8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B6F99E74-5B96-4FF9-8B85-C11D25A7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54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b="1" dirty="0">
                <a:solidFill>
                  <a:srgbClr val="00B050"/>
                </a:solidFill>
              </a:rPr>
              <a:t>TensorFlow Save/restore models</a:t>
            </a:r>
          </a:p>
          <a:p>
            <a:pPr lvl="1"/>
            <a:r>
              <a:rPr lang="en-US" altLang="nb-NO" sz="1600" dirty="0" err="1"/>
              <a:t>TensorfFow</a:t>
            </a:r>
            <a:r>
              <a:rPr lang="en-US" altLang="nb-NO" sz="1600" dirty="0"/>
              <a:t>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C443EFC6-9181-4B14-9EC1-F98EF15B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35601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37B47C-11B1-421D-81BB-EC2EB359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838200"/>
            <a:ext cx="7696200" cy="1143000"/>
          </a:xfrm>
        </p:spPr>
        <p:txBody>
          <a:bodyPr/>
          <a:lstStyle/>
          <a:p>
            <a:r>
              <a:rPr lang="en-US" altLang="nb-NO" dirty="0">
                <a:solidFill>
                  <a:schemeClr val="tx1"/>
                </a:solidFill>
              </a:rPr>
              <a:t>Save/restore models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49414B-A153-4B40-903D-5D4E91C4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We often want to be able to save and store our models.</a:t>
            </a:r>
          </a:p>
          <a:p>
            <a:pPr lvl="1"/>
            <a:r>
              <a:rPr lang="en-US" sz="1200" dirty="0"/>
              <a:t>Unexpected power shoot down</a:t>
            </a:r>
          </a:p>
          <a:p>
            <a:pPr lvl="1"/>
            <a:r>
              <a:rPr lang="en-US" sz="1200" dirty="0"/>
              <a:t>Reuse of the already trained network weights</a:t>
            </a:r>
          </a:p>
          <a:p>
            <a:pPr lvl="1"/>
            <a:r>
              <a:rPr lang="en-US" sz="1200" dirty="0"/>
              <a:t>Sharing our work e.g. </a:t>
            </a:r>
            <a:r>
              <a:rPr lang="en-US" sz="1200" dirty="0" err="1"/>
              <a:t>github</a:t>
            </a:r>
            <a:endParaRPr lang="en-US" sz="12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4033F1-3D48-4C55-84CE-17694AE2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CA6D8AB-AB84-404E-988C-F933990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1C59F7A-788E-4A87-8286-1CEAE5E4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7455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4BB28-04A1-4181-8DAD-AD9EA377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solidFill>
                  <a:schemeClr val="tx1"/>
                </a:solidFill>
              </a:rPr>
              <a:t>tf.train.saver.save</a:t>
            </a:r>
            <a:r>
              <a:rPr lang="en-US" altLang="nb-NO" dirty="0">
                <a:solidFill>
                  <a:schemeClr val="tx1"/>
                </a:solidFill>
              </a:rPr>
              <a:t>()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275920-BCFC-4B0F-B154-7A305283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How to save our model every 1000 </a:t>
            </a:r>
            <a:r>
              <a:rPr lang="en-US" sz="1600"/>
              <a:t>iteration.</a:t>
            </a:r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BD2FF9-60CF-4055-8E8B-C46D69AF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BF8D57-4481-4651-BA2E-8AF7493D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8" name="Plassholder for bilde 5" descr="Introduction_to_tensorflow">
            <a:extLst>
              <a:ext uri="{FF2B5EF4-FFF2-40B4-BE49-F238E27FC236}">
                <a16:creationId xmlns:a16="http://schemas.microsoft.com/office/drawing/2014/main" id="{FA704896-7F54-4C5A-B812-02BBF154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3688"/>
            <a:ext cx="6172200" cy="18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4EAF126-345D-4CAD-8E1C-8B00AF26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52702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00844-A41F-408B-8966-850514E8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solidFill>
                  <a:schemeClr val="tx1"/>
                </a:solidFill>
              </a:rPr>
              <a:t>tf.train.saver.restore</a:t>
            </a:r>
            <a:r>
              <a:rPr lang="en-US" altLang="nb-NO" dirty="0">
                <a:solidFill>
                  <a:schemeClr val="tx1"/>
                </a:solidFill>
              </a:rPr>
              <a:t>()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766A70-D06C-492F-8DCC-07F2DB35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How to restore a model.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61AB4-3B2A-4B0F-9735-3B4369E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1015AF-8F5D-4CBF-BD35-F7F448E8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10" name="Plassholder for bilde 5" descr="Introduction_to_tensorflow">
            <a:extLst>
              <a:ext uri="{FF2B5EF4-FFF2-40B4-BE49-F238E27FC236}">
                <a16:creationId xmlns:a16="http://schemas.microsoft.com/office/drawing/2014/main" id="{D2E7C39D-7873-4140-8C70-CA82D53A7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520156"/>
            <a:ext cx="7624764" cy="20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DCCBAF4-FF16-4FA6-84C0-9C0C234F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42131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dirty="0"/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b="1" dirty="0">
                <a:solidFill>
                  <a:srgbClr val="00B050"/>
                </a:solidFill>
              </a:rPr>
              <a:t>TensorFlow Cifar10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9E4FB2C4-1607-41BB-9919-1EA2AC74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3879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311D22-9B23-4A1C-B674-C308C8D7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example: Cifar10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40C077-895B-4EFC-B152-1F74A0F9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Define a “</a:t>
            </a:r>
            <a:r>
              <a:rPr lang="en-US" sz="1600" dirty="0" err="1"/>
              <a:t>dataClass</a:t>
            </a:r>
            <a:r>
              <a:rPr lang="en-US" sz="1600" dirty="0"/>
              <a:t>”</a:t>
            </a:r>
          </a:p>
          <a:p>
            <a:r>
              <a:rPr lang="en-US" sz="1600" dirty="0"/>
              <a:t>Define a structure of the network (graph)</a:t>
            </a:r>
          </a:p>
          <a:p>
            <a:r>
              <a:rPr lang="en-US" sz="1600" dirty="0"/>
              <a:t>Define a loss function</a:t>
            </a:r>
          </a:p>
          <a:p>
            <a:r>
              <a:rPr lang="en-US" sz="1600" dirty="0"/>
              <a:t>Define an optimizer</a:t>
            </a:r>
          </a:p>
          <a:p>
            <a:r>
              <a:rPr lang="en-US" sz="1600" dirty="0"/>
              <a:t>Train the neural network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8C5FD2-B432-433B-9DE6-D5FBBC5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23968-5D61-430C-8E96-D430B0CF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B8D3225F-C641-4FEB-8128-35605229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808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0622F-91F6-4C46-9A9E-39C4A695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“</a:t>
            </a:r>
            <a:r>
              <a:rPr lang="en-US" dirty="0" err="1"/>
              <a:t>dataClass</a:t>
            </a:r>
            <a:r>
              <a:rPr lang="en-US" dirty="0"/>
              <a:t>”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F55FF6-7028-4D4B-BABF-729B9F12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Properties of "</a:t>
            </a:r>
            <a:r>
              <a:rPr lang="en-US" sz="1600" dirty="0" err="1"/>
              <a:t>dataClass</a:t>
            </a:r>
            <a:r>
              <a:rPr lang="en-US" sz="1600" dirty="0"/>
              <a:t>“:</a:t>
            </a:r>
          </a:p>
          <a:p>
            <a:endParaRPr lang="en-US" sz="1600" dirty="0"/>
          </a:p>
          <a:p>
            <a:pPr lvl="1"/>
            <a:r>
              <a:rPr lang="en-US" sz="1600" dirty="0"/>
              <a:t>Read in the cifar10 images</a:t>
            </a:r>
          </a:p>
          <a:p>
            <a:pPr lvl="1"/>
            <a:r>
              <a:rPr lang="en-US" sz="1600" dirty="0"/>
              <a:t>Perform preprocessing</a:t>
            </a:r>
          </a:p>
          <a:p>
            <a:pPr lvl="1"/>
            <a:r>
              <a:rPr lang="en-US" sz="1600" dirty="0"/>
              <a:t>Have a "</a:t>
            </a:r>
            <a:r>
              <a:rPr lang="en-US" sz="1600" dirty="0" err="1"/>
              <a:t>next_training_batch</a:t>
            </a:r>
            <a:r>
              <a:rPr lang="en-US" sz="1600" dirty="0"/>
              <a:t>" function</a:t>
            </a:r>
          </a:p>
          <a:p>
            <a:pPr lvl="1"/>
            <a:r>
              <a:rPr lang="en-US" sz="1600" dirty="0"/>
              <a:t>have a "</a:t>
            </a:r>
            <a:r>
              <a:rPr lang="en-US" sz="1600" dirty="0" err="1"/>
              <a:t>get_test_data</a:t>
            </a:r>
            <a:r>
              <a:rPr lang="en-US" sz="1600" dirty="0"/>
              <a:t>" function</a:t>
            </a:r>
          </a:p>
          <a:p>
            <a:endParaRPr lang="en-US" sz="1600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24AE74-80D9-4D72-A02D-937408CF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E12AA1-70F3-447D-922B-51C8BC50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4FADFDE2-0745-49C9-BCE4-50759BB2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644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718291-4702-4E75-87E4-10A46226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1A6D43-17E2-4BF7-A163-B1563396A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284AC8-7D19-4E33-8444-93E09879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1FB310-A234-4D0E-982A-3FAE66BE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7" name="Plassholder for bilde 5" descr="TensorFlow cifar10 example">
            <a:extLst>
              <a:ext uri="{FF2B5EF4-FFF2-40B4-BE49-F238E27FC236}">
                <a16:creationId xmlns:a16="http://schemas.microsoft.com/office/drawing/2014/main" id="{7C67CF14-0860-427C-BD70-8BB44910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01" y="0"/>
            <a:ext cx="5421397" cy="687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162E649F-1ADC-4D14-A48D-0F933182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5307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92F6E-78EC-477A-BDED-BFF05EC7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079D42-F0EA-4248-88D9-25ABDF9B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921766-5CD0-4E9C-8C8B-0E8C4669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EB1A51-53B1-4080-8EF8-C0196A93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pic>
        <p:nvPicPr>
          <p:cNvPr id="7" name="Plassholder for bilde 5" descr="TensorFlow cifar10 example">
            <a:extLst>
              <a:ext uri="{FF2B5EF4-FFF2-40B4-BE49-F238E27FC236}">
                <a16:creationId xmlns:a16="http://schemas.microsoft.com/office/drawing/2014/main" id="{DB23D380-AAB0-4281-9DED-63BFC8582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172200" cy="25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BC3020AF-8453-4C2D-B2F1-8EA661B4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72154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6E08F9-8D30-4C23-8F06-626D8369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placeholder’s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DE7FD4-8542-4364-8272-D39285D18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813DEA-1DB7-4D2D-92CA-D172E195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CA70846-13EB-4959-B27E-DFD9A095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lassholder for bilde 5" descr="TensorFlow cifar10 example">
            <a:extLst>
              <a:ext uri="{FF2B5EF4-FFF2-40B4-BE49-F238E27FC236}">
                <a16:creationId xmlns:a16="http://schemas.microsoft.com/office/drawing/2014/main" id="{00304A2B-2961-4136-BB35-1450574AA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18215"/>
            <a:ext cx="7620030" cy="76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8F8FC76E-9CCA-4BC5-8710-56BFDB28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155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EBDADF-AC6F-4D4C-A0E8-99F7635A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Deep learning frameworks</a:t>
            </a: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FCE43-EF3E-4E0F-9047-715041C5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986623-77B3-45B6-B3FE-26EA2511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D29B679-CEA8-485A-8CEE-16277B88693A}"/>
              </a:ext>
            </a:extLst>
          </p:cNvPr>
          <p:cNvSpPr txBox="1"/>
          <p:nvPr/>
        </p:nvSpPr>
        <p:spPr>
          <a:xfrm>
            <a:off x="1117600" y="2070100"/>
            <a:ext cx="688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 learning frameworks does a lot of the complicated computation, remember last week….</a:t>
            </a:r>
          </a:p>
        </p:txBody>
      </p:sp>
      <p:pic>
        <p:nvPicPr>
          <p:cNvPr id="10" name="Plassholder for bilde 5" descr="Dense neural network classifiers - INF5860 — Machine Learning for Image Analysis">
            <a:extLst>
              <a:ext uri="{FF2B5EF4-FFF2-40B4-BE49-F238E27FC236}">
                <a16:creationId xmlns:a16="http://schemas.microsoft.com/office/drawing/2014/main" id="{2A90A14C-C55B-41B3-83F5-4F327467B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431" y="2858861"/>
            <a:ext cx="7696200" cy="3160939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E3A9298-6FFA-4114-B9AC-0178B314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8629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EC143C-0266-45C3-8832-EAA6E067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network structure (graph)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8BA93F-F887-48A6-BD08-2DB1A119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AE9294-F5D9-4930-BB9A-5AE1750A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A350E4C-4F0C-4E29-87D4-AFCE5BB7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97FD5D-892A-4C35-893D-30E4959C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lassholder for bilde 5" descr="cifar10 example">
            <a:extLst>
              <a:ext uri="{FF2B5EF4-FFF2-40B4-BE49-F238E27FC236}">
                <a16:creationId xmlns:a16="http://schemas.microsoft.com/office/drawing/2014/main" id="{8DD9C4B1-8414-47FA-98B9-7933427F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703376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377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6C494-FBA4-4B61-8FC8-7420A56D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loss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7D6E52-C716-497F-9320-160592DFF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FCB70A-0FF5-49E3-A5D2-61B6BD5E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005374-FE3A-4FE2-AE98-64CBC2EC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7" name="Plassholder for bilde 5" descr="TensorFlow cifar10 example">
            <a:extLst>
              <a:ext uri="{FF2B5EF4-FFF2-40B4-BE49-F238E27FC236}">
                <a16:creationId xmlns:a16="http://schemas.microsoft.com/office/drawing/2014/main" id="{B500BA08-DDAB-4279-8EF4-763B531A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4075"/>
            <a:ext cx="7797880" cy="80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404C718-E4AD-4E1D-8C66-C933F918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49988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D2630-ADC2-4471-BC58-58D01602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an optimizer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BFCBA1-49F0-4B9B-B73E-A24DD311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32D3C0-A849-4114-A558-22CF5C9A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41AD2964-CFF0-4ABE-B440-B2AFBCC7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FC3406A-4E61-40EB-A7B4-97F76B907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lassholder for bilde 5" descr="cifar10 example">
            <a:extLst>
              <a:ext uri="{FF2B5EF4-FFF2-40B4-BE49-F238E27FC236}">
                <a16:creationId xmlns:a16="http://schemas.microsoft.com/office/drawing/2014/main" id="{432864FD-4FD9-4B7D-BCD6-BDDFBB79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38413"/>
            <a:ext cx="7696200" cy="9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4015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6C494-FBA4-4B61-8FC8-7420A56D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an accuracy measure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FCB70A-0FF5-49E3-A5D2-61B6BD5E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005374-FE3A-4FE2-AE98-64CBC2EC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7" name="Plassholder for bilde 5" descr="TensorFlow cifar10 example">
            <a:extLst>
              <a:ext uri="{FF2B5EF4-FFF2-40B4-BE49-F238E27FC236}">
                <a16:creationId xmlns:a16="http://schemas.microsoft.com/office/drawing/2014/main" id="{5B218879-7DE2-4972-928A-B5734AD61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928" y="2490343"/>
            <a:ext cx="7696200" cy="789033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921A27D7-0682-4C79-889D-B1C3C5F3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8559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C4968D-6A51-467F-9720-B6A8B55F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the network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6A5920-376F-4354-8727-5D882CA1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52F2E9-667E-4C5B-91A0-A71AB761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7" name="Plassholder for bilde 5" descr="TensorFlow cifar10 example">
            <a:extLst>
              <a:ext uri="{FF2B5EF4-FFF2-40B4-BE49-F238E27FC236}">
                <a16:creationId xmlns:a16="http://schemas.microsoft.com/office/drawing/2014/main" id="{4D6049E2-EBE0-4D07-AE65-37A521F24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4658" y="1981200"/>
            <a:ext cx="7448083" cy="4114800"/>
          </a:xfr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5C8BA712-782F-4B3D-8BC2-F704B47F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44590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D38EEE-27A0-42A8-A8F9-787A594A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8CF30D-2DFB-48AE-BA9A-C0C65097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28DA91-3EDA-4B89-A4FD-407E4D1D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10" name="Plassholder for bilde 5" descr="Figure 1">
            <a:extLst>
              <a:ext uri="{FF2B5EF4-FFF2-40B4-BE49-F238E27FC236}">
                <a16:creationId xmlns:a16="http://schemas.microsoft.com/office/drawing/2014/main" id="{9B806DDD-F91C-4235-9BFD-B96A8851F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45766"/>
            <a:ext cx="7696200" cy="3785667"/>
          </a:xfr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7AB3FEB4-759C-4751-94B0-30FADCF8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85188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9E0A8-5B5E-40F2-A7D7-FDA026AC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integrates well with NumPy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6C533F-B498-4242-97AE-CBF8C4CB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/>
              <a:t>tf.int32 == np.int32          ⇒ True</a:t>
            </a:r>
          </a:p>
          <a:p>
            <a:endParaRPr lang="en-US" sz="1600" dirty="0"/>
          </a:p>
          <a:p>
            <a:r>
              <a:rPr lang="en-US" sz="1600" dirty="0" err="1"/>
              <a:t>tf.ones</a:t>
            </a:r>
            <a:r>
              <a:rPr lang="en-US" sz="1600" dirty="0"/>
              <a:t>([2, 2], np.float32)</a:t>
            </a:r>
          </a:p>
          <a:p>
            <a:endParaRPr lang="en-US" sz="1600" dirty="0"/>
          </a:p>
          <a:p>
            <a:r>
              <a:rPr lang="en-US" sz="1600" dirty="0"/>
              <a:t>The output of a </a:t>
            </a:r>
            <a:r>
              <a:rPr lang="en-US" sz="1600" dirty="0" err="1"/>
              <a:t>tf.Session.run</a:t>
            </a:r>
            <a:r>
              <a:rPr lang="en-US" sz="1600" dirty="0"/>
              <a:t>(ops) ⇒ will be a n-D NumPy array if “ops” is a   n-D tensor</a:t>
            </a:r>
          </a:p>
          <a:p>
            <a:endParaRPr lang="en-US" sz="1600" dirty="0"/>
          </a:p>
          <a:p>
            <a:r>
              <a:rPr lang="en-US" sz="1600" dirty="0"/>
              <a:t>But use </a:t>
            </a:r>
            <a:r>
              <a:rPr lang="en-US" sz="1600" dirty="0" err="1"/>
              <a:t>tf</a:t>
            </a:r>
            <a:r>
              <a:rPr lang="en-US" sz="1600" dirty="0"/>
              <a:t> datatypes if possible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3C0912-5AFE-4996-A204-9FBA2D45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564C82-FE9E-4CF7-A322-47489698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753CA854-4EEA-4009-93A5-5E3645A2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1727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F6195-334C-462D-A498-D06797FE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of abstraction wrappers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054B5C-133B-43EB-BA28-5548144A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Open source software libraries for numerical computation using data </a:t>
            </a:r>
            <a:r>
              <a:rPr lang="en-US" sz="1600"/>
              <a:t>flow graphs:</a:t>
            </a:r>
            <a:endParaRPr lang="en-US" sz="1600" dirty="0"/>
          </a:p>
          <a:p>
            <a:pPr lvl="1"/>
            <a:r>
              <a:rPr lang="en-US" sz="1600" dirty="0"/>
              <a:t>High level wrappers</a:t>
            </a:r>
          </a:p>
          <a:p>
            <a:pPr lvl="2"/>
            <a:r>
              <a:rPr lang="en-US" sz="1600" dirty="0" err="1"/>
              <a:t>Kears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TF-Slim</a:t>
            </a:r>
          </a:p>
          <a:p>
            <a:pPr lvl="2"/>
            <a:r>
              <a:rPr lang="en-US" sz="1600" dirty="0" err="1"/>
              <a:t>Tf</a:t>
            </a:r>
            <a:r>
              <a:rPr lang="en-US" sz="1600" dirty="0"/>
              <a:t>-layers</a:t>
            </a:r>
          </a:p>
          <a:p>
            <a:pPr lvl="2"/>
            <a:r>
              <a:rPr lang="en-US" sz="1600" dirty="0"/>
              <a:t>Pretty Tensor</a:t>
            </a:r>
          </a:p>
          <a:p>
            <a:pPr lvl="2"/>
            <a:r>
              <a:rPr lang="en-US" sz="1600" dirty="0" err="1"/>
              <a:t>TFLearn</a:t>
            </a:r>
            <a:endParaRPr lang="en-US" sz="1600" dirty="0"/>
          </a:p>
          <a:p>
            <a:pPr lvl="1"/>
            <a:r>
              <a:rPr lang="en-US" sz="1600" dirty="0"/>
              <a:t>We will use TensorFlow “core” as it is the fundamental library and it is then easier to learn the higher level wrappers</a:t>
            </a:r>
          </a:p>
          <a:p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0969A9-8B21-41B5-9CA4-C74E49CC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073DA1-9457-4F9D-AB86-4DA2DD19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4C5D2CAA-8C77-4CC2-89AA-8D943A24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23138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D66BB-1857-40C2-93EE-B49E5DFF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27B52-8CED-4B88-A959-CE613A107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2FDB39-AF88-44A1-A04D-4E9910AB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76F23F-C282-4DD4-9E14-367C498A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984F7446-7C69-400F-B31E-0D075BA4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276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A05D3C-EDE1-41F9-A67D-A69C71B5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  <a:solidFill>
            <a:srgbClr val="B75149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F59A5-5186-48E8-8263-8555FAF9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dirty="0"/>
              <a:t>Deep learning frameworks</a:t>
            </a:r>
          </a:p>
          <a:p>
            <a:r>
              <a:rPr lang="en-US" altLang="nb-NO" sz="2000" b="1" dirty="0">
                <a:solidFill>
                  <a:srgbClr val="00B050"/>
                </a:solidFill>
              </a:rPr>
              <a:t>TensorFlow </a:t>
            </a:r>
          </a:p>
          <a:p>
            <a:pPr lvl="1"/>
            <a:r>
              <a:rPr lang="en-US" altLang="nb-NO" sz="1600" dirty="0"/>
              <a:t>TensorFlow graphs</a:t>
            </a:r>
          </a:p>
          <a:p>
            <a:pPr lvl="1"/>
            <a:r>
              <a:rPr lang="en-US" altLang="nb-NO" sz="1600" dirty="0"/>
              <a:t>TensorFlow session</a:t>
            </a:r>
          </a:p>
          <a:p>
            <a:pPr lvl="1"/>
            <a:r>
              <a:rPr lang="en-US" altLang="nb-NO" sz="1600" dirty="0"/>
              <a:t>TensorFlow constants</a:t>
            </a:r>
          </a:p>
          <a:p>
            <a:pPr lvl="1"/>
            <a:r>
              <a:rPr lang="en-US" altLang="nb-NO" sz="1600" dirty="0"/>
              <a:t>TensorFlow variables</a:t>
            </a:r>
          </a:p>
          <a:p>
            <a:pPr lvl="1"/>
            <a:r>
              <a:rPr lang="en-US" altLang="nb-NO" sz="1600" dirty="0"/>
              <a:t>TensorFlow feeding data to the graph</a:t>
            </a:r>
          </a:p>
          <a:p>
            <a:pPr lvl="1"/>
            <a:r>
              <a:rPr lang="en-US" altLang="nb-NO" sz="1600" dirty="0" err="1"/>
              <a:t>Tensorboard</a:t>
            </a:r>
            <a:endParaRPr lang="en-US" altLang="nb-NO" sz="1600" dirty="0"/>
          </a:p>
          <a:p>
            <a:pPr lvl="1"/>
            <a:r>
              <a:rPr lang="en-US" altLang="nb-NO" sz="1600" dirty="0"/>
              <a:t>TensorFlow Save/restore models</a:t>
            </a:r>
          </a:p>
          <a:p>
            <a:pPr lvl="1"/>
            <a:r>
              <a:rPr lang="en-US" altLang="nb-NO" sz="1600" dirty="0"/>
              <a:t>TensorFlow example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FBFE91-103D-4531-ADA8-9CD900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 5860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A57468-140A-4A64-8D49-B3F9041F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640D3-31FB-4353-8FC0-A4A96FD821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94AC1F2-E0B6-4E8B-BB6F-05EDB766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nb-NO" dirty="0"/>
              <a:t>14.2.2018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6485201"/>
      </p:ext>
    </p:extLst>
  </p:cSld>
  <p:clrMapOvr>
    <a:masterClrMapping/>
  </p:clrMapOvr>
</p:sld>
</file>

<file path=ppt/theme/theme1.xml><?xml version="1.0" encoding="utf-8"?>
<a:theme xmlns:a="http://schemas.openxmlformats.org/drawingml/2006/main" name="INF5860_lecture1b_ny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5860_lecture1b.potx [Autosaved]" id="{2533CB88-135B-47B7-AF82-E9353FDE08CC}" vid="{9890EF07-D830-4363-8B8D-1A87568D20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INF5860_lecture1b_ny</Template>
  <TotalTime>6940</TotalTime>
  <Words>2143</Words>
  <Application>Microsoft Office PowerPoint</Application>
  <PresentationFormat>Skjermfremvisning (4:3)</PresentationFormat>
  <Paragraphs>645</Paragraphs>
  <Slides>88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88</vt:i4>
      </vt:variant>
    </vt:vector>
  </HeadingPairs>
  <TitlesOfParts>
    <vt:vector size="91" baseType="lpstr">
      <vt:lpstr>Arial</vt:lpstr>
      <vt:lpstr>ヒラギノ角ゴ Pro W3</vt:lpstr>
      <vt:lpstr>INF5860_lecture1b_ny</vt:lpstr>
      <vt:lpstr>INF 5860 Machine learning for image classification</vt:lpstr>
      <vt:lpstr>OUTLINE</vt:lpstr>
      <vt:lpstr>ABOUT TODAY</vt:lpstr>
      <vt:lpstr>Readings</vt:lpstr>
      <vt:lpstr>Progress</vt:lpstr>
      <vt:lpstr>Popularity</vt:lpstr>
      <vt:lpstr>Why do we need Deep learning frameworks?</vt:lpstr>
      <vt:lpstr>Deep learning frameworks</vt:lpstr>
      <vt:lpstr>Progress</vt:lpstr>
      <vt:lpstr>Why TensorFlow</vt:lpstr>
      <vt:lpstr>Progress</vt:lpstr>
      <vt:lpstr>What is a computational graph?</vt:lpstr>
      <vt:lpstr>Forward propagation</vt:lpstr>
      <vt:lpstr>Forward propagation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TensorFlow: Computational graph</vt:lpstr>
      <vt:lpstr>What is a TensorFlow Tensor</vt:lpstr>
      <vt:lpstr>Defining a tensor in TensorFlow</vt:lpstr>
      <vt:lpstr>Example of a tensors</vt:lpstr>
      <vt:lpstr>Tensors need unique names</vt:lpstr>
      <vt:lpstr>Defining an Operator in TensorFlow</vt:lpstr>
      <vt:lpstr>The graph</vt:lpstr>
      <vt:lpstr>The graph</vt:lpstr>
      <vt:lpstr>The graph</vt:lpstr>
      <vt:lpstr>Multiple graphs</vt:lpstr>
      <vt:lpstr>Progress</vt:lpstr>
      <vt:lpstr>Executing the tf.Graph: tf.Session </vt:lpstr>
      <vt:lpstr>Two ways to use tf.Session</vt:lpstr>
      <vt:lpstr>tf.Session</vt:lpstr>
      <vt:lpstr>Run parts of the graph only</vt:lpstr>
      <vt:lpstr>Run the whole graph</vt:lpstr>
      <vt:lpstr>Why graphs</vt:lpstr>
      <vt:lpstr>Progress</vt:lpstr>
      <vt:lpstr>tf.constant</vt:lpstr>
      <vt:lpstr>Useful constants</vt:lpstr>
      <vt:lpstr>Constants as sequences</vt:lpstr>
      <vt:lpstr>Randomly Generated Constants</vt:lpstr>
      <vt:lpstr>Operations</vt:lpstr>
      <vt:lpstr>Arithmetic Operations</vt:lpstr>
      <vt:lpstr>TensorFlow Data Types</vt:lpstr>
      <vt:lpstr>What is wrong with constants?</vt:lpstr>
      <vt:lpstr>Constants: The values can be stored in the TensorFlow graph definition</vt:lpstr>
      <vt:lpstr>Constants: The values can be stored in the TensorFlow graph definition</vt:lpstr>
      <vt:lpstr>Progress</vt:lpstr>
      <vt:lpstr>Variables</vt:lpstr>
      <vt:lpstr>Creating variables</vt:lpstr>
      <vt:lpstr>Initializing variables</vt:lpstr>
      <vt:lpstr>If variables are not initialized</vt:lpstr>
      <vt:lpstr>Initializing all or some variables </vt:lpstr>
      <vt:lpstr>tf.Variable.assign()</vt:lpstr>
      <vt:lpstr>tf.get_variable()</vt:lpstr>
      <vt:lpstr>tf.variable_scope()</vt:lpstr>
      <vt:lpstr>Reusing variables</vt:lpstr>
      <vt:lpstr>Distributed computation (multiple GPU’s)</vt:lpstr>
      <vt:lpstr>Distributed Computation</vt:lpstr>
      <vt:lpstr>Progress</vt:lpstr>
      <vt:lpstr>How to feed data into the graph</vt:lpstr>
      <vt:lpstr>tf.placeholder</vt:lpstr>
      <vt:lpstr>Progress</vt:lpstr>
      <vt:lpstr>Tensorboard: Visualizing graph</vt:lpstr>
      <vt:lpstr>PowerPoint-presentasjon</vt:lpstr>
      <vt:lpstr>PowerPoint-presentasjon</vt:lpstr>
      <vt:lpstr>Tensorboard: Visualizing learning</vt:lpstr>
      <vt:lpstr>Tensorboard: Visualizing learning</vt:lpstr>
      <vt:lpstr>Progress</vt:lpstr>
      <vt:lpstr>Save/restore models</vt:lpstr>
      <vt:lpstr>tf.train.saver.save()</vt:lpstr>
      <vt:lpstr>tf.train.saver.restore()</vt:lpstr>
      <vt:lpstr>Progress</vt:lpstr>
      <vt:lpstr>TensorFlow example: Cifar10</vt:lpstr>
      <vt:lpstr>Define a “dataClass”</vt:lpstr>
      <vt:lpstr>PowerPoint-presentasjon</vt:lpstr>
      <vt:lpstr>Import</vt:lpstr>
      <vt:lpstr>Define placeholder’s</vt:lpstr>
      <vt:lpstr>Define the network structure (graph)</vt:lpstr>
      <vt:lpstr>Define the loss</vt:lpstr>
      <vt:lpstr>Define an optimizer</vt:lpstr>
      <vt:lpstr>Define an accuracy measure</vt:lpstr>
      <vt:lpstr>Train the network</vt:lpstr>
      <vt:lpstr>Result</vt:lpstr>
      <vt:lpstr>TensorFlow integrates well with NumPy</vt:lpstr>
      <vt:lpstr>Higher level of abstraction wrappers</vt:lpstr>
      <vt:lpstr>Next week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 5860 Machine learning for image classification</dc:title>
  <dc:creator>Anne H Schistad Solberg</dc:creator>
  <cp:lastModifiedBy>Tollef Jahren</cp:lastModifiedBy>
  <cp:revision>110</cp:revision>
  <cp:lastPrinted>2017-01-25T17:26:50Z</cp:lastPrinted>
  <dcterms:created xsi:type="dcterms:W3CDTF">2017-01-13T14:46:04Z</dcterms:created>
  <dcterms:modified xsi:type="dcterms:W3CDTF">2018-02-14T20:27:55Z</dcterms:modified>
</cp:coreProperties>
</file>