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  <p:sldMasterId id="2147483760" r:id="rId2"/>
  </p:sldMasterIdLst>
  <p:notesMasterIdLst>
    <p:notesMasterId r:id="rId83"/>
  </p:notesMasterIdLst>
  <p:handoutMasterIdLst>
    <p:handoutMasterId r:id="rId84"/>
  </p:handoutMasterIdLst>
  <p:sldIdLst>
    <p:sldId id="256" r:id="rId3"/>
    <p:sldId id="260" r:id="rId4"/>
    <p:sldId id="258" r:id="rId5"/>
    <p:sldId id="259" r:id="rId6"/>
    <p:sldId id="374" r:id="rId7"/>
    <p:sldId id="265" r:id="rId8"/>
    <p:sldId id="280" r:id="rId9"/>
    <p:sldId id="281" r:id="rId10"/>
    <p:sldId id="283" r:id="rId11"/>
    <p:sldId id="284" r:id="rId12"/>
    <p:sldId id="282" r:id="rId13"/>
    <p:sldId id="375" r:id="rId14"/>
    <p:sldId id="278" r:id="rId15"/>
    <p:sldId id="376" r:id="rId16"/>
    <p:sldId id="279" r:id="rId17"/>
    <p:sldId id="377" r:id="rId18"/>
    <p:sldId id="321" r:id="rId19"/>
    <p:sldId id="267" r:id="rId20"/>
    <p:sldId id="291" r:id="rId21"/>
    <p:sldId id="293" r:id="rId22"/>
    <p:sldId id="294" r:id="rId23"/>
    <p:sldId id="295" r:id="rId24"/>
    <p:sldId id="296" r:id="rId25"/>
    <p:sldId id="297" r:id="rId26"/>
    <p:sldId id="298" r:id="rId27"/>
    <p:sldId id="305" r:id="rId28"/>
    <p:sldId id="378" r:id="rId29"/>
    <p:sldId id="299" r:id="rId30"/>
    <p:sldId id="301" r:id="rId31"/>
    <p:sldId id="302" r:id="rId32"/>
    <p:sldId id="303" r:id="rId33"/>
    <p:sldId id="310" r:id="rId34"/>
    <p:sldId id="311" r:id="rId35"/>
    <p:sldId id="312" r:id="rId36"/>
    <p:sldId id="379" r:id="rId37"/>
    <p:sldId id="316" r:id="rId38"/>
    <p:sldId id="317" r:id="rId39"/>
    <p:sldId id="318" r:id="rId40"/>
    <p:sldId id="319" r:id="rId41"/>
    <p:sldId id="380" r:id="rId42"/>
    <p:sldId id="324" r:id="rId43"/>
    <p:sldId id="326" r:id="rId44"/>
    <p:sldId id="328" r:id="rId45"/>
    <p:sldId id="327" r:id="rId46"/>
    <p:sldId id="330" r:id="rId47"/>
    <p:sldId id="333" r:id="rId48"/>
    <p:sldId id="334" r:id="rId49"/>
    <p:sldId id="335" r:id="rId50"/>
    <p:sldId id="332" r:id="rId51"/>
    <p:sldId id="336" r:id="rId52"/>
    <p:sldId id="337" r:id="rId53"/>
    <p:sldId id="342" r:id="rId54"/>
    <p:sldId id="338" r:id="rId55"/>
    <p:sldId id="339" r:id="rId56"/>
    <p:sldId id="381" r:id="rId57"/>
    <p:sldId id="343" r:id="rId58"/>
    <p:sldId id="344" r:id="rId59"/>
    <p:sldId id="345" r:id="rId60"/>
    <p:sldId id="388" r:id="rId61"/>
    <p:sldId id="382" r:id="rId62"/>
    <p:sldId id="347" r:id="rId63"/>
    <p:sldId id="349" r:id="rId64"/>
    <p:sldId id="350" r:id="rId65"/>
    <p:sldId id="351" r:id="rId66"/>
    <p:sldId id="383" r:id="rId67"/>
    <p:sldId id="357" r:id="rId68"/>
    <p:sldId id="358" r:id="rId69"/>
    <p:sldId id="363" r:id="rId70"/>
    <p:sldId id="365" r:id="rId71"/>
    <p:sldId id="364" r:id="rId72"/>
    <p:sldId id="384" r:id="rId73"/>
    <p:sldId id="313" r:id="rId74"/>
    <p:sldId id="367" r:id="rId75"/>
    <p:sldId id="369" r:id="rId76"/>
    <p:sldId id="370" r:id="rId77"/>
    <p:sldId id="371" r:id="rId78"/>
    <p:sldId id="372" r:id="rId79"/>
    <p:sldId id="373" r:id="rId80"/>
    <p:sldId id="288" r:id="rId81"/>
    <p:sldId id="385" r:id="rId8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4B917-B03F-4305-8EBB-464A703AC203}" v="903" dt="2018-02-20T16:26:41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2" autoAdjust="0"/>
    <p:restoredTop sz="94550" autoAdjust="0"/>
  </p:normalViewPr>
  <p:slideViewPr>
    <p:cSldViewPr snapToGrid="0">
      <p:cViewPr varScale="1">
        <p:scale>
          <a:sx n="153" d="100"/>
          <a:sy n="153" d="100"/>
        </p:scale>
        <p:origin x="2784" y="150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2262"/>
    </p:cViewPr>
  </p:sorterViewPr>
  <p:notesViewPr>
    <p:cSldViewPr snapToGrid="0">
      <p:cViewPr varScale="1">
        <p:scale>
          <a:sx n="110" d="100"/>
          <a:sy n="110" d="100"/>
        </p:scale>
        <p:origin x="5184" y="126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microsoft.com/office/2015/10/relationships/revisionInfo" Target="revisionInfo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llef Struksnes Jahren" userId="9d445570-a449-4513-bfeb-7fce20956292" providerId="ADAL" clId="{8BFB23B8-90ED-46EB-8EA9-393EF2529717}"/>
    <pc:docChg chg="undo addSld delSld modSld">
      <pc:chgData name="Tollef Struksnes Jahren" userId="9d445570-a449-4513-bfeb-7fce20956292" providerId="ADAL" clId="{8BFB23B8-90ED-46EB-8EA9-393EF2529717}" dt="2018-02-06T20:04:54.867" v="48" actId="6549"/>
      <pc:docMkLst>
        <pc:docMk/>
      </pc:docMkLst>
    </pc:docChg>
  </pc:docChgLst>
  <pc:docChgLst>
    <pc:chgData name="Tollef Struksnes Jahren" userId="9d445570-a449-4513-bfeb-7fce20956292" providerId="ADAL" clId="{9B34B917-B03F-4305-8EBB-464A703AC203}"/>
    <pc:docChg chg="undo custSel addSld delSld modSld sldOrd">
      <pc:chgData name="Tollef Struksnes Jahren" userId="9d445570-a449-4513-bfeb-7fce20956292" providerId="ADAL" clId="{9B34B917-B03F-4305-8EBB-464A703AC203}" dt="2018-02-24T22:41:37.693" v="10013"/>
      <pc:docMkLst>
        <pc:docMk/>
      </pc:docMkLst>
      <pc:sldChg chg="modSp">
        <pc:chgData name="Tollef Struksnes Jahren" userId="9d445570-a449-4513-bfeb-7fce20956292" providerId="ADAL" clId="{9B34B917-B03F-4305-8EBB-464A703AC203}" dt="2018-02-21T08:09:58.143" v="8979" actId="20577"/>
        <pc:sldMkLst>
          <pc:docMk/>
          <pc:sldMk cId="2379802537" sldId="258"/>
        </pc:sldMkLst>
        <pc:spChg chg="mod">
          <ac:chgData name="Tollef Struksnes Jahren" userId="9d445570-a449-4513-bfeb-7fce20956292" providerId="ADAL" clId="{9B34B917-B03F-4305-8EBB-464A703AC203}" dt="2018-02-21T08:09:58.143" v="8979" actId="20577"/>
          <ac:spMkLst>
            <pc:docMk/>
            <pc:sldMk cId="2379802537" sldId="258"/>
            <ac:spMk id="3" creationId="{53A7F4EC-6F5E-4E5C-9FA7-E53E3F9FC315}"/>
          </ac:spMkLst>
        </pc:spChg>
      </pc:sldChg>
      <pc:sldChg chg="modSp">
        <pc:chgData name="Tollef Struksnes Jahren" userId="9d445570-a449-4513-bfeb-7fce20956292" providerId="ADAL" clId="{9B34B917-B03F-4305-8EBB-464A703AC203}" dt="2018-02-24T18:23:34.842" v="9164" actId="2711"/>
        <pc:sldMkLst>
          <pc:docMk/>
          <pc:sldMk cId="2662653800" sldId="259"/>
        </pc:sldMkLst>
        <pc:spChg chg="mod">
          <ac:chgData name="Tollef Struksnes Jahren" userId="9d445570-a449-4513-bfeb-7fce20956292" providerId="ADAL" clId="{9B34B917-B03F-4305-8EBB-464A703AC203}" dt="2018-02-24T18:23:34.842" v="9164" actId="2711"/>
          <ac:spMkLst>
            <pc:docMk/>
            <pc:sldMk cId="2662653800" sldId="259"/>
            <ac:spMk id="3" creationId="{EDF233B0-9DAE-4E93-A28E-D5446F74358C}"/>
          </ac:spMkLst>
        </pc:spChg>
      </pc:sldChg>
      <pc:sldChg chg="modSp">
        <pc:chgData name="Tollef Struksnes Jahren" userId="9d445570-a449-4513-bfeb-7fce20956292" providerId="ADAL" clId="{9B34B917-B03F-4305-8EBB-464A703AC203}" dt="2018-02-24T22:39:09.794" v="10009" actId="20577"/>
        <pc:sldMkLst>
          <pc:docMk/>
          <pc:sldMk cId="129668428" sldId="260"/>
        </pc:sldMkLst>
        <pc:spChg chg="mod">
          <ac:chgData name="Tollef Struksnes Jahren" userId="9d445570-a449-4513-bfeb-7fce20956292" providerId="ADAL" clId="{9B34B917-B03F-4305-8EBB-464A703AC203}" dt="2018-02-24T22:39:09.794" v="10009" actId="20577"/>
          <ac:spMkLst>
            <pc:docMk/>
            <pc:sldMk cId="129668428" sldId="260"/>
            <ac:spMk id="3" creationId="{83B6ACF8-62DD-4CD4-A01F-1D01C95CD2FA}"/>
          </ac:spMkLst>
        </pc:spChg>
      </pc:sldChg>
      <pc:sldChg chg="modSp">
        <pc:chgData name="Tollef Struksnes Jahren" userId="9d445570-a449-4513-bfeb-7fce20956292" providerId="ADAL" clId="{9B34B917-B03F-4305-8EBB-464A703AC203}" dt="2018-02-19T18:51:35.562" v="46" actId="20577"/>
        <pc:sldMkLst>
          <pc:docMk/>
          <pc:sldMk cId="147751469" sldId="265"/>
        </pc:sldMkLst>
        <pc:spChg chg="mod">
          <ac:chgData name="Tollef Struksnes Jahren" userId="9d445570-a449-4513-bfeb-7fce20956292" providerId="ADAL" clId="{9B34B917-B03F-4305-8EBB-464A703AC203}" dt="2018-02-19T18:51:35.562" v="46" actId="20577"/>
          <ac:spMkLst>
            <pc:docMk/>
            <pc:sldMk cId="147751469" sldId="265"/>
            <ac:spMk id="3" creationId="{6D173DBA-A6BA-4C4B-86E6-DFEA1AC28370}"/>
          </ac:spMkLst>
        </pc:spChg>
      </pc:sldChg>
      <pc:sldChg chg="modSp">
        <pc:chgData name="Tollef Struksnes Jahren" userId="9d445570-a449-4513-bfeb-7fce20956292" providerId="ADAL" clId="{9B34B917-B03F-4305-8EBB-464A703AC203}" dt="2018-02-19T20:37:43.080" v="406" actId="1076"/>
        <pc:sldMkLst>
          <pc:docMk/>
          <pc:sldMk cId="847097092" sldId="267"/>
        </pc:sldMkLst>
        <pc:picChg chg="mod">
          <ac:chgData name="Tollef Struksnes Jahren" userId="9d445570-a449-4513-bfeb-7fce20956292" providerId="ADAL" clId="{9B34B917-B03F-4305-8EBB-464A703AC203}" dt="2018-02-19T20:37:43.080" v="406" actId="1076"/>
          <ac:picMkLst>
            <pc:docMk/>
            <pc:sldMk cId="847097092" sldId="267"/>
            <ac:picMk id="7" creationId="{D27A29EB-7ED7-4BAB-92FC-3C0E625DC26D}"/>
          </ac:picMkLst>
        </pc:picChg>
      </pc:sldChg>
      <pc:sldChg chg="addSp delSp modSp">
        <pc:chgData name="Tollef Struksnes Jahren" userId="9d445570-a449-4513-bfeb-7fce20956292" providerId="ADAL" clId="{9B34B917-B03F-4305-8EBB-464A703AC203}" dt="2018-02-21T06:57:05.588" v="8092" actId="1076"/>
        <pc:sldMkLst>
          <pc:docMk/>
          <pc:sldMk cId="1373850501" sldId="279"/>
        </pc:sldMkLst>
        <pc:spChg chg="mod">
          <ac:chgData name="Tollef Struksnes Jahren" userId="9d445570-a449-4513-bfeb-7fce20956292" providerId="ADAL" clId="{9B34B917-B03F-4305-8EBB-464A703AC203}" dt="2018-02-19T20:07:52.534" v="171" actId="20577"/>
          <ac:spMkLst>
            <pc:docMk/>
            <pc:sldMk cId="1373850501" sldId="279"/>
            <ac:spMk id="2" creationId="{5AA06BF2-7F32-4A84-97A5-DE731B87511A}"/>
          </ac:spMkLst>
        </pc:spChg>
        <pc:spChg chg="del">
          <ac:chgData name="Tollef Struksnes Jahren" userId="9d445570-a449-4513-bfeb-7fce20956292" providerId="ADAL" clId="{9B34B917-B03F-4305-8EBB-464A703AC203}" dt="2018-02-19T20:19:02.555" v="215" actId="20577"/>
          <ac:spMkLst>
            <pc:docMk/>
            <pc:sldMk cId="1373850501" sldId="279"/>
            <ac:spMk id="3" creationId="{EFDC086F-72A7-4321-9A18-8AA7047B16F5}"/>
          </ac:spMkLst>
        </pc:spChg>
        <pc:spChg chg="add del mod">
          <ac:chgData name="Tollef Struksnes Jahren" userId="9d445570-a449-4513-bfeb-7fce20956292" providerId="ADAL" clId="{9B34B917-B03F-4305-8EBB-464A703AC203}" dt="2018-02-19T20:21:07.381" v="219" actId="20577"/>
          <ac:spMkLst>
            <pc:docMk/>
            <pc:sldMk cId="1373850501" sldId="279"/>
            <ac:spMk id="9" creationId="{CAEB9D6E-DCE0-4A13-97D5-EB1C81FBC2C7}"/>
          </ac:spMkLst>
        </pc:spChg>
        <pc:spChg chg="add mod">
          <ac:chgData name="Tollef Struksnes Jahren" userId="9d445570-a449-4513-bfeb-7fce20956292" providerId="ADAL" clId="{9B34B917-B03F-4305-8EBB-464A703AC203}" dt="2018-02-21T06:56:57.880" v="8091" actId="20577"/>
          <ac:spMkLst>
            <pc:docMk/>
            <pc:sldMk cId="1373850501" sldId="279"/>
            <ac:spMk id="12" creationId="{B8F87680-F444-49F6-89A3-3CD84F3A7097}"/>
          </ac:spMkLst>
        </pc:spChg>
        <pc:spChg chg="add del mod">
          <ac:chgData name="Tollef Struksnes Jahren" userId="9d445570-a449-4513-bfeb-7fce20956292" providerId="ADAL" clId="{9B34B917-B03F-4305-8EBB-464A703AC203}" dt="2018-02-19T20:58:10.564" v="416" actId="20577"/>
          <ac:spMkLst>
            <pc:docMk/>
            <pc:sldMk cId="1373850501" sldId="279"/>
            <ac:spMk id="14" creationId="{2CAF2D3C-78CA-4544-A46F-5934B5995B37}"/>
          </ac:spMkLst>
        </pc:spChg>
        <pc:picChg chg="add del mod">
          <ac:chgData name="Tollef Struksnes Jahren" userId="9d445570-a449-4513-bfeb-7fce20956292" providerId="ADAL" clId="{9B34B917-B03F-4305-8EBB-464A703AC203}" dt="2018-02-19T20:19:10.849" v="218" actId="478"/>
          <ac:picMkLst>
            <pc:docMk/>
            <pc:sldMk cId="1373850501" sldId="279"/>
            <ac:picMk id="7" creationId="{5CF18252-E130-4A36-8C0C-E85EB1DBFCE7}"/>
          </ac:picMkLst>
        </pc:picChg>
        <pc:picChg chg="add mod">
          <ac:chgData name="Tollef Struksnes Jahren" userId="9d445570-a449-4513-bfeb-7fce20956292" providerId="ADAL" clId="{9B34B917-B03F-4305-8EBB-464A703AC203}" dt="2018-02-19T20:21:51.564" v="236" actId="1076"/>
          <ac:picMkLst>
            <pc:docMk/>
            <pc:sldMk cId="1373850501" sldId="279"/>
            <ac:picMk id="10" creationId="{D7DDEC35-2533-4431-9AB0-612683473EC3}"/>
          </ac:picMkLst>
        </pc:picChg>
        <pc:picChg chg="add mod">
          <ac:chgData name="Tollef Struksnes Jahren" userId="9d445570-a449-4513-bfeb-7fce20956292" providerId="ADAL" clId="{9B34B917-B03F-4305-8EBB-464A703AC203}" dt="2018-02-19T20:21:53.395" v="237" actId="1076"/>
          <ac:picMkLst>
            <pc:docMk/>
            <pc:sldMk cId="1373850501" sldId="279"/>
            <ac:picMk id="11" creationId="{B5CB18EA-5BCF-48B5-8637-ADD924A29B85}"/>
          </ac:picMkLst>
        </pc:picChg>
        <pc:picChg chg="add mod">
          <ac:chgData name="Tollef Struksnes Jahren" userId="9d445570-a449-4513-bfeb-7fce20956292" providerId="ADAL" clId="{9B34B917-B03F-4305-8EBB-464A703AC203}" dt="2018-02-21T06:57:05.588" v="8092" actId="1076"/>
          <ac:picMkLst>
            <pc:docMk/>
            <pc:sldMk cId="1373850501" sldId="279"/>
            <ac:picMk id="13" creationId="{9703CC3A-CF5E-4C94-B19F-900E9AC84804}"/>
          </ac:picMkLst>
        </pc:picChg>
      </pc:sldChg>
      <pc:sldChg chg="addSp modSp add">
        <pc:chgData name="Tollef Struksnes Jahren" userId="9d445570-a449-4513-bfeb-7fce20956292" providerId="ADAL" clId="{9B34B917-B03F-4305-8EBB-464A703AC203}" dt="2018-02-19T18:53:29.574" v="77" actId="1076"/>
        <pc:sldMkLst>
          <pc:docMk/>
          <pc:sldMk cId="865812539" sldId="280"/>
        </pc:sldMkLst>
        <pc:spChg chg="mod">
          <ac:chgData name="Tollef Struksnes Jahren" userId="9d445570-a449-4513-bfeb-7fce20956292" providerId="ADAL" clId="{9B34B917-B03F-4305-8EBB-464A703AC203}" dt="2018-02-19T18:53:14.774" v="71" actId="1076"/>
          <ac:spMkLst>
            <pc:docMk/>
            <pc:sldMk cId="865812539" sldId="280"/>
            <ac:spMk id="2" creationId="{8D131B15-22A3-4217-B253-2AFF4F58EDE1}"/>
          </ac:spMkLst>
        </pc:spChg>
        <pc:spChg chg="mod">
          <ac:chgData name="Tollef Struksnes Jahren" userId="9d445570-a449-4513-bfeb-7fce20956292" providerId="ADAL" clId="{9B34B917-B03F-4305-8EBB-464A703AC203}" dt="2018-02-19T18:53:29.574" v="77" actId="1076"/>
          <ac:spMkLst>
            <pc:docMk/>
            <pc:sldMk cId="865812539" sldId="280"/>
            <ac:spMk id="3" creationId="{231FFA6D-99B7-4C4E-B094-F4D48FFAC317}"/>
          </ac:spMkLst>
        </pc:spChg>
        <pc:picChg chg="add mod">
          <ac:chgData name="Tollef Struksnes Jahren" userId="9d445570-a449-4513-bfeb-7fce20956292" providerId="ADAL" clId="{9B34B917-B03F-4305-8EBB-464A703AC203}" dt="2018-02-19T18:53:21.076" v="74" actId="1076"/>
          <ac:picMkLst>
            <pc:docMk/>
            <pc:sldMk cId="865812539" sldId="280"/>
            <ac:picMk id="7" creationId="{BE115C79-1620-4E4E-805A-DE004580CA96}"/>
          </ac:picMkLst>
        </pc:picChg>
      </pc:sldChg>
      <pc:sldChg chg="addSp modSp add">
        <pc:chgData name="Tollef Struksnes Jahren" userId="9d445570-a449-4513-bfeb-7fce20956292" providerId="ADAL" clId="{9B34B917-B03F-4305-8EBB-464A703AC203}" dt="2018-02-19T19:38:16.349" v="91" actId="14100"/>
        <pc:sldMkLst>
          <pc:docMk/>
          <pc:sldMk cId="2093772003" sldId="281"/>
        </pc:sldMkLst>
        <pc:spChg chg="mod">
          <ac:chgData name="Tollef Struksnes Jahren" userId="9d445570-a449-4513-bfeb-7fce20956292" providerId="ADAL" clId="{9B34B917-B03F-4305-8EBB-464A703AC203}" dt="2018-02-19T18:54:07.006" v="79" actId="14100"/>
          <ac:spMkLst>
            <pc:docMk/>
            <pc:sldMk cId="2093772003" sldId="281"/>
            <ac:spMk id="2" creationId="{22363F2B-29B9-4322-A97F-417D13D2A64C}"/>
          </ac:spMkLst>
        </pc:spChg>
        <pc:spChg chg="mod">
          <ac:chgData name="Tollef Struksnes Jahren" userId="9d445570-a449-4513-bfeb-7fce20956292" providerId="ADAL" clId="{9B34B917-B03F-4305-8EBB-464A703AC203}" dt="2018-02-19T18:54:18.971" v="81" actId="255"/>
          <ac:spMkLst>
            <pc:docMk/>
            <pc:sldMk cId="2093772003" sldId="281"/>
            <ac:spMk id="3" creationId="{EF108F18-A43B-47EE-AEB4-C8325D167890}"/>
          </ac:spMkLst>
        </pc:spChg>
        <pc:picChg chg="add mod">
          <ac:chgData name="Tollef Struksnes Jahren" userId="9d445570-a449-4513-bfeb-7fce20956292" providerId="ADAL" clId="{9B34B917-B03F-4305-8EBB-464A703AC203}" dt="2018-02-19T19:38:16.349" v="91" actId="14100"/>
          <ac:picMkLst>
            <pc:docMk/>
            <pc:sldMk cId="2093772003" sldId="281"/>
            <ac:picMk id="7" creationId="{A10CC5B5-6A2F-44C2-B568-705A5F66A1EF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0:03:30.733" v="131" actId="20577"/>
        <pc:sldMkLst>
          <pc:docMk/>
          <pc:sldMk cId="593158840" sldId="282"/>
        </pc:sldMkLst>
        <pc:spChg chg="mod">
          <ac:chgData name="Tollef Struksnes Jahren" userId="9d445570-a449-4513-bfeb-7fce20956292" providerId="ADAL" clId="{9B34B917-B03F-4305-8EBB-464A703AC203}" dt="2018-02-19T20:03:30.733" v="131" actId="20577"/>
          <ac:spMkLst>
            <pc:docMk/>
            <pc:sldMk cId="593158840" sldId="282"/>
            <ac:spMk id="2" creationId="{E3D8DD92-1E23-4107-98AB-BFE205667E3E}"/>
          </ac:spMkLst>
        </pc:spChg>
        <pc:spChg chg="del">
          <ac:chgData name="Tollef Struksnes Jahren" userId="9d445570-a449-4513-bfeb-7fce20956292" providerId="ADAL" clId="{9B34B917-B03F-4305-8EBB-464A703AC203}" dt="2018-02-19T19:03:11.698" v="83" actId="20577"/>
          <ac:spMkLst>
            <pc:docMk/>
            <pc:sldMk cId="593158840" sldId="282"/>
            <ac:spMk id="3" creationId="{576D8CF7-4380-4224-A695-AB839AFD0D89}"/>
          </ac:spMkLst>
        </pc:spChg>
        <pc:spChg chg="add mod">
          <ac:chgData name="Tollef Struksnes Jahren" userId="9d445570-a449-4513-bfeb-7fce20956292" providerId="ADAL" clId="{9B34B917-B03F-4305-8EBB-464A703AC203}" dt="2018-02-19T20:03:24.163" v="130" actId="20577"/>
          <ac:spMkLst>
            <pc:docMk/>
            <pc:sldMk cId="593158840" sldId="282"/>
            <ac:spMk id="8" creationId="{2EF31A96-BE25-4430-917A-4FE4EC382914}"/>
          </ac:spMkLst>
        </pc:spChg>
        <pc:picChg chg="add mod">
          <ac:chgData name="Tollef Struksnes Jahren" userId="9d445570-a449-4513-bfeb-7fce20956292" providerId="ADAL" clId="{9B34B917-B03F-4305-8EBB-464A703AC203}" dt="2018-02-19T20:03:08.038" v="127" actId="1076"/>
          <ac:picMkLst>
            <pc:docMk/>
            <pc:sldMk cId="593158840" sldId="282"/>
            <ac:picMk id="7" creationId="{75AAEDFD-DE58-4CF1-9699-C0F6A0236C03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19:47:55.266" v="104" actId="255"/>
        <pc:sldMkLst>
          <pc:docMk/>
          <pc:sldMk cId="4027374649" sldId="283"/>
        </pc:sldMkLst>
        <pc:spChg chg="mod">
          <ac:chgData name="Tollef Struksnes Jahren" userId="9d445570-a449-4513-bfeb-7fce20956292" providerId="ADAL" clId="{9B34B917-B03F-4305-8EBB-464A703AC203}" dt="2018-02-19T19:46:43.879" v="103" actId="255"/>
          <ac:spMkLst>
            <pc:docMk/>
            <pc:sldMk cId="4027374649" sldId="283"/>
            <ac:spMk id="2" creationId="{C8F9B419-D196-45DA-93DC-C4EC1DC3F286}"/>
          </ac:spMkLst>
        </pc:spChg>
        <pc:spChg chg="mod">
          <ac:chgData name="Tollef Struksnes Jahren" userId="9d445570-a449-4513-bfeb-7fce20956292" providerId="ADAL" clId="{9B34B917-B03F-4305-8EBB-464A703AC203}" dt="2018-02-19T19:47:55.266" v="104" actId="255"/>
          <ac:spMkLst>
            <pc:docMk/>
            <pc:sldMk cId="4027374649" sldId="283"/>
            <ac:spMk id="3" creationId="{ED853C4E-1C5C-4D3E-BC9C-29249AE3934C}"/>
          </ac:spMkLst>
        </pc:spChg>
        <pc:picChg chg="add del mod">
          <ac:chgData name="Tollef Struksnes Jahren" userId="9d445570-a449-4513-bfeb-7fce20956292" providerId="ADAL" clId="{9B34B917-B03F-4305-8EBB-464A703AC203}" dt="2018-02-19T19:46:32.786" v="99" actId="478"/>
          <ac:picMkLst>
            <pc:docMk/>
            <pc:sldMk cId="4027374649" sldId="283"/>
            <ac:picMk id="7" creationId="{A090D7AC-05B6-4AE6-8261-592E8C6DAF00}"/>
          </ac:picMkLst>
        </pc:picChg>
        <pc:picChg chg="add mod">
          <ac:chgData name="Tollef Struksnes Jahren" userId="9d445570-a449-4513-bfeb-7fce20956292" providerId="ADAL" clId="{9B34B917-B03F-4305-8EBB-464A703AC203}" dt="2018-02-19T19:46:38.536" v="102" actId="1076"/>
          <ac:picMkLst>
            <pc:docMk/>
            <pc:sldMk cId="4027374649" sldId="283"/>
            <ac:picMk id="8" creationId="{B7647AB4-BB89-4C59-A7AC-0BA3EA6CA782}"/>
          </ac:picMkLst>
        </pc:picChg>
      </pc:sldChg>
      <pc:sldChg chg="addSp modSp add">
        <pc:chgData name="Tollef Struksnes Jahren" userId="9d445570-a449-4513-bfeb-7fce20956292" providerId="ADAL" clId="{9B34B917-B03F-4305-8EBB-464A703AC203}" dt="2018-02-19T20:03:02.037" v="126" actId="20577"/>
        <pc:sldMkLst>
          <pc:docMk/>
          <pc:sldMk cId="4185483742" sldId="284"/>
        </pc:sldMkLst>
        <pc:spChg chg="mod">
          <ac:chgData name="Tollef Struksnes Jahren" userId="9d445570-a449-4513-bfeb-7fce20956292" providerId="ADAL" clId="{9B34B917-B03F-4305-8EBB-464A703AC203}" dt="2018-02-19T20:03:02.037" v="126" actId="20577"/>
          <ac:spMkLst>
            <pc:docMk/>
            <pc:sldMk cId="4185483742" sldId="284"/>
            <ac:spMk id="2" creationId="{F0DCA9BB-8199-44C5-9E13-87D1AF68D4DD}"/>
          </ac:spMkLst>
        </pc:spChg>
        <pc:spChg chg="mod">
          <ac:chgData name="Tollef Struksnes Jahren" userId="9d445570-a449-4513-bfeb-7fce20956292" providerId="ADAL" clId="{9B34B917-B03F-4305-8EBB-464A703AC203}" dt="2018-02-19T20:02:56.078" v="125" actId="20577"/>
          <ac:spMkLst>
            <pc:docMk/>
            <pc:sldMk cId="4185483742" sldId="284"/>
            <ac:spMk id="3" creationId="{E62C0EDA-D025-4E0B-8D11-D7257199ED67}"/>
          </ac:spMkLst>
        </pc:spChg>
        <pc:picChg chg="add mod">
          <ac:chgData name="Tollef Struksnes Jahren" userId="9d445570-a449-4513-bfeb-7fce20956292" providerId="ADAL" clId="{9B34B917-B03F-4305-8EBB-464A703AC203}" dt="2018-02-19T20:02:05.675" v="121" actId="1076"/>
          <ac:picMkLst>
            <pc:docMk/>
            <pc:sldMk cId="4185483742" sldId="284"/>
            <ac:picMk id="7" creationId="{94CB7747-6C2C-4468-A3AB-5FF6A9E6875F}"/>
          </ac:picMkLst>
        </pc:picChg>
        <pc:picChg chg="add mod">
          <ac:chgData name="Tollef Struksnes Jahren" userId="9d445570-a449-4513-bfeb-7fce20956292" providerId="ADAL" clId="{9B34B917-B03F-4305-8EBB-464A703AC203}" dt="2018-02-19T19:59:31.473" v="113" actId="1076"/>
          <ac:picMkLst>
            <pc:docMk/>
            <pc:sldMk cId="4185483742" sldId="284"/>
            <ac:picMk id="8" creationId="{CB70B166-AA4E-41A2-8CC3-B7D685154880}"/>
          </ac:picMkLst>
        </pc:picChg>
        <pc:picChg chg="add mod">
          <ac:chgData name="Tollef Struksnes Jahren" userId="9d445570-a449-4513-bfeb-7fce20956292" providerId="ADAL" clId="{9B34B917-B03F-4305-8EBB-464A703AC203}" dt="2018-02-19T20:02:03.468" v="120" actId="1076"/>
          <ac:picMkLst>
            <pc:docMk/>
            <pc:sldMk cId="4185483742" sldId="284"/>
            <ac:picMk id="9" creationId="{EDFE38F1-34A1-4603-956C-6BABBCEC658F}"/>
          </ac:picMkLst>
        </pc:picChg>
      </pc:sldChg>
      <pc:sldChg chg="modSp add">
        <pc:chgData name="Tollef Struksnes Jahren" userId="9d445570-a449-4513-bfeb-7fce20956292" providerId="ADAL" clId="{9B34B917-B03F-4305-8EBB-464A703AC203}" dt="2018-02-21T09:14:11.792" v="9063" actId="113"/>
        <pc:sldMkLst>
          <pc:docMk/>
          <pc:sldMk cId="2251529389" sldId="288"/>
        </pc:sldMkLst>
        <pc:spChg chg="mod">
          <ac:chgData name="Tollef Struksnes Jahren" userId="9d445570-a449-4513-bfeb-7fce20956292" providerId="ADAL" clId="{9B34B917-B03F-4305-8EBB-464A703AC203}" dt="2018-02-21T07:55:06.557" v="8530" actId="113"/>
          <ac:spMkLst>
            <pc:docMk/>
            <pc:sldMk cId="2251529389" sldId="288"/>
            <ac:spMk id="2" creationId="{304E7AA9-0E55-4560-A0BE-31D5F5BB67E0}"/>
          </ac:spMkLst>
        </pc:spChg>
        <pc:spChg chg="mod">
          <ac:chgData name="Tollef Struksnes Jahren" userId="9d445570-a449-4513-bfeb-7fce20956292" providerId="ADAL" clId="{9B34B917-B03F-4305-8EBB-464A703AC203}" dt="2018-02-21T09:14:11.792" v="9063" actId="113"/>
          <ac:spMkLst>
            <pc:docMk/>
            <pc:sldMk cId="2251529389" sldId="288"/>
            <ac:spMk id="3" creationId="{D7005A29-6A71-4A7B-974E-5311680A43D7}"/>
          </ac:spMkLst>
        </pc:spChg>
      </pc:sldChg>
      <pc:sldChg chg="addSp delSp modSp add modNotesTx">
        <pc:chgData name="Tollef Struksnes Jahren" userId="9d445570-a449-4513-bfeb-7fce20956292" providerId="ADAL" clId="{9B34B917-B03F-4305-8EBB-464A703AC203}" dt="2018-02-19T22:53:58.750" v="1371" actId="478"/>
        <pc:sldMkLst>
          <pc:docMk/>
          <pc:sldMk cId="3134683448" sldId="291"/>
        </pc:sldMkLst>
        <pc:spChg chg="mod">
          <ac:chgData name="Tollef Struksnes Jahren" userId="9d445570-a449-4513-bfeb-7fce20956292" providerId="ADAL" clId="{9B34B917-B03F-4305-8EBB-464A703AC203}" dt="2018-02-19T21:10:40.487" v="497" actId="20577"/>
          <ac:spMkLst>
            <pc:docMk/>
            <pc:sldMk cId="3134683448" sldId="291"/>
            <ac:spMk id="2" creationId="{369FE0D8-5AB5-49AC-ABCB-A8585B46876B}"/>
          </ac:spMkLst>
        </pc:spChg>
        <pc:spChg chg="del">
          <ac:chgData name="Tollef Struksnes Jahren" userId="9d445570-a449-4513-bfeb-7fce20956292" providerId="ADAL" clId="{9B34B917-B03F-4305-8EBB-464A703AC203}" dt="2018-02-19T22:53:58.750" v="1371" actId="478"/>
          <ac:spMkLst>
            <pc:docMk/>
            <pc:sldMk cId="3134683448" sldId="291"/>
            <ac:spMk id="3" creationId="{DD311AFD-BD00-472F-99F8-80E94F6D7E97}"/>
          </ac:spMkLst>
        </pc:spChg>
        <pc:picChg chg="add mod">
          <ac:chgData name="Tollef Struksnes Jahren" userId="9d445570-a449-4513-bfeb-7fce20956292" providerId="ADAL" clId="{9B34B917-B03F-4305-8EBB-464A703AC203}" dt="2018-02-19T22:34:32.534" v="1284" actId="1076"/>
          <ac:picMkLst>
            <pc:docMk/>
            <pc:sldMk cId="3134683448" sldId="291"/>
            <ac:picMk id="7" creationId="{A797D2C6-DF6B-4DFD-9179-CFD59C19F351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19:00.148" v="811" actId="1076"/>
        <pc:sldMkLst>
          <pc:docMk/>
          <pc:sldMk cId="877744281" sldId="293"/>
        </pc:sldMkLst>
        <pc:spChg chg="mod">
          <ac:chgData name="Tollef Struksnes Jahren" userId="9d445570-a449-4513-bfeb-7fce20956292" providerId="ADAL" clId="{9B34B917-B03F-4305-8EBB-464A703AC203}" dt="2018-02-19T21:12:39.086" v="507" actId="1076"/>
          <ac:spMkLst>
            <pc:docMk/>
            <pc:sldMk cId="877744281" sldId="293"/>
            <ac:spMk id="2" creationId="{BC1D4524-4E31-4503-821E-E75ADF47B502}"/>
          </ac:spMkLst>
        </pc:spChg>
        <pc:spChg chg="del">
          <ac:chgData name="Tollef Struksnes Jahren" userId="9d445570-a449-4513-bfeb-7fce20956292" providerId="ADAL" clId="{9B34B917-B03F-4305-8EBB-464A703AC203}" dt="2018-02-19T21:15:06.284" v="512" actId="1076"/>
          <ac:spMkLst>
            <pc:docMk/>
            <pc:sldMk cId="877744281" sldId="293"/>
            <ac:spMk id="3" creationId="{25B85B1A-ACA6-4DFF-BD72-EAB88F57CA0A}"/>
          </ac:spMkLst>
        </pc:spChg>
        <pc:spChg chg="add mod">
          <ac:chgData name="Tollef Struksnes Jahren" userId="9d445570-a449-4513-bfeb-7fce20956292" providerId="ADAL" clId="{9B34B917-B03F-4305-8EBB-464A703AC203}" dt="2018-02-19T22:19:00.148" v="811" actId="1076"/>
          <ac:spMkLst>
            <pc:docMk/>
            <pc:sldMk cId="877744281" sldId="293"/>
            <ac:spMk id="8" creationId="{8346F798-ECFC-453A-AB87-EAB0B93287B4}"/>
          </ac:spMkLst>
        </pc:spChg>
        <pc:picChg chg="add mod">
          <ac:chgData name="Tollef Struksnes Jahren" userId="9d445570-a449-4513-bfeb-7fce20956292" providerId="ADAL" clId="{9B34B917-B03F-4305-8EBB-464A703AC203}" dt="2018-02-19T21:45:29.961" v="763" actId="1076"/>
          <ac:picMkLst>
            <pc:docMk/>
            <pc:sldMk cId="877744281" sldId="293"/>
            <ac:picMk id="7" creationId="{E166220E-3079-478D-B3F3-E88396E427A2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20:16.690" v="948" actId="20577"/>
        <pc:sldMkLst>
          <pc:docMk/>
          <pc:sldMk cId="2987510585" sldId="294"/>
        </pc:sldMkLst>
        <pc:spChg chg="mod">
          <ac:chgData name="Tollef Struksnes Jahren" userId="9d445570-a449-4513-bfeb-7fce20956292" providerId="ADAL" clId="{9B34B917-B03F-4305-8EBB-464A703AC203}" dt="2018-02-19T21:12:44.213" v="509" actId="20577"/>
          <ac:spMkLst>
            <pc:docMk/>
            <pc:sldMk cId="2987510585" sldId="294"/>
            <ac:spMk id="2" creationId="{0568D0B8-62AE-4AAC-BDCF-DF1B76A106AF}"/>
          </ac:spMkLst>
        </pc:spChg>
        <pc:spChg chg="del">
          <ac:chgData name="Tollef Struksnes Jahren" userId="9d445570-a449-4513-bfeb-7fce20956292" providerId="ADAL" clId="{9B34B917-B03F-4305-8EBB-464A703AC203}" dt="2018-02-19T21:16:46.049" v="523" actId="20577"/>
          <ac:spMkLst>
            <pc:docMk/>
            <pc:sldMk cId="2987510585" sldId="294"/>
            <ac:spMk id="3" creationId="{4F385943-1A2C-4289-9C47-10C544D31D7D}"/>
          </ac:spMkLst>
        </pc:spChg>
        <pc:spChg chg="add mod">
          <ac:chgData name="Tollef Struksnes Jahren" userId="9d445570-a449-4513-bfeb-7fce20956292" providerId="ADAL" clId="{9B34B917-B03F-4305-8EBB-464A703AC203}" dt="2018-02-19T22:20:16.690" v="948" actId="20577"/>
          <ac:spMkLst>
            <pc:docMk/>
            <pc:sldMk cId="2987510585" sldId="294"/>
            <ac:spMk id="9" creationId="{144A62C7-3E41-4EBC-AD8A-7D6CB367178A}"/>
          </ac:spMkLst>
        </pc:spChg>
        <pc:picChg chg="add del mod">
          <ac:chgData name="Tollef Struksnes Jahren" userId="9d445570-a449-4513-bfeb-7fce20956292" providerId="ADAL" clId="{9B34B917-B03F-4305-8EBB-464A703AC203}" dt="2018-02-19T21:16:44.194" v="522" actId="20577"/>
          <ac:picMkLst>
            <pc:docMk/>
            <pc:sldMk cId="2987510585" sldId="294"/>
            <ac:picMk id="7" creationId="{B5A61B3D-1EF9-4008-AE0D-7999784786E8}"/>
          </ac:picMkLst>
        </pc:picChg>
        <pc:picChg chg="add mod">
          <ac:chgData name="Tollef Struksnes Jahren" userId="9d445570-a449-4513-bfeb-7fce20956292" providerId="ADAL" clId="{9B34B917-B03F-4305-8EBB-464A703AC203}" dt="2018-02-19T21:45:40.560" v="764" actId="1076"/>
          <ac:picMkLst>
            <pc:docMk/>
            <pc:sldMk cId="2987510585" sldId="294"/>
            <ac:picMk id="8" creationId="{2ED0DD69-F3D7-4DA1-9422-FC65D776007F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32:34.294" v="1260" actId="20577"/>
        <pc:sldMkLst>
          <pc:docMk/>
          <pc:sldMk cId="2293469157" sldId="295"/>
        </pc:sldMkLst>
        <pc:spChg chg="mod">
          <ac:chgData name="Tollef Struksnes Jahren" userId="9d445570-a449-4513-bfeb-7fce20956292" providerId="ADAL" clId="{9B34B917-B03F-4305-8EBB-464A703AC203}" dt="2018-02-19T21:12:50.166" v="511" actId="20577"/>
          <ac:spMkLst>
            <pc:docMk/>
            <pc:sldMk cId="2293469157" sldId="295"/>
            <ac:spMk id="2" creationId="{05065CF1-F25A-4059-B0FB-C9C14A8EC0E2}"/>
          </ac:spMkLst>
        </pc:spChg>
        <pc:spChg chg="del">
          <ac:chgData name="Tollef Struksnes Jahren" userId="9d445570-a449-4513-bfeb-7fce20956292" providerId="ADAL" clId="{9B34B917-B03F-4305-8EBB-464A703AC203}" dt="2018-02-19T21:20:31.662" v="527" actId="20577"/>
          <ac:spMkLst>
            <pc:docMk/>
            <pc:sldMk cId="2293469157" sldId="295"/>
            <ac:spMk id="3" creationId="{578A6858-5C6D-4636-B7E5-4E4B90D73EE2}"/>
          </ac:spMkLst>
        </pc:spChg>
        <pc:spChg chg="add mod">
          <ac:chgData name="Tollef Struksnes Jahren" userId="9d445570-a449-4513-bfeb-7fce20956292" providerId="ADAL" clId="{9B34B917-B03F-4305-8EBB-464A703AC203}" dt="2018-02-19T22:32:34.294" v="1260" actId="20577"/>
          <ac:spMkLst>
            <pc:docMk/>
            <pc:sldMk cId="2293469157" sldId="295"/>
            <ac:spMk id="8" creationId="{81A0AF29-1DD8-4AB9-817C-5045634B38D8}"/>
          </ac:spMkLst>
        </pc:spChg>
        <pc:picChg chg="add mod">
          <ac:chgData name="Tollef Struksnes Jahren" userId="9d445570-a449-4513-bfeb-7fce20956292" providerId="ADAL" clId="{9B34B917-B03F-4305-8EBB-464A703AC203}" dt="2018-02-19T22:20:43.139" v="949" actId="1076"/>
          <ac:picMkLst>
            <pc:docMk/>
            <pc:sldMk cId="2293469157" sldId="295"/>
            <ac:picMk id="7" creationId="{A256D090-5F75-4343-9F98-2F297D8B8925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27:24.293" v="1049" actId="1076"/>
        <pc:sldMkLst>
          <pc:docMk/>
          <pc:sldMk cId="2029238429" sldId="296"/>
        </pc:sldMkLst>
        <pc:spChg chg="mod">
          <ac:chgData name="Tollef Struksnes Jahren" userId="9d445570-a449-4513-bfeb-7fce20956292" providerId="ADAL" clId="{9B34B917-B03F-4305-8EBB-464A703AC203}" dt="2018-02-19T21:20:50.311" v="533" actId="1076"/>
          <ac:spMkLst>
            <pc:docMk/>
            <pc:sldMk cId="2029238429" sldId="296"/>
            <ac:spMk id="2" creationId="{27DD9D55-EFDF-4648-9D0C-A77A9DECC1FE}"/>
          </ac:spMkLst>
        </pc:spChg>
        <pc:spChg chg="del">
          <ac:chgData name="Tollef Struksnes Jahren" userId="9d445570-a449-4513-bfeb-7fce20956292" providerId="ADAL" clId="{9B34B917-B03F-4305-8EBB-464A703AC203}" dt="2018-02-19T21:21:33.703" v="536" actId="1076"/>
          <ac:spMkLst>
            <pc:docMk/>
            <pc:sldMk cId="2029238429" sldId="296"/>
            <ac:spMk id="3" creationId="{08D48C8B-6AC4-4DA3-BC32-A1FA74A0C93F}"/>
          </ac:spMkLst>
        </pc:spChg>
        <pc:picChg chg="add mod">
          <ac:chgData name="Tollef Struksnes Jahren" userId="9d445570-a449-4513-bfeb-7fce20956292" providerId="ADAL" clId="{9B34B917-B03F-4305-8EBB-464A703AC203}" dt="2018-02-19T22:27:24.293" v="1049" actId="1076"/>
          <ac:picMkLst>
            <pc:docMk/>
            <pc:sldMk cId="2029238429" sldId="296"/>
            <ac:picMk id="7" creationId="{A9C7963C-9AC5-43CB-AEB6-4FB92947ABDF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27:19.619" v="1047" actId="1076"/>
        <pc:sldMkLst>
          <pc:docMk/>
          <pc:sldMk cId="737029664" sldId="297"/>
        </pc:sldMkLst>
        <pc:spChg chg="mod">
          <ac:chgData name="Tollef Struksnes Jahren" userId="9d445570-a449-4513-bfeb-7fce20956292" providerId="ADAL" clId="{9B34B917-B03F-4305-8EBB-464A703AC203}" dt="2018-02-19T21:20:53.038" v="534" actId="1076"/>
          <ac:spMkLst>
            <pc:docMk/>
            <pc:sldMk cId="737029664" sldId="297"/>
            <ac:spMk id="2" creationId="{644267F2-DD91-4082-AC80-B141E10EECE6}"/>
          </ac:spMkLst>
        </pc:spChg>
        <pc:spChg chg="del">
          <ac:chgData name="Tollef Struksnes Jahren" userId="9d445570-a449-4513-bfeb-7fce20956292" providerId="ADAL" clId="{9B34B917-B03F-4305-8EBB-464A703AC203}" dt="2018-02-19T21:22:09.701" v="537" actId="1076"/>
          <ac:spMkLst>
            <pc:docMk/>
            <pc:sldMk cId="737029664" sldId="297"/>
            <ac:spMk id="3" creationId="{E93F35C5-61D9-48A7-83F1-5EBBF93C6FAE}"/>
          </ac:spMkLst>
        </pc:spChg>
        <pc:picChg chg="add mod">
          <ac:chgData name="Tollef Struksnes Jahren" userId="9d445570-a449-4513-bfeb-7fce20956292" providerId="ADAL" clId="{9B34B917-B03F-4305-8EBB-464A703AC203}" dt="2018-02-19T22:27:19.619" v="1047" actId="1076"/>
          <ac:picMkLst>
            <pc:docMk/>
            <pc:sldMk cId="737029664" sldId="297"/>
            <ac:picMk id="7" creationId="{D29B8B8F-569E-4A5B-A338-60226AF07157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19T22:31:36.596" v="1257" actId="14100"/>
        <pc:sldMkLst>
          <pc:docMk/>
          <pc:sldMk cId="1716591321" sldId="298"/>
        </pc:sldMkLst>
        <pc:spChg chg="mod">
          <ac:chgData name="Tollef Struksnes Jahren" userId="9d445570-a449-4513-bfeb-7fce20956292" providerId="ADAL" clId="{9B34B917-B03F-4305-8EBB-464A703AC203}" dt="2018-02-19T21:20:55.968" v="535" actId="14100"/>
          <ac:spMkLst>
            <pc:docMk/>
            <pc:sldMk cId="1716591321" sldId="298"/>
            <ac:spMk id="2" creationId="{F6805323-5AEB-4DB6-8EC8-8857F7B6C04D}"/>
          </ac:spMkLst>
        </pc:spChg>
        <pc:spChg chg="del">
          <ac:chgData name="Tollef Struksnes Jahren" userId="9d445570-a449-4513-bfeb-7fce20956292" providerId="ADAL" clId="{9B34B917-B03F-4305-8EBB-464A703AC203}" dt="2018-02-19T21:22:42.221" v="538" actId="14100"/>
          <ac:spMkLst>
            <pc:docMk/>
            <pc:sldMk cId="1716591321" sldId="298"/>
            <ac:spMk id="3" creationId="{AE852465-0FED-4E66-A6DB-5ECB626131BA}"/>
          </ac:spMkLst>
        </pc:spChg>
        <pc:spChg chg="add mod">
          <ac:chgData name="Tollef Struksnes Jahren" userId="9d445570-a449-4513-bfeb-7fce20956292" providerId="ADAL" clId="{9B34B917-B03F-4305-8EBB-464A703AC203}" dt="2018-02-19T22:31:36.596" v="1257" actId="14100"/>
          <ac:spMkLst>
            <pc:docMk/>
            <pc:sldMk cId="1716591321" sldId="298"/>
            <ac:spMk id="8" creationId="{8EBBBC9D-4C28-4298-AD56-920273CD8A0B}"/>
          </ac:spMkLst>
        </pc:spChg>
        <pc:picChg chg="add mod">
          <ac:chgData name="Tollef Struksnes Jahren" userId="9d445570-a449-4513-bfeb-7fce20956292" providerId="ADAL" clId="{9B34B917-B03F-4305-8EBB-464A703AC203}" dt="2018-02-19T22:30:09.973" v="1242" actId="1076"/>
          <ac:picMkLst>
            <pc:docMk/>
            <pc:sldMk cId="1716591321" sldId="298"/>
            <ac:picMk id="7" creationId="{7DC6C5AD-0053-4526-AAA1-91F203F7EF13}"/>
          </ac:picMkLst>
        </pc:picChg>
      </pc:sldChg>
      <pc:sldChg chg="modSp add">
        <pc:chgData name="Tollef Struksnes Jahren" userId="9d445570-a449-4513-bfeb-7fce20956292" providerId="ADAL" clId="{9B34B917-B03F-4305-8EBB-464A703AC203}" dt="2018-02-20T08:59:52.869" v="3783" actId="20577"/>
        <pc:sldMkLst>
          <pc:docMk/>
          <pc:sldMk cId="1342800635" sldId="299"/>
        </pc:sldMkLst>
        <pc:spChg chg="mod">
          <ac:chgData name="Tollef Struksnes Jahren" userId="9d445570-a449-4513-bfeb-7fce20956292" providerId="ADAL" clId="{9B34B917-B03F-4305-8EBB-464A703AC203}" dt="2018-02-19T23:06:17.949" v="1509" actId="20577"/>
          <ac:spMkLst>
            <pc:docMk/>
            <pc:sldMk cId="1342800635" sldId="299"/>
            <ac:spMk id="2" creationId="{3ECE359D-3560-4E27-A288-D09610BB9C23}"/>
          </ac:spMkLst>
        </pc:spChg>
        <pc:spChg chg="mod">
          <ac:chgData name="Tollef Struksnes Jahren" userId="9d445570-a449-4513-bfeb-7fce20956292" providerId="ADAL" clId="{9B34B917-B03F-4305-8EBB-464A703AC203}" dt="2018-02-20T08:59:52.869" v="3783" actId="20577"/>
          <ac:spMkLst>
            <pc:docMk/>
            <pc:sldMk cId="1342800635" sldId="299"/>
            <ac:spMk id="3" creationId="{B763DF49-CBCE-44B1-A201-6B7975249268}"/>
          </ac:spMkLst>
        </pc:spChg>
      </pc:sldChg>
      <pc:sldChg chg="addSp delSp modSp add modAnim">
        <pc:chgData name="Tollef Struksnes Jahren" userId="9d445570-a449-4513-bfeb-7fce20956292" providerId="ADAL" clId="{9B34B917-B03F-4305-8EBB-464A703AC203}" dt="2018-02-19T23:25:41.645" v="2114" actId="20577"/>
        <pc:sldMkLst>
          <pc:docMk/>
          <pc:sldMk cId="379808778" sldId="301"/>
        </pc:sldMkLst>
        <pc:spChg chg="mod">
          <ac:chgData name="Tollef Struksnes Jahren" userId="9d445570-a449-4513-bfeb-7fce20956292" providerId="ADAL" clId="{9B34B917-B03F-4305-8EBB-464A703AC203}" dt="2018-02-19T22:55:07.740" v="1377" actId="20577"/>
          <ac:spMkLst>
            <pc:docMk/>
            <pc:sldMk cId="379808778" sldId="301"/>
            <ac:spMk id="2" creationId="{A21823D1-3090-4C8C-A35D-E6695D1B89E1}"/>
          </ac:spMkLst>
        </pc:spChg>
        <pc:spChg chg="mod">
          <ac:chgData name="Tollef Struksnes Jahren" userId="9d445570-a449-4513-bfeb-7fce20956292" providerId="ADAL" clId="{9B34B917-B03F-4305-8EBB-464A703AC203}" dt="2018-02-19T23:25:41.645" v="2114" actId="20577"/>
          <ac:spMkLst>
            <pc:docMk/>
            <pc:sldMk cId="379808778" sldId="301"/>
            <ac:spMk id="3" creationId="{5AEC6DD0-901D-4052-89AC-B6BD897EA15A}"/>
          </ac:spMkLst>
        </pc:spChg>
        <pc:spChg chg="del">
          <ac:chgData name="Tollef Struksnes Jahren" userId="9d445570-a449-4513-bfeb-7fce20956292" providerId="ADAL" clId="{9B34B917-B03F-4305-8EBB-464A703AC203}" dt="2018-02-19T23:11:22.945" v="1722" actId="478"/>
          <ac:spMkLst>
            <pc:docMk/>
            <pc:sldMk cId="379808778" sldId="301"/>
            <ac:spMk id="4" creationId="{A508439D-BEC9-4B70-B0F0-6D0BD1329EBA}"/>
          </ac:spMkLst>
        </pc:spChg>
        <pc:spChg chg="del">
          <ac:chgData name="Tollef Struksnes Jahren" userId="9d445570-a449-4513-bfeb-7fce20956292" providerId="ADAL" clId="{9B34B917-B03F-4305-8EBB-464A703AC203}" dt="2018-02-19T23:11:24.356" v="1723" actId="478"/>
          <ac:spMkLst>
            <pc:docMk/>
            <pc:sldMk cId="379808778" sldId="301"/>
            <ac:spMk id="5" creationId="{70B7D210-4F28-41A1-BDB8-84CFC8CFA298}"/>
          </ac:spMkLst>
        </pc:spChg>
        <pc:spChg chg="mod">
          <ac:chgData name="Tollef Struksnes Jahren" userId="9d445570-a449-4513-bfeb-7fce20956292" providerId="ADAL" clId="{9B34B917-B03F-4305-8EBB-464A703AC203}" dt="2018-02-19T23:24:29.694" v="2003" actId="1076"/>
          <ac:spMkLst>
            <pc:docMk/>
            <pc:sldMk cId="379808778" sldId="301"/>
            <ac:spMk id="6" creationId="{5E09E7B8-4F32-43DC-982B-AC0B8566F4CF}"/>
          </ac:spMkLst>
        </pc:spChg>
        <pc:spChg chg="add mod">
          <ac:chgData name="Tollef Struksnes Jahren" userId="9d445570-a449-4513-bfeb-7fce20956292" providerId="ADAL" clId="{9B34B917-B03F-4305-8EBB-464A703AC203}" dt="2018-02-19T23:24:29.694" v="2003" actId="1076"/>
          <ac:spMkLst>
            <pc:docMk/>
            <pc:sldMk cId="379808778" sldId="301"/>
            <ac:spMk id="15" creationId="{B72FB418-70CE-4772-8527-A4D737FD15D3}"/>
          </ac:spMkLst>
        </pc:spChg>
        <pc:spChg chg="add mod">
          <ac:chgData name="Tollef Struksnes Jahren" userId="9d445570-a449-4513-bfeb-7fce20956292" providerId="ADAL" clId="{9B34B917-B03F-4305-8EBB-464A703AC203}" dt="2018-02-19T23:24:29.694" v="2003" actId="1076"/>
          <ac:spMkLst>
            <pc:docMk/>
            <pc:sldMk cId="379808778" sldId="301"/>
            <ac:spMk id="16" creationId="{5709DF3E-21AC-4FA8-9374-A07609264F54}"/>
          </ac:spMkLst>
        </pc:sp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7" creationId="{7452E39E-5AD5-4EBD-817F-4516576F21E3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8" creationId="{84AFFC8C-2B9C-4E93-B666-69E6D78A4E94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9" creationId="{E04BFC8E-91A4-4148-9FD7-3C0B4E99A00D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10" creationId="{3AEA4C2C-400D-470C-B8A2-BD017CCCE3B8}"/>
          </ac:picMkLst>
        </pc:picChg>
        <pc:picChg chg="add mod">
          <ac:chgData name="Tollef Struksnes Jahren" userId="9d445570-a449-4513-bfeb-7fce20956292" providerId="ADAL" clId="{9B34B917-B03F-4305-8EBB-464A703AC203}" dt="2018-02-19T23:24:34.299" v="2004" actId="1076"/>
          <ac:picMkLst>
            <pc:docMk/>
            <pc:sldMk cId="379808778" sldId="301"/>
            <ac:picMk id="11" creationId="{DDD833FC-3276-40E7-80ED-4E8FA90FD670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12" creationId="{FF1DF587-FFBD-46DF-9252-B0335B6B745C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13" creationId="{F8722F4D-7E7F-4E67-A98F-8AF9D1182B2F}"/>
          </ac:picMkLst>
        </pc:picChg>
        <pc:picChg chg="add mod">
          <ac:chgData name="Tollef Struksnes Jahren" userId="9d445570-a449-4513-bfeb-7fce20956292" providerId="ADAL" clId="{9B34B917-B03F-4305-8EBB-464A703AC203}" dt="2018-02-19T23:24:29.694" v="2003" actId="1076"/>
          <ac:picMkLst>
            <pc:docMk/>
            <pc:sldMk cId="379808778" sldId="301"/>
            <ac:picMk id="14" creationId="{932AFB3C-3BF7-4F09-B8F8-CF0BCE2453B3}"/>
          </ac:picMkLst>
        </pc:picChg>
      </pc:sldChg>
      <pc:sldChg chg="addSp modSp add modAnim">
        <pc:chgData name="Tollef Struksnes Jahren" userId="9d445570-a449-4513-bfeb-7fce20956292" providerId="ADAL" clId="{9B34B917-B03F-4305-8EBB-464A703AC203}" dt="2018-02-20T08:18:26.887" v="2929" actId="20577"/>
        <pc:sldMkLst>
          <pc:docMk/>
          <pc:sldMk cId="2708516304" sldId="302"/>
        </pc:sldMkLst>
        <pc:spChg chg="mod">
          <ac:chgData name="Tollef Struksnes Jahren" userId="9d445570-a449-4513-bfeb-7fce20956292" providerId="ADAL" clId="{9B34B917-B03F-4305-8EBB-464A703AC203}" dt="2018-02-19T23:15:46.968" v="1781" actId="20577"/>
          <ac:spMkLst>
            <pc:docMk/>
            <pc:sldMk cId="2708516304" sldId="302"/>
            <ac:spMk id="2" creationId="{274A591D-55A2-4BFA-9F3E-00F8655657CD}"/>
          </ac:spMkLst>
        </pc:spChg>
        <pc:spChg chg="mod">
          <ac:chgData name="Tollef Struksnes Jahren" userId="9d445570-a449-4513-bfeb-7fce20956292" providerId="ADAL" clId="{9B34B917-B03F-4305-8EBB-464A703AC203}" dt="2018-02-19T23:19:53.763" v="1826" actId="20577"/>
          <ac:spMkLst>
            <pc:docMk/>
            <pc:sldMk cId="2708516304" sldId="302"/>
            <ac:spMk id="3" creationId="{BDBB6340-D836-4CF1-9FA9-2D5EE3F7A3EE}"/>
          </ac:spMkLst>
        </pc:spChg>
        <pc:spChg chg="add mod">
          <ac:chgData name="Tollef Struksnes Jahren" userId="9d445570-a449-4513-bfeb-7fce20956292" providerId="ADAL" clId="{9B34B917-B03F-4305-8EBB-464A703AC203}" dt="2018-02-19T23:22:51.571" v="1979" actId="20577"/>
          <ac:spMkLst>
            <pc:docMk/>
            <pc:sldMk cId="2708516304" sldId="302"/>
            <ac:spMk id="11" creationId="{FB656175-ADA6-4CE2-9C32-0751947E124D}"/>
          </ac:spMkLst>
        </pc:spChg>
        <pc:spChg chg="add mod">
          <ac:chgData name="Tollef Struksnes Jahren" userId="9d445570-a449-4513-bfeb-7fce20956292" providerId="ADAL" clId="{9B34B917-B03F-4305-8EBB-464A703AC203}" dt="2018-02-20T08:18:26.887" v="2929" actId="20577"/>
          <ac:spMkLst>
            <pc:docMk/>
            <pc:sldMk cId="2708516304" sldId="302"/>
            <ac:spMk id="12" creationId="{44EA0E55-331A-413D-9A07-EAB8CD7ADB22}"/>
          </ac:spMkLst>
        </pc:spChg>
        <pc:picChg chg="add mod">
          <ac:chgData name="Tollef Struksnes Jahren" userId="9d445570-a449-4513-bfeb-7fce20956292" providerId="ADAL" clId="{9B34B917-B03F-4305-8EBB-464A703AC203}" dt="2018-02-19T23:20:40.292" v="1838" actId="1076"/>
          <ac:picMkLst>
            <pc:docMk/>
            <pc:sldMk cId="2708516304" sldId="302"/>
            <ac:picMk id="7" creationId="{4EAB3B3C-ADE3-4CE2-BC37-934547F4D1C3}"/>
          </ac:picMkLst>
        </pc:picChg>
        <pc:picChg chg="add mod">
          <ac:chgData name="Tollef Struksnes Jahren" userId="9d445570-a449-4513-bfeb-7fce20956292" providerId="ADAL" clId="{9B34B917-B03F-4305-8EBB-464A703AC203}" dt="2018-02-19T23:20:41.753" v="1839" actId="1076"/>
          <ac:picMkLst>
            <pc:docMk/>
            <pc:sldMk cId="2708516304" sldId="302"/>
            <ac:picMk id="8" creationId="{1A87A9FB-11B1-437E-A68C-869788F91DD4}"/>
          </ac:picMkLst>
        </pc:picChg>
        <pc:cxnChg chg="add mod">
          <ac:chgData name="Tollef Struksnes Jahren" userId="9d445570-a449-4513-bfeb-7fce20956292" providerId="ADAL" clId="{9B34B917-B03F-4305-8EBB-464A703AC203}" dt="2018-02-19T23:22:26.240" v="1974" actId="692"/>
          <ac:cxnSpMkLst>
            <pc:docMk/>
            <pc:sldMk cId="2708516304" sldId="302"/>
            <ac:cxnSpMk id="10" creationId="{635466DA-D2AB-483D-B1A0-3DEA7148A546}"/>
          </ac:cxnSpMkLst>
        </pc:cxnChg>
      </pc:sldChg>
      <pc:sldChg chg="addSp delSp modSp add modAnim">
        <pc:chgData name="Tollef Struksnes Jahren" userId="9d445570-a449-4513-bfeb-7fce20956292" providerId="ADAL" clId="{9B34B917-B03F-4305-8EBB-464A703AC203}" dt="2018-02-21T08:31:59.335" v="8982" actId="20577"/>
        <pc:sldMkLst>
          <pc:docMk/>
          <pc:sldMk cId="1667976513" sldId="303"/>
        </pc:sldMkLst>
        <pc:spChg chg="mod">
          <ac:chgData name="Tollef Struksnes Jahren" userId="9d445570-a449-4513-bfeb-7fce20956292" providerId="ADAL" clId="{9B34B917-B03F-4305-8EBB-464A703AC203}" dt="2018-02-19T23:26:27.059" v="2121" actId="20577"/>
          <ac:spMkLst>
            <pc:docMk/>
            <pc:sldMk cId="1667976513" sldId="303"/>
            <ac:spMk id="2" creationId="{8DA0D134-3AD2-4A3E-A297-A69DE859E832}"/>
          </ac:spMkLst>
        </pc:spChg>
        <pc:spChg chg="mod">
          <ac:chgData name="Tollef Struksnes Jahren" userId="9d445570-a449-4513-bfeb-7fce20956292" providerId="ADAL" clId="{9B34B917-B03F-4305-8EBB-464A703AC203}" dt="2018-02-21T08:31:59.335" v="8982" actId="20577"/>
          <ac:spMkLst>
            <pc:docMk/>
            <pc:sldMk cId="1667976513" sldId="303"/>
            <ac:spMk id="3" creationId="{3C0458AB-EDA1-4109-8186-BB08E32F3D7D}"/>
          </ac:spMkLst>
        </pc:spChg>
        <pc:spChg chg="del">
          <ac:chgData name="Tollef Struksnes Jahren" userId="9d445570-a449-4513-bfeb-7fce20956292" providerId="ADAL" clId="{9B34B917-B03F-4305-8EBB-464A703AC203}" dt="2018-02-20T08:22:35.443" v="3082" actId="478"/>
          <ac:spMkLst>
            <pc:docMk/>
            <pc:sldMk cId="1667976513" sldId="303"/>
            <ac:spMk id="4" creationId="{163E09F5-3F7F-47B6-AFAA-160B64CEF77C}"/>
          </ac:spMkLst>
        </pc:spChg>
        <pc:spChg chg="del">
          <ac:chgData name="Tollef Struksnes Jahren" userId="9d445570-a449-4513-bfeb-7fce20956292" providerId="ADAL" clId="{9B34B917-B03F-4305-8EBB-464A703AC203}" dt="2018-02-20T08:22:37.019" v="3083" actId="478"/>
          <ac:spMkLst>
            <pc:docMk/>
            <pc:sldMk cId="1667976513" sldId="303"/>
            <ac:spMk id="5" creationId="{D706C5CF-E9A0-47BA-B932-6573168A3338}"/>
          </ac:spMkLst>
        </pc:spChg>
        <pc:spChg chg="add del">
          <ac:chgData name="Tollef Struksnes Jahren" userId="9d445570-a449-4513-bfeb-7fce20956292" providerId="ADAL" clId="{9B34B917-B03F-4305-8EBB-464A703AC203}" dt="2018-02-20T08:10:22.508" v="2762" actId="692"/>
          <ac:spMkLst>
            <pc:docMk/>
            <pc:sldMk cId="1667976513" sldId="303"/>
            <ac:spMk id="8" creationId="{C3386F60-BE34-4C24-BBA7-1B5B5A73250C}"/>
          </ac:spMkLst>
        </pc:spChg>
        <pc:spChg chg="add del">
          <ac:chgData name="Tollef Struksnes Jahren" userId="9d445570-a449-4513-bfeb-7fce20956292" providerId="ADAL" clId="{9B34B917-B03F-4305-8EBB-464A703AC203}" dt="2018-02-20T08:10:25.811" v="2764" actId="692"/>
          <ac:spMkLst>
            <pc:docMk/>
            <pc:sldMk cId="1667976513" sldId="303"/>
            <ac:spMk id="9" creationId="{CDD81242-1B33-465B-8470-D7C9A07C6778}"/>
          </ac:spMkLst>
        </pc:spChg>
        <pc:spChg chg="add del mod">
          <ac:chgData name="Tollef Struksnes Jahren" userId="9d445570-a449-4513-bfeb-7fce20956292" providerId="ADAL" clId="{9B34B917-B03F-4305-8EBB-464A703AC203}" dt="2018-02-20T08:10:42.051" v="2768" actId="692"/>
          <ac:spMkLst>
            <pc:docMk/>
            <pc:sldMk cId="1667976513" sldId="303"/>
            <ac:spMk id="10" creationId="{BD85CFF7-F9CE-463A-A050-0EB84F665FD8}"/>
          </ac:spMkLst>
        </pc:spChg>
        <pc:picChg chg="add mod">
          <ac:chgData name="Tollef Struksnes Jahren" userId="9d445570-a449-4513-bfeb-7fce20956292" providerId="ADAL" clId="{9B34B917-B03F-4305-8EBB-464A703AC203}" dt="2018-02-20T08:20:30.441" v="2993" actId="1076"/>
          <ac:picMkLst>
            <pc:docMk/>
            <pc:sldMk cId="1667976513" sldId="303"/>
            <ac:picMk id="7" creationId="{D11070A2-5931-45E6-81B7-E48D557D93DB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08:57:54.370" v="3773" actId="313"/>
        <pc:sldMkLst>
          <pc:docMk/>
          <pc:sldMk cId="4224574263" sldId="305"/>
        </pc:sldMkLst>
        <pc:spChg chg="mod">
          <ac:chgData name="Tollef Struksnes Jahren" userId="9d445570-a449-4513-bfeb-7fce20956292" providerId="ADAL" clId="{9B34B917-B03F-4305-8EBB-464A703AC203}" dt="2018-02-19T23:35:57.640" v="2128" actId="20577"/>
          <ac:spMkLst>
            <pc:docMk/>
            <pc:sldMk cId="4224574263" sldId="305"/>
            <ac:spMk id="2" creationId="{10276348-4952-46A4-96F7-217B167F816F}"/>
          </ac:spMkLst>
        </pc:spChg>
        <pc:spChg chg="add del mod">
          <ac:chgData name="Tollef Struksnes Jahren" userId="9d445570-a449-4513-bfeb-7fce20956292" providerId="ADAL" clId="{9B34B917-B03F-4305-8EBB-464A703AC203}" dt="2018-02-20T08:55:56.708" v="3655" actId="313"/>
          <ac:spMkLst>
            <pc:docMk/>
            <pc:sldMk cId="4224574263" sldId="305"/>
            <ac:spMk id="8" creationId="{3F98F25B-A06E-4FD7-90BA-11FCE4C8C89F}"/>
          </ac:spMkLst>
        </pc:spChg>
        <pc:spChg chg="add mod">
          <ac:chgData name="Tollef Struksnes Jahren" userId="9d445570-a449-4513-bfeb-7fce20956292" providerId="ADAL" clId="{9B34B917-B03F-4305-8EBB-464A703AC203}" dt="2018-02-20T08:57:54.370" v="3773" actId="313"/>
          <ac:spMkLst>
            <pc:docMk/>
            <pc:sldMk cId="4224574263" sldId="305"/>
            <ac:spMk id="10" creationId="{2154B8AE-37CD-4821-AAE3-517135765AE1}"/>
          </ac:spMkLst>
        </pc:spChg>
        <pc:picChg chg="del mod">
          <ac:chgData name="Tollef Struksnes Jahren" userId="9d445570-a449-4513-bfeb-7fce20956292" providerId="ADAL" clId="{9B34B917-B03F-4305-8EBB-464A703AC203}" dt="2018-02-20T08:55:55.653" v="3654" actId="478"/>
          <ac:picMkLst>
            <pc:docMk/>
            <pc:sldMk cId="4224574263" sldId="305"/>
            <ac:picMk id="7" creationId="{C4740BC1-1BDA-4D83-BCDC-2925C780FE9B}"/>
          </ac:picMkLst>
        </pc:picChg>
        <pc:picChg chg="add mod">
          <ac:chgData name="Tollef Struksnes Jahren" userId="9d445570-a449-4513-bfeb-7fce20956292" providerId="ADAL" clId="{9B34B917-B03F-4305-8EBB-464A703AC203}" dt="2018-02-20T08:56:04.501" v="3659" actId="1076"/>
          <ac:picMkLst>
            <pc:docMk/>
            <pc:sldMk cId="4224574263" sldId="305"/>
            <ac:picMk id="9" creationId="{DE2D662F-8028-4FA3-91E0-6760D4BFB064}"/>
          </ac:picMkLst>
        </pc:picChg>
      </pc:sldChg>
      <pc:sldChg chg="modSp add modAnim">
        <pc:chgData name="Tollef Struksnes Jahren" userId="9d445570-a449-4513-bfeb-7fce20956292" providerId="ADAL" clId="{9B34B917-B03F-4305-8EBB-464A703AC203}" dt="2018-02-20T08:52:43.132" v="3611" actId="692"/>
        <pc:sldMkLst>
          <pc:docMk/>
          <pc:sldMk cId="3743723228" sldId="310"/>
        </pc:sldMkLst>
        <pc:spChg chg="mod">
          <ac:chgData name="Tollef Struksnes Jahren" userId="9d445570-a449-4513-bfeb-7fce20956292" providerId="ADAL" clId="{9B34B917-B03F-4305-8EBB-464A703AC203}" dt="2018-02-20T08:33:31.555" v="3143" actId="20577"/>
          <ac:spMkLst>
            <pc:docMk/>
            <pc:sldMk cId="3743723228" sldId="310"/>
            <ac:spMk id="2" creationId="{75C6016B-7B43-43A9-BD21-8D8657693115}"/>
          </ac:spMkLst>
        </pc:spChg>
        <pc:spChg chg="mod">
          <ac:chgData name="Tollef Struksnes Jahren" userId="9d445570-a449-4513-bfeb-7fce20956292" providerId="ADAL" clId="{9B34B917-B03F-4305-8EBB-464A703AC203}" dt="2018-02-20T08:51:19.984" v="3592" actId="20577"/>
          <ac:spMkLst>
            <pc:docMk/>
            <pc:sldMk cId="3743723228" sldId="310"/>
            <ac:spMk id="3" creationId="{195CEEBA-F775-4C82-8A54-3C5A1454ECDD}"/>
          </ac:spMkLst>
        </pc:spChg>
      </pc:sldChg>
      <pc:sldChg chg="modSp add modAnim">
        <pc:chgData name="Tollef Struksnes Jahren" userId="9d445570-a449-4513-bfeb-7fce20956292" providerId="ADAL" clId="{9B34B917-B03F-4305-8EBB-464A703AC203}" dt="2018-02-20T08:55:12.593" v="3652" actId="692"/>
        <pc:sldMkLst>
          <pc:docMk/>
          <pc:sldMk cId="919800387" sldId="311"/>
        </pc:sldMkLst>
        <pc:spChg chg="mod">
          <ac:chgData name="Tollef Struksnes Jahren" userId="9d445570-a449-4513-bfeb-7fce20956292" providerId="ADAL" clId="{9B34B917-B03F-4305-8EBB-464A703AC203}" dt="2018-02-20T08:43:51.650" v="3428" actId="692"/>
          <ac:spMkLst>
            <pc:docMk/>
            <pc:sldMk cId="919800387" sldId="311"/>
            <ac:spMk id="2" creationId="{3B18A7E5-9466-468D-9C93-BEDFB306F34E}"/>
          </ac:spMkLst>
        </pc:spChg>
        <pc:spChg chg="mod">
          <ac:chgData name="Tollef Struksnes Jahren" userId="9d445570-a449-4513-bfeb-7fce20956292" providerId="ADAL" clId="{9B34B917-B03F-4305-8EBB-464A703AC203}" dt="2018-02-20T08:54:38.130" v="3649" actId="20577"/>
          <ac:spMkLst>
            <pc:docMk/>
            <pc:sldMk cId="919800387" sldId="311"/>
            <ac:spMk id="3" creationId="{9BEE96CE-5A9E-4113-A758-B157F8F0573E}"/>
          </ac:spMkLst>
        </pc:spChg>
      </pc:sldChg>
      <pc:sldChg chg="addSp delSp modSp add modAnim">
        <pc:chgData name="Tollef Struksnes Jahren" userId="9d445570-a449-4513-bfeb-7fce20956292" providerId="ADAL" clId="{9B34B917-B03F-4305-8EBB-464A703AC203}" dt="2018-02-24T22:03:55.534" v="9763" actId="20577"/>
        <pc:sldMkLst>
          <pc:docMk/>
          <pc:sldMk cId="4030967319" sldId="312"/>
        </pc:sldMkLst>
        <pc:spChg chg="mod">
          <ac:chgData name="Tollef Struksnes Jahren" userId="9d445570-a449-4513-bfeb-7fce20956292" providerId="ADAL" clId="{9B34B917-B03F-4305-8EBB-464A703AC203}" dt="2018-02-20T09:12:46.103" v="3820" actId="20577"/>
          <ac:spMkLst>
            <pc:docMk/>
            <pc:sldMk cId="4030967319" sldId="312"/>
            <ac:spMk id="2" creationId="{18B32433-907C-4EAF-9985-48FD93366E65}"/>
          </ac:spMkLst>
        </pc:spChg>
        <pc:spChg chg="del">
          <ac:chgData name="Tollef Struksnes Jahren" userId="9d445570-a449-4513-bfeb-7fce20956292" providerId="ADAL" clId="{9B34B917-B03F-4305-8EBB-464A703AC203}" dt="2018-02-20T09:12:00.110" v="3788" actId="20577"/>
          <ac:spMkLst>
            <pc:docMk/>
            <pc:sldMk cId="4030967319" sldId="312"/>
            <ac:spMk id="3" creationId="{4569F0B7-87C4-4237-A8D5-27BCF5533F51}"/>
          </ac:spMkLst>
        </pc:spChg>
        <pc:spChg chg="add mod">
          <ac:chgData name="Tollef Struksnes Jahren" userId="9d445570-a449-4513-bfeb-7fce20956292" providerId="ADAL" clId="{9B34B917-B03F-4305-8EBB-464A703AC203}" dt="2018-02-24T22:03:55.534" v="9763" actId="20577"/>
          <ac:spMkLst>
            <pc:docMk/>
            <pc:sldMk cId="4030967319" sldId="312"/>
            <ac:spMk id="9" creationId="{3AE0903B-BF90-4D5C-8B6C-AF8564F8394D}"/>
          </ac:spMkLst>
        </pc:spChg>
        <pc:picChg chg="add mod">
          <ac:chgData name="Tollef Struksnes Jahren" userId="9d445570-a449-4513-bfeb-7fce20956292" providerId="ADAL" clId="{9B34B917-B03F-4305-8EBB-464A703AC203}" dt="2018-02-20T09:12:22.830" v="3795" actId="14100"/>
          <ac:picMkLst>
            <pc:docMk/>
            <pc:sldMk cId="4030967319" sldId="312"/>
            <ac:picMk id="7" creationId="{45D73740-3C55-481C-837E-E1DC950D8C8E}"/>
          </ac:picMkLst>
        </pc:picChg>
        <pc:picChg chg="add mod">
          <ac:chgData name="Tollef Struksnes Jahren" userId="9d445570-a449-4513-bfeb-7fce20956292" providerId="ADAL" clId="{9B34B917-B03F-4305-8EBB-464A703AC203}" dt="2018-02-20T09:12:20.376" v="3794" actId="14100"/>
          <ac:picMkLst>
            <pc:docMk/>
            <pc:sldMk cId="4030967319" sldId="312"/>
            <ac:picMk id="8" creationId="{C2B32274-CB73-411B-8A24-2218AABF526E}"/>
          </ac:picMkLst>
        </pc:picChg>
      </pc:sldChg>
      <pc:sldChg chg="modSp add">
        <pc:chgData name="Tollef Struksnes Jahren" userId="9d445570-a449-4513-bfeb-7fce20956292" providerId="ADAL" clId="{9B34B917-B03F-4305-8EBB-464A703AC203}" dt="2018-02-21T07:13:09.096" v="8354" actId="20577"/>
        <pc:sldMkLst>
          <pc:docMk/>
          <pc:sldMk cId="2774917206" sldId="313"/>
        </pc:sldMkLst>
        <pc:spChg chg="mod">
          <ac:chgData name="Tollef Struksnes Jahren" userId="9d445570-a449-4513-bfeb-7fce20956292" providerId="ADAL" clId="{9B34B917-B03F-4305-8EBB-464A703AC203}" dt="2018-02-20T09:25:37.507" v="4251" actId="20577"/>
          <ac:spMkLst>
            <pc:docMk/>
            <pc:sldMk cId="2774917206" sldId="313"/>
            <ac:spMk id="2" creationId="{449AFD39-DA99-4287-AF0C-0E61B56CDDB1}"/>
          </ac:spMkLst>
        </pc:spChg>
        <pc:spChg chg="mod">
          <ac:chgData name="Tollef Struksnes Jahren" userId="9d445570-a449-4513-bfeb-7fce20956292" providerId="ADAL" clId="{9B34B917-B03F-4305-8EBB-464A703AC203}" dt="2018-02-21T07:13:09.096" v="8354" actId="20577"/>
          <ac:spMkLst>
            <pc:docMk/>
            <pc:sldMk cId="2774917206" sldId="313"/>
            <ac:spMk id="3" creationId="{A8C9F719-696D-4C9A-B3E4-32E485D890F8}"/>
          </ac:spMkLst>
        </pc:spChg>
      </pc:sldChg>
      <pc:sldChg chg="addSp delSp modSp add">
        <pc:chgData name="Tollef Struksnes Jahren" userId="9d445570-a449-4513-bfeb-7fce20956292" providerId="ADAL" clId="{9B34B917-B03F-4305-8EBB-464A703AC203}" dt="2018-02-20T09:57:33.032" v="4448" actId="1076"/>
        <pc:sldMkLst>
          <pc:docMk/>
          <pc:sldMk cId="3068017138" sldId="316"/>
        </pc:sldMkLst>
        <pc:spChg chg="mod">
          <ac:chgData name="Tollef Struksnes Jahren" userId="9d445570-a449-4513-bfeb-7fce20956292" providerId="ADAL" clId="{9B34B917-B03F-4305-8EBB-464A703AC203}" dt="2018-02-20T09:52:12.428" v="4409" actId="1076"/>
          <ac:spMkLst>
            <pc:docMk/>
            <pc:sldMk cId="3068017138" sldId="316"/>
            <ac:spMk id="2" creationId="{78764DA5-D55B-4BFA-9DAB-EDB475170CA6}"/>
          </ac:spMkLst>
        </pc:spChg>
        <pc:spChg chg="del">
          <ac:chgData name="Tollef Struksnes Jahren" userId="9d445570-a449-4513-bfeb-7fce20956292" providerId="ADAL" clId="{9B34B917-B03F-4305-8EBB-464A703AC203}" dt="2018-02-20T09:52:18.398" v="4410" actId="1076"/>
          <ac:spMkLst>
            <pc:docMk/>
            <pc:sldMk cId="3068017138" sldId="316"/>
            <ac:spMk id="3" creationId="{7D905A0E-9C06-4125-9290-01AB4339D9FB}"/>
          </ac:spMkLst>
        </pc:spChg>
        <pc:picChg chg="add mod">
          <ac:chgData name="Tollef Struksnes Jahren" userId="9d445570-a449-4513-bfeb-7fce20956292" providerId="ADAL" clId="{9B34B917-B03F-4305-8EBB-464A703AC203}" dt="2018-02-20T09:52:21.896" v="4411" actId="1076"/>
          <ac:picMkLst>
            <pc:docMk/>
            <pc:sldMk cId="3068017138" sldId="316"/>
            <ac:picMk id="7" creationId="{4D6CD837-BF1B-416D-87CA-24077013FBCA}"/>
          </ac:picMkLst>
        </pc:picChg>
        <pc:picChg chg="add mod">
          <ac:chgData name="Tollef Struksnes Jahren" userId="9d445570-a449-4513-bfeb-7fce20956292" providerId="ADAL" clId="{9B34B917-B03F-4305-8EBB-464A703AC203}" dt="2018-02-20T09:57:33.032" v="4448" actId="1076"/>
          <ac:picMkLst>
            <pc:docMk/>
            <pc:sldMk cId="3068017138" sldId="316"/>
            <ac:picMk id="8" creationId="{E54E417A-F62C-43FC-984B-A3D71CB6A8F2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09:57:16.266" v="4440" actId="1076"/>
        <pc:sldMkLst>
          <pc:docMk/>
          <pc:sldMk cId="1542383054" sldId="317"/>
        </pc:sldMkLst>
        <pc:spChg chg="mod">
          <ac:chgData name="Tollef Struksnes Jahren" userId="9d445570-a449-4513-bfeb-7fce20956292" providerId="ADAL" clId="{9B34B917-B03F-4305-8EBB-464A703AC203}" dt="2018-02-20T09:55:57.099" v="4428" actId="1076"/>
          <ac:spMkLst>
            <pc:docMk/>
            <pc:sldMk cId="1542383054" sldId="317"/>
            <ac:spMk id="2" creationId="{07B5D048-4C14-4E44-B51B-659A0C66CE34}"/>
          </ac:spMkLst>
        </pc:spChg>
        <pc:spChg chg="del">
          <ac:chgData name="Tollef Struksnes Jahren" userId="9d445570-a449-4513-bfeb-7fce20956292" providerId="ADAL" clId="{9B34B917-B03F-4305-8EBB-464A703AC203}" dt="2018-02-20T09:52:52.062" v="4417" actId="1076"/>
          <ac:spMkLst>
            <pc:docMk/>
            <pc:sldMk cId="1542383054" sldId="317"/>
            <ac:spMk id="3" creationId="{94E3C886-D3FD-4A01-8856-9DE77E927D76}"/>
          </ac:spMkLst>
        </pc:spChg>
        <pc:spChg chg="add del mod">
          <ac:chgData name="Tollef Struksnes Jahren" userId="9d445570-a449-4513-bfeb-7fce20956292" providerId="ADAL" clId="{9B34B917-B03F-4305-8EBB-464A703AC203}" dt="2018-02-20T09:53:04.506" v="4421" actId="478"/>
          <ac:spMkLst>
            <pc:docMk/>
            <pc:sldMk cId="1542383054" sldId="317"/>
            <ac:spMk id="10" creationId="{66CA1CF6-8DB3-471B-A893-77689E5F4DF4}"/>
          </ac:spMkLst>
        </pc:spChg>
        <pc:picChg chg="add mod">
          <ac:chgData name="Tollef Struksnes Jahren" userId="9d445570-a449-4513-bfeb-7fce20956292" providerId="ADAL" clId="{9B34B917-B03F-4305-8EBB-464A703AC203}" dt="2018-02-20T09:57:16.266" v="4440" actId="1076"/>
          <ac:picMkLst>
            <pc:docMk/>
            <pc:sldMk cId="1542383054" sldId="317"/>
            <ac:picMk id="7" creationId="{EC6763BA-1560-4A6B-A335-C2EA494CB292}"/>
          </ac:picMkLst>
        </pc:picChg>
        <pc:picChg chg="add del mod">
          <ac:chgData name="Tollef Struksnes Jahren" userId="9d445570-a449-4513-bfeb-7fce20956292" providerId="ADAL" clId="{9B34B917-B03F-4305-8EBB-464A703AC203}" dt="2018-02-20T09:52:59.764" v="4420" actId="478"/>
          <ac:picMkLst>
            <pc:docMk/>
            <pc:sldMk cId="1542383054" sldId="317"/>
            <ac:picMk id="8" creationId="{EA1D7202-8396-49D9-BD9F-A0345D29607F}"/>
          </ac:picMkLst>
        </pc:picChg>
        <pc:picChg chg="add mod">
          <ac:chgData name="Tollef Struksnes Jahren" userId="9d445570-a449-4513-bfeb-7fce20956292" providerId="ADAL" clId="{9B34B917-B03F-4305-8EBB-464A703AC203}" dt="2018-02-20T09:53:15.305" v="4423" actId="1076"/>
          <ac:picMkLst>
            <pc:docMk/>
            <pc:sldMk cId="1542383054" sldId="317"/>
            <ac:picMk id="11" creationId="{7530CDBD-33C2-4587-931A-F84911971797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09:57:41.266" v="4451" actId="1035"/>
        <pc:sldMkLst>
          <pc:docMk/>
          <pc:sldMk cId="3335120313" sldId="318"/>
        </pc:sldMkLst>
        <pc:spChg chg="mod">
          <ac:chgData name="Tollef Struksnes Jahren" userId="9d445570-a449-4513-bfeb-7fce20956292" providerId="ADAL" clId="{9B34B917-B03F-4305-8EBB-464A703AC203}" dt="2018-02-20T09:55:59.426" v="4429" actId="1035"/>
          <ac:spMkLst>
            <pc:docMk/>
            <pc:sldMk cId="3335120313" sldId="318"/>
            <ac:spMk id="2" creationId="{09EA2378-3049-45E4-BD3B-39D1C82E2B8B}"/>
          </ac:spMkLst>
        </pc:spChg>
        <pc:spChg chg="del">
          <ac:chgData name="Tollef Struksnes Jahren" userId="9d445570-a449-4513-bfeb-7fce20956292" providerId="ADAL" clId="{9B34B917-B03F-4305-8EBB-464A703AC203}" dt="2018-02-20T09:56:16.046" v="4431" actId="1035"/>
          <ac:spMkLst>
            <pc:docMk/>
            <pc:sldMk cId="3335120313" sldId="318"/>
            <ac:spMk id="3" creationId="{E070A6FC-FDC0-4194-BBDC-97A36DE736C3}"/>
          </ac:spMkLst>
        </pc:spChg>
        <pc:picChg chg="add mod">
          <ac:chgData name="Tollef Struksnes Jahren" userId="9d445570-a449-4513-bfeb-7fce20956292" providerId="ADAL" clId="{9B34B917-B03F-4305-8EBB-464A703AC203}" dt="2018-02-20T09:57:41.266" v="4451" actId="1035"/>
          <ac:picMkLst>
            <pc:docMk/>
            <pc:sldMk cId="3335120313" sldId="318"/>
            <ac:picMk id="7" creationId="{EC3CA664-3593-4612-9CF6-5D744AACB73F}"/>
          </ac:picMkLst>
        </pc:picChg>
        <pc:picChg chg="add mod">
          <ac:chgData name="Tollef Struksnes Jahren" userId="9d445570-a449-4513-bfeb-7fce20956292" providerId="ADAL" clId="{9B34B917-B03F-4305-8EBB-464A703AC203}" dt="2018-02-20T09:57:39.489" v="4449" actId="1076"/>
          <ac:picMkLst>
            <pc:docMk/>
            <pc:sldMk cId="3335120313" sldId="318"/>
            <ac:picMk id="8" creationId="{F2A744BD-CB32-43C9-A4CD-15D3DC64C090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09:56:38.955" v="4436" actId="1076"/>
        <pc:sldMkLst>
          <pc:docMk/>
          <pc:sldMk cId="188336208" sldId="319"/>
        </pc:sldMkLst>
        <pc:spChg chg="mod">
          <ac:chgData name="Tollef Struksnes Jahren" userId="9d445570-a449-4513-bfeb-7fce20956292" providerId="ADAL" clId="{9B34B917-B03F-4305-8EBB-464A703AC203}" dt="2018-02-20T09:56:01.072" v="4430" actId="1076"/>
          <ac:spMkLst>
            <pc:docMk/>
            <pc:sldMk cId="188336208" sldId="319"/>
            <ac:spMk id="2" creationId="{48B1295F-3835-4EFC-A614-6677C117A954}"/>
          </ac:spMkLst>
        </pc:spChg>
        <pc:spChg chg="del">
          <ac:chgData name="Tollef Struksnes Jahren" userId="9d445570-a449-4513-bfeb-7fce20956292" providerId="ADAL" clId="{9B34B917-B03F-4305-8EBB-464A703AC203}" dt="2018-02-20T09:56:36.742" v="4435" actId="1076"/>
          <ac:spMkLst>
            <pc:docMk/>
            <pc:sldMk cId="188336208" sldId="319"/>
            <ac:spMk id="3" creationId="{944DD3C7-FD93-4509-B59F-2B5241C44E17}"/>
          </ac:spMkLst>
        </pc:spChg>
        <pc:picChg chg="add mod">
          <ac:chgData name="Tollef Struksnes Jahren" userId="9d445570-a449-4513-bfeb-7fce20956292" providerId="ADAL" clId="{9B34B917-B03F-4305-8EBB-464A703AC203}" dt="2018-02-20T09:56:38.955" v="4436" actId="1076"/>
          <ac:picMkLst>
            <pc:docMk/>
            <pc:sldMk cId="188336208" sldId="319"/>
            <ac:picMk id="7" creationId="{025AB994-4DED-492C-ADA7-250CB409769C}"/>
          </ac:picMkLst>
        </pc:picChg>
      </pc:sldChg>
      <pc:sldChg chg="addSp delSp modSp add ord">
        <pc:chgData name="Tollef Struksnes Jahren" userId="9d445570-a449-4513-bfeb-7fce20956292" providerId="ADAL" clId="{9B34B917-B03F-4305-8EBB-464A703AC203}" dt="2018-02-21T08:20:17.256" v="8980" actId="1076"/>
        <pc:sldMkLst>
          <pc:docMk/>
          <pc:sldMk cId="1138748358" sldId="321"/>
        </pc:sldMkLst>
        <pc:spChg chg="mod">
          <ac:chgData name="Tollef Struksnes Jahren" userId="9d445570-a449-4513-bfeb-7fce20956292" providerId="ADAL" clId="{9B34B917-B03F-4305-8EBB-464A703AC203}" dt="2018-02-20T10:20:53.617" v="4565" actId="313"/>
          <ac:spMkLst>
            <pc:docMk/>
            <pc:sldMk cId="1138748358" sldId="321"/>
            <ac:spMk id="2" creationId="{5F36FD14-564F-46DD-AC06-120E3D98EA8F}"/>
          </ac:spMkLst>
        </pc:spChg>
        <pc:spChg chg="del">
          <ac:chgData name="Tollef Struksnes Jahren" userId="9d445570-a449-4513-bfeb-7fce20956292" providerId="ADAL" clId="{9B34B917-B03F-4305-8EBB-464A703AC203}" dt="2018-02-20T10:10:09.154" v="4525" actId="313"/>
          <ac:spMkLst>
            <pc:docMk/>
            <pc:sldMk cId="1138748358" sldId="321"/>
            <ac:spMk id="3" creationId="{6347755C-34C8-434A-B51C-FB17135C9EC7}"/>
          </ac:spMkLst>
        </pc:spChg>
        <pc:spChg chg="add mod">
          <ac:chgData name="Tollef Struksnes Jahren" userId="9d445570-a449-4513-bfeb-7fce20956292" providerId="ADAL" clId="{9B34B917-B03F-4305-8EBB-464A703AC203}" dt="2018-02-20T23:24:00.041" v="7504" actId="20577"/>
          <ac:spMkLst>
            <pc:docMk/>
            <pc:sldMk cId="1138748358" sldId="321"/>
            <ac:spMk id="9" creationId="{9AEC909B-D1C2-40F7-BF54-87BF14993390}"/>
          </ac:spMkLst>
        </pc:spChg>
        <pc:picChg chg="add del mod">
          <ac:chgData name="Tollef Struksnes Jahren" userId="9d445570-a449-4513-bfeb-7fce20956292" providerId="ADAL" clId="{9B34B917-B03F-4305-8EBB-464A703AC203}" dt="2018-02-20T10:10:16.036" v="4528" actId="478"/>
          <ac:picMkLst>
            <pc:docMk/>
            <pc:sldMk cId="1138748358" sldId="321"/>
            <ac:picMk id="7" creationId="{3D743EA7-1623-4E19-83F1-0ED1248EB21E}"/>
          </ac:picMkLst>
        </pc:picChg>
        <pc:picChg chg="add mod">
          <ac:chgData name="Tollef Struksnes Jahren" userId="9d445570-a449-4513-bfeb-7fce20956292" providerId="ADAL" clId="{9B34B917-B03F-4305-8EBB-464A703AC203}" dt="2018-02-21T08:20:17.256" v="8980" actId="1076"/>
          <ac:picMkLst>
            <pc:docMk/>
            <pc:sldMk cId="1138748358" sldId="321"/>
            <ac:picMk id="10" creationId="{97FE4A18-D6C3-49F2-819A-DCE9BF18D7DC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4T22:14:46.940" v="9926" actId="20577"/>
        <pc:sldMkLst>
          <pc:docMk/>
          <pc:sldMk cId="3949970542" sldId="324"/>
        </pc:sldMkLst>
        <pc:spChg chg="mod">
          <ac:chgData name="Tollef Struksnes Jahren" userId="9d445570-a449-4513-bfeb-7fce20956292" providerId="ADAL" clId="{9B34B917-B03F-4305-8EBB-464A703AC203}" dt="2018-02-24T22:14:46.940" v="9926" actId="20577"/>
          <ac:spMkLst>
            <pc:docMk/>
            <pc:sldMk cId="3949970542" sldId="324"/>
            <ac:spMk id="2" creationId="{13DC7566-3E89-4FAD-AD1D-5E9849ACD817}"/>
          </ac:spMkLst>
        </pc:spChg>
        <pc:spChg chg="add mod">
          <ac:chgData name="Tollef Struksnes Jahren" userId="9d445570-a449-4513-bfeb-7fce20956292" providerId="ADAL" clId="{9B34B917-B03F-4305-8EBB-464A703AC203}" dt="2018-02-20T14:31:54.554" v="4884" actId="20577"/>
          <ac:spMkLst>
            <pc:docMk/>
            <pc:sldMk cId="3949970542" sldId="324"/>
            <ac:spMk id="3" creationId="{0C901AAE-E6B9-48DE-9AD5-23E5EC514DE4}"/>
          </ac:spMkLst>
        </pc:spChg>
        <pc:spChg chg="del">
          <ac:chgData name="Tollef Struksnes Jahren" userId="9d445570-a449-4513-bfeb-7fce20956292" providerId="ADAL" clId="{9B34B917-B03F-4305-8EBB-464A703AC203}" dt="2018-02-20T10:40:34.059" v="4695" actId="692"/>
          <ac:spMkLst>
            <pc:docMk/>
            <pc:sldMk cId="3949970542" sldId="324"/>
            <ac:spMk id="3" creationId="{9904B183-767E-4804-949E-A7CACACD947D}"/>
          </ac:spMkLst>
        </pc:spChg>
        <pc:spChg chg="add mod">
          <ac:chgData name="Tollef Struksnes Jahren" userId="9d445570-a449-4513-bfeb-7fce20956292" providerId="ADAL" clId="{9B34B917-B03F-4305-8EBB-464A703AC203}" dt="2018-02-20T10:41:04.748" v="4712" actId="692"/>
          <ac:spMkLst>
            <pc:docMk/>
            <pc:sldMk cId="3949970542" sldId="324"/>
            <ac:spMk id="8" creationId="{67E96DEE-B414-4B95-810F-9FBDAE968783}"/>
          </ac:spMkLst>
        </pc:spChg>
        <pc:picChg chg="add mod">
          <ac:chgData name="Tollef Struksnes Jahren" userId="9d445570-a449-4513-bfeb-7fce20956292" providerId="ADAL" clId="{9B34B917-B03F-4305-8EBB-464A703AC203}" dt="2018-02-20T10:40:46.034" v="4699" actId="14100"/>
          <ac:picMkLst>
            <pc:docMk/>
            <pc:sldMk cId="3949970542" sldId="324"/>
            <ac:picMk id="7" creationId="{88133600-C858-40FE-82F7-5FEFB09B2E88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17:56:53.119" v="6180" actId="1076"/>
        <pc:sldMkLst>
          <pc:docMk/>
          <pc:sldMk cId="3544381032" sldId="326"/>
        </pc:sldMkLst>
        <pc:spChg chg="mod">
          <ac:chgData name="Tollef Struksnes Jahren" userId="9d445570-a449-4513-bfeb-7fce20956292" providerId="ADAL" clId="{9B34B917-B03F-4305-8EBB-464A703AC203}" dt="2018-02-20T14:33:11.534" v="4889" actId="1076"/>
          <ac:spMkLst>
            <pc:docMk/>
            <pc:sldMk cId="3544381032" sldId="326"/>
            <ac:spMk id="2" creationId="{CA9BC9EB-DBDD-4B6D-93CD-F5568D9E5ED1}"/>
          </ac:spMkLst>
        </pc:spChg>
        <pc:spChg chg="del">
          <ac:chgData name="Tollef Struksnes Jahren" userId="9d445570-a449-4513-bfeb-7fce20956292" providerId="ADAL" clId="{9B34B917-B03F-4305-8EBB-464A703AC203}" dt="2018-02-20T14:33:49.865" v="4894" actId="478"/>
          <ac:spMkLst>
            <pc:docMk/>
            <pc:sldMk cId="3544381032" sldId="326"/>
            <ac:spMk id="3" creationId="{5E694434-26F0-4212-B5DF-823178EF63A5}"/>
          </ac:spMkLst>
        </pc:spChg>
        <pc:spChg chg="mod">
          <ac:chgData name="Tollef Struksnes Jahren" userId="9d445570-a449-4513-bfeb-7fce20956292" providerId="ADAL" clId="{9B34B917-B03F-4305-8EBB-464A703AC203}" dt="2018-02-20T14:37:05.417" v="4911" actId="1076"/>
          <ac:spMkLst>
            <pc:docMk/>
            <pc:sldMk cId="3544381032" sldId="326"/>
            <ac:spMk id="5" creationId="{E1977DD3-5590-43DA-BFDB-CA34876C003E}"/>
          </ac:spMkLst>
        </pc:spChg>
        <pc:spChg chg="add del mod">
          <ac:chgData name="Tollef Struksnes Jahren" userId="9d445570-a449-4513-bfeb-7fce20956292" providerId="ADAL" clId="{9B34B917-B03F-4305-8EBB-464A703AC203}" dt="2018-02-20T14:54:15.241" v="5027" actId="478"/>
          <ac:spMkLst>
            <pc:docMk/>
            <pc:sldMk cId="3544381032" sldId="326"/>
            <ac:spMk id="7" creationId="{1F91A57A-1B52-48AC-83B7-FAC3FCC89DDA}"/>
          </ac:spMkLst>
        </pc:spChg>
        <pc:spChg chg="add del mod">
          <ac:chgData name="Tollef Struksnes Jahren" userId="9d445570-a449-4513-bfeb-7fce20956292" providerId="ADAL" clId="{9B34B917-B03F-4305-8EBB-464A703AC203}" dt="2018-02-20T14:34:20.649" v="4902" actId="478"/>
          <ac:spMkLst>
            <pc:docMk/>
            <pc:sldMk cId="3544381032" sldId="326"/>
            <ac:spMk id="12" creationId="{DCB660E9-019E-4AF0-95FE-C33C31946E8B}"/>
          </ac:spMkLst>
        </pc:spChg>
        <pc:spChg chg="add mod">
          <ac:chgData name="Tollef Struksnes Jahren" userId="9d445570-a449-4513-bfeb-7fce20956292" providerId="ADAL" clId="{9B34B917-B03F-4305-8EBB-464A703AC203}" dt="2018-02-20T14:37:44.133" v="4920" actId="14100"/>
          <ac:spMkLst>
            <pc:docMk/>
            <pc:sldMk cId="3544381032" sldId="326"/>
            <ac:spMk id="20" creationId="{365A9253-07BA-4AA5-B336-8EE5CE964244}"/>
          </ac:spMkLst>
        </pc:spChg>
        <pc:spChg chg="add mod">
          <ac:chgData name="Tollef Struksnes Jahren" userId="9d445570-a449-4513-bfeb-7fce20956292" providerId="ADAL" clId="{9B34B917-B03F-4305-8EBB-464A703AC203}" dt="2018-02-20T14:54:23.955" v="5031" actId="5793"/>
          <ac:spMkLst>
            <pc:docMk/>
            <pc:sldMk cId="3544381032" sldId="326"/>
            <ac:spMk id="41" creationId="{ADC0F593-6EF2-4995-AF69-76B3F5ED58DC}"/>
          </ac:spMkLst>
        </pc:spChg>
        <pc:picChg chg="add del mod">
          <ac:chgData name="Tollef Struksnes Jahren" userId="9d445570-a449-4513-bfeb-7fce20956292" providerId="ADAL" clId="{9B34B917-B03F-4305-8EBB-464A703AC203}" dt="2018-02-20T14:34:18.521" v="4901" actId="478"/>
          <ac:picMkLst>
            <pc:docMk/>
            <pc:sldMk cId="3544381032" sldId="326"/>
            <ac:picMk id="8" creationId="{BD131441-A7CA-4273-A448-DFC7207B0196}"/>
          </ac:picMkLst>
        </pc:picChg>
        <pc:picChg chg="add mod">
          <ac:chgData name="Tollef Struksnes Jahren" userId="9d445570-a449-4513-bfeb-7fce20956292" providerId="ADAL" clId="{9B34B917-B03F-4305-8EBB-464A703AC203}" dt="2018-02-20T17:56:53.119" v="6180" actId="1076"/>
          <ac:picMkLst>
            <pc:docMk/>
            <pc:sldMk cId="3544381032" sldId="326"/>
            <ac:picMk id="16" creationId="{DAD0DABD-799C-4384-BEB6-D1C5F5A22D95}"/>
          </ac:picMkLst>
        </pc:picChg>
        <pc:cxnChg chg="add del mod">
          <ac:chgData name="Tollef Struksnes Jahren" userId="9d445570-a449-4513-bfeb-7fce20956292" providerId="ADAL" clId="{9B34B917-B03F-4305-8EBB-464A703AC203}" dt="2018-02-20T14:34:20.649" v="4902" actId="478"/>
          <ac:cxnSpMkLst>
            <pc:docMk/>
            <pc:sldMk cId="3544381032" sldId="326"/>
            <ac:cxnSpMk id="9" creationId="{FB1BAF65-5130-42B2-B809-1F71D0C2ABBD}"/>
          </ac:cxnSpMkLst>
        </pc:cxnChg>
        <pc:cxnChg chg="add del mod">
          <ac:chgData name="Tollef Struksnes Jahren" userId="9d445570-a449-4513-bfeb-7fce20956292" providerId="ADAL" clId="{9B34B917-B03F-4305-8EBB-464A703AC203}" dt="2018-02-20T14:34:20.649" v="4902" actId="478"/>
          <ac:cxnSpMkLst>
            <pc:docMk/>
            <pc:sldMk cId="3544381032" sldId="326"/>
            <ac:cxnSpMk id="10" creationId="{3431BA63-0774-464B-BFE2-E34B23CA8EED}"/>
          </ac:cxnSpMkLst>
        </pc:cxnChg>
        <pc:cxnChg chg="add del mod">
          <ac:chgData name="Tollef Struksnes Jahren" userId="9d445570-a449-4513-bfeb-7fce20956292" providerId="ADAL" clId="{9B34B917-B03F-4305-8EBB-464A703AC203}" dt="2018-02-20T14:34:20.649" v="4902" actId="478"/>
          <ac:cxnSpMkLst>
            <pc:docMk/>
            <pc:sldMk cId="3544381032" sldId="326"/>
            <ac:cxnSpMk id="11" creationId="{A073F1CF-5D3B-479D-B3D1-2D9AC82B32C8}"/>
          </ac:cxnSpMkLst>
        </pc:cxnChg>
        <pc:cxnChg chg="add del mod">
          <ac:chgData name="Tollef Struksnes Jahren" userId="9d445570-a449-4513-bfeb-7fce20956292" providerId="ADAL" clId="{9B34B917-B03F-4305-8EBB-464A703AC203}" dt="2018-02-20T14:43:24.344" v="4923" actId="478"/>
          <ac:cxnSpMkLst>
            <pc:docMk/>
            <pc:sldMk cId="3544381032" sldId="326"/>
            <ac:cxnSpMk id="17" creationId="{418A8AE3-6E8B-451B-82AC-07AE160BA30C}"/>
          </ac:cxnSpMkLst>
        </pc:cxnChg>
        <pc:cxnChg chg="add del mod">
          <ac:chgData name="Tollef Struksnes Jahren" userId="9d445570-a449-4513-bfeb-7fce20956292" providerId="ADAL" clId="{9B34B917-B03F-4305-8EBB-464A703AC203}" dt="2018-02-20T14:43:23.859" v="4922" actId="478"/>
          <ac:cxnSpMkLst>
            <pc:docMk/>
            <pc:sldMk cId="3544381032" sldId="326"/>
            <ac:cxnSpMk id="18" creationId="{7C9EC633-7764-4D17-836F-9A42C2AA8B11}"/>
          </ac:cxnSpMkLst>
        </pc:cxnChg>
        <pc:cxnChg chg="add del mod">
          <ac:chgData name="Tollef Struksnes Jahren" userId="9d445570-a449-4513-bfeb-7fce20956292" providerId="ADAL" clId="{9B34B917-B03F-4305-8EBB-464A703AC203}" dt="2018-02-20T14:43:23.281" v="4921" actId="478"/>
          <ac:cxnSpMkLst>
            <pc:docMk/>
            <pc:sldMk cId="3544381032" sldId="326"/>
            <ac:cxnSpMk id="19" creationId="{84718CEF-4782-4E42-AF49-4B4524A05220}"/>
          </ac:cxnSpMkLst>
        </pc:cxnChg>
        <pc:cxnChg chg="add del mod">
          <ac:chgData name="Tollef Struksnes Jahren" userId="9d445570-a449-4513-bfeb-7fce20956292" providerId="ADAL" clId="{9B34B917-B03F-4305-8EBB-464A703AC203}" dt="2018-02-20T14:46:38.181" v="4943" actId="478"/>
          <ac:cxnSpMkLst>
            <pc:docMk/>
            <pc:sldMk cId="3544381032" sldId="326"/>
            <ac:cxnSpMk id="25" creationId="{345395F6-95EE-468A-9AE9-54A912717E5A}"/>
          </ac:cxnSpMkLst>
        </pc:cxnChg>
        <pc:cxnChg chg="add del mod">
          <ac:chgData name="Tollef Struksnes Jahren" userId="9d445570-a449-4513-bfeb-7fce20956292" providerId="ADAL" clId="{9B34B917-B03F-4305-8EBB-464A703AC203}" dt="2018-02-20T14:46:37.616" v="4942" actId="478"/>
          <ac:cxnSpMkLst>
            <pc:docMk/>
            <pc:sldMk cId="3544381032" sldId="326"/>
            <ac:cxnSpMk id="27" creationId="{6A8C569E-5861-43CD-8642-7F15FE25F5EB}"/>
          </ac:cxnSpMkLst>
        </pc:cxnChg>
        <pc:cxnChg chg="add del mod">
          <ac:chgData name="Tollef Struksnes Jahren" userId="9d445570-a449-4513-bfeb-7fce20956292" providerId="ADAL" clId="{9B34B917-B03F-4305-8EBB-464A703AC203}" dt="2018-02-20T14:46:37.169" v="4941" actId="478"/>
          <ac:cxnSpMkLst>
            <pc:docMk/>
            <pc:sldMk cId="3544381032" sldId="326"/>
            <ac:cxnSpMk id="30" creationId="{9EB75D2B-CF8F-4D50-9876-8825BDCA60AF}"/>
          </ac:cxnSpMkLst>
        </pc:cxnChg>
        <pc:cxnChg chg="add mod">
          <ac:chgData name="Tollef Struksnes Jahren" userId="9d445570-a449-4513-bfeb-7fce20956292" providerId="ADAL" clId="{9B34B917-B03F-4305-8EBB-464A703AC203}" dt="2018-02-20T14:47:13.674" v="4954" actId="14100"/>
          <ac:cxnSpMkLst>
            <pc:docMk/>
            <pc:sldMk cId="3544381032" sldId="326"/>
            <ac:cxnSpMk id="33" creationId="{CFED6590-8B1D-4636-A92F-944B42A4E50A}"/>
          </ac:cxnSpMkLst>
        </pc:cxnChg>
        <pc:cxnChg chg="add mod">
          <ac:chgData name="Tollef Struksnes Jahren" userId="9d445570-a449-4513-bfeb-7fce20956292" providerId="ADAL" clId="{9B34B917-B03F-4305-8EBB-464A703AC203}" dt="2018-02-20T14:47:02.367" v="4950" actId="14100"/>
          <ac:cxnSpMkLst>
            <pc:docMk/>
            <pc:sldMk cId="3544381032" sldId="326"/>
            <ac:cxnSpMk id="36" creationId="{10061943-0A85-4AAB-B7CB-ECE39D23BE6C}"/>
          </ac:cxnSpMkLst>
        </pc:cxnChg>
        <pc:cxnChg chg="add mod">
          <ac:chgData name="Tollef Struksnes Jahren" userId="9d445570-a449-4513-bfeb-7fce20956292" providerId="ADAL" clId="{9B34B917-B03F-4305-8EBB-464A703AC203}" dt="2018-02-20T14:47:09.658" v="4953" actId="14100"/>
          <ac:cxnSpMkLst>
            <pc:docMk/>
            <pc:sldMk cId="3544381032" sldId="326"/>
            <ac:cxnSpMk id="38" creationId="{C2F5B7E9-864F-4445-B509-30A4EBC23DB8}"/>
          </ac:cxnSpMkLst>
        </pc:cxnChg>
      </pc:sldChg>
      <pc:sldChg chg="addSp delSp modSp add">
        <pc:chgData name="Tollef Struksnes Jahren" userId="9d445570-a449-4513-bfeb-7fce20956292" providerId="ADAL" clId="{9B34B917-B03F-4305-8EBB-464A703AC203}" dt="2018-02-20T14:57:06.169" v="5074" actId="5793"/>
        <pc:sldMkLst>
          <pc:docMk/>
          <pc:sldMk cId="969863395" sldId="327"/>
        </pc:sldMkLst>
        <pc:spChg chg="mod">
          <ac:chgData name="Tollef Struksnes Jahren" userId="9d445570-a449-4513-bfeb-7fce20956292" providerId="ADAL" clId="{9B34B917-B03F-4305-8EBB-464A703AC203}" dt="2018-02-20T14:48:11.926" v="4956" actId="5793"/>
          <ac:spMkLst>
            <pc:docMk/>
            <pc:sldMk cId="969863395" sldId="327"/>
            <ac:spMk id="2" creationId="{4B026DC4-0548-4F58-AE9D-295C6B4E0E32}"/>
          </ac:spMkLst>
        </pc:spChg>
        <pc:spChg chg="del">
          <ac:chgData name="Tollef Struksnes Jahren" userId="9d445570-a449-4513-bfeb-7fce20956292" providerId="ADAL" clId="{9B34B917-B03F-4305-8EBB-464A703AC203}" dt="2018-02-20T14:54:01.915" v="5026" actId="478"/>
          <ac:spMkLst>
            <pc:docMk/>
            <pc:sldMk cId="969863395" sldId="327"/>
            <ac:spMk id="3" creationId="{1B20C463-66FB-4545-8356-AEB7E558D479}"/>
          </ac:spMkLst>
        </pc:spChg>
        <pc:spChg chg="add mod">
          <ac:chgData name="Tollef Struksnes Jahren" userId="9d445570-a449-4513-bfeb-7fce20956292" providerId="ADAL" clId="{9B34B917-B03F-4305-8EBB-464A703AC203}" dt="2018-02-20T14:57:06.169" v="5074" actId="5793"/>
          <ac:spMkLst>
            <pc:docMk/>
            <pc:sldMk cId="969863395" sldId="327"/>
            <ac:spMk id="7" creationId="{465A7A8B-8A91-4D66-B1EC-614638C67C32}"/>
          </ac:spMkLst>
        </pc:spChg>
        <pc:spChg chg="add mod">
          <ac:chgData name="Tollef Struksnes Jahren" userId="9d445570-a449-4513-bfeb-7fce20956292" providerId="ADAL" clId="{9B34B917-B03F-4305-8EBB-464A703AC203}" dt="2018-02-20T14:55:34.810" v="5042" actId="14100"/>
          <ac:spMkLst>
            <pc:docMk/>
            <pc:sldMk cId="969863395" sldId="327"/>
            <ac:spMk id="9" creationId="{FF80A5BC-01F8-4A60-994D-432D40551C91}"/>
          </ac:spMkLst>
        </pc:spChg>
        <pc:picChg chg="add">
          <ac:chgData name="Tollef Struksnes Jahren" userId="9d445570-a449-4513-bfeb-7fce20956292" providerId="ADAL" clId="{9B34B917-B03F-4305-8EBB-464A703AC203}" dt="2018-02-20T14:53:59.480" v="5025" actId="5793"/>
          <ac:picMkLst>
            <pc:docMk/>
            <pc:sldMk cId="969863395" sldId="327"/>
            <ac:picMk id="8" creationId="{2976CB05-AE1B-4A9B-8868-BD7543543296}"/>
          </ac:picMkLst>
        </pc:pic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0" creationId="{BAB21E87-B426-429F-8834-6934D6493291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1" creationId="{51E7607D-ACD4-439E-B7FD-650958565DA2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2" creationId="{E8BDF8D6-24C5-4B85-A55B-6E4446CD9CDD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3" creationId="{0F0C7688-9249-45DC-8D2C-BE6A2C70B99B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4" creationId="{16FD8DC6-3B44-4682-92CE-580ED667C663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5" creationId="{7F0494C1-5CA0-4272-92DF-6C5E5E366830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6" creationId="{EAAFEDF1-CD23-4DCF-903D-958F0A1445B6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7" creationId="{B59913F2-75BF-4424-B84F-88AA57165DCF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8" creationId="{7381492E-836D-4475-8475-236DDC3DD235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19" creationId="{7404CD34-12DD-4FFD-8485-BDEF87615C97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20" creationId="{CDEE008B-E95B-4663-BD40-E078A16E1A43}"/>
          </ac:cxnSpMkLst>
        </pc:cxnChg>
        <pc:cxnChg chg="add">
          <ac:chgData name="Tollef Struksnes Jahren" userId="9d445570-a449-4513-bfeb-7fce20956292" providerId="ADAL" clId="{9B34B917-B03F-4305-8EBB-464A703AC203}" dt="2018-02-20T14:53:59.480" v="5025" actId="5793"/>
          <ac:cxnSpMkLst>
            <pc:docMk/>
            <pc:sldMk cId="969863395" sldId="327"/>
            <ac:cxnSpMk id="21" creationId="{693F4819-6D23-4AFC-9732-443ECA50F110}"/>
          </ac:cxnSpMkLst>
        </pc:cxnChg>
        <pc:cxnChg chg="add mod">
          <ac:chgData name="Tollef Struksnes Jahren" userId="9d445570-a449-4513-bfeb-7fce20956292" providerId="ADAL" clId="{9B34B917-B03F-4305-8EBB-464A703AC203}" dt="2018-02-20T14:54:58.945" v="5033" actId="1076"/>
          <ac:cxnSpMkLst>
            <pc:docMk/>
            <pc:sldMk cId="969863395" sldId="327"/>
            <ac:cxnSpMk id="22" creationId="{126238A8-42AF-4590-AA5C-BFC0151067B8}"/>
          </ac:cxnSpMkLst>
        </pc:cxnChg>
        <pc:cxnChg chg="add mod">
          <ac:chgData name="Tollef Struksnes Jahren" userId="9d445570-a449-4513-bfeb-7fce20956292" providerId="ADAL" clId="{9B34B917-B03F-4305-8EBB-464A703AC203}" dt="2018-02-20T14:54:58.945" v="5033" actId="1076"/>
          <ac:cxnSpMkLst>
            <pc:docMk/>
            <pc:sldMk cId="969863395" sldId="327"/>
            <ac:cxnSpMk id="23" creationId="{380196E5-3004-4459-943B-947BC35865D1}"/>
          </ac:cxnSpMkLst>
        </pc:cxnChg>
        <pc:cxnChg chg="add mod">
          <ac:chgData name="Tollef Struksnes Jahren" userId="9d445570-a449-4513-bfeb-7fce20956292" providerId="ADAL" clId="{9B34B917-B03F-4305-8EBB-464A703AC203}" dt="2018-02-20T14:54:58.945" v="5033" actId="1076"/>
          <ac:cxnSpMkLst>
            <pc:docMk/>
            <pc:sldMk cId="969863395" sldId="327"/>
            <ac:cxnSpMk id="24" creationId="{5138E7F9-BE68-45E1-9A9A-2A882A4D998B}"/>
          </ac:cxnSpMkLst>
        </pc:cxnChg>
        <pc:cxnChg chg="add mod">
          <ac:chgData name="Tollef Struksnes Jahren" userId="9d445570-a449-4513-bfeb-7fce20956292" providerId="ADAL" clId="{9B34B917-B03F-4305-8EBB-464A703AC203}" dt="2018-02-20T14:55:11.611" v="5035" actId="1076"/>
          <ac:cxnSpMkLst>
            <pc:docMk/>
            <pc:sldMk cId="969863395" sldId="327"/>
            <ac:cxnSpMk id="25" creationId="{8CA6BE1F-9FE1-4ACC-94F7-416724C6BC39}"/>
          </ac:cxnSpMkLst>
        </pc:cxnChg>
        <pc:cxnChg chg="add mod">
          <ac:chgData name="Tollef Struksnes Jahren" userId="9d445570-a449-4513-bfeb-7fce20956292" providerId="ADAL" clId="{9B34B917-B03F-4305-8EBB-464A703AC203}" dt="2018-02-20T14:55:11.611" v="5035" actId="1076"/>
          <ac:cxnSpMkLst>
            <pc:docMk/>
            <pc:sldMk cId="969863395" sldId="327"/>
            <ac:cxnSpMk id="26" creationId="{D0689D8E-17BC-4296-8F76-FFF16652B3BF}"/>
          </ac:cxnSpMkLst>
        </pc:cxnChg>
        <pc:cxnChg chg="add mod">
          <ac:chgData name="Tollef Struksnes Jahren" userId="9d445570-a449-4513-bfeb-7fce20956292" providerId="ADAL" clId="{9B34B917-B03F-4305-8EBB-464A703AC203}" dt="2018-02-20T14:55:11.611" v="5035" actId="1076"/>
          <ac:cxnSpMkLst>
            <pc:docMk/>
            <pc:sldMk cId="969863395" sldId="327"/>
            <ac:cxnSpMk id="27" creationId="{6458878F-E686-4A1C-A2DF-CA6AEAD64103}"/>
          </ac:cxnSpMkLst>
        </pc:cxnChg>
        <pc:cxnChg chg="add mod">
          <ac:chgData name="Tollef Struksnes Jahren" userId="9d445570-a449-4513-bfeb-7fce20956292" providerId="ADAL" clId="{9B34B917-B03F-4305-8EBB-464A703AC203}" dt="2018-02-20T14:55:18.608" v="5037" actId="1076"/>
          <ac:cxnSpMkLst>
            <pc:docMk/>
            <pc:sldMk cId="969863395" sldId="327"/>
            <ac:cxnSpMk id="28" creationId="{359E0ECF-6DBA-48F7-9138-9F1F1254A80B}"/>
          </ac:cxnSpMkLst>
        </pc:cxnChg>
        <pc:cxnChg chg="add mod">
          <ac:chgData name="Tollef Struksnes Jahren" userId="9d445570-a449-4513-bfeb-7fce20956292" providerId="ADAL" clId="{9B34B917-B03F-4305-8EBB-464A703AC203}" dt="2018-02-20T14:55:18.608" v="5037" actId="1076"/>
          <ac:cxnSpMkLst>
            <pc:docMk/>
            <pc:sldMk cId="969863395" sldId="327"/>
            <ac:cxnSpMk id="29" creationId="{35D750F4-80E0-49AD-90A6-F734D521165D}"/>
          </ac:cxnSpMkLst>
        </pc:cxnChg>
        <pc:cxnChg chg="add mod">
          <ac:chgData name="Tollef Struksnes Jahren" userId="9d445570-a449-4513-bfeb-7fce20956292" providerId="ADAL" clId="{9B34B917-B03F-4305-8EBB-464A703AC203}" dt="2018-02-20T14:55:18.608" v="5037" actId="1076"/>
          <ac:cxnSpMkLst>
            <pc:docMk/>
            <pc:sldMk cId="969863395" sldId="327"/>
            <ac:cxnSpMk id="30" creationId="{3C18FC7A-DDB8-47B2-8E68-3FDE755DA8C0}"/>
          </ac:cxnSpMkLst>
        </pc:cxnChg>
        <pc:cxnChg chg="add mod">
          <ac:chgData name="Tollef Struksnes Jahren" userId="9d445570-a449-4513-bfeb-7fce20956292" providerId="ADAL" clId="{9B34B917-B03F-4305-8EBB-464A703AC203}" dt="2018-02-20T14:55:23.403" v="5039" actId="1076"/>
          <ac:cxnSpMkLst>
            <pc:docMk/>
            <pc:sldMk cId="969863395" sldId="327"/>
            <ac:cxnSpMk id="31" creationId="{B6E2C164-7EC7-4210-81B8-861F3C52F122}"/>
          </ac:cxnSpMkLst>
        </pc:cxnChg>
        <pc:cxnChg chg="add mod">
          <ac:chgData name="Tollef Struksnes Jahren" userId="9d445570-a449-4513-bfeb-7fce20956292" providerId="ADAL" clId="{9B34B917-B03F-4305-8EBB-464A703AC203}" dt="2018-02-20T14:55:23.403" v="5039" actId="1076"/>
          <ac:cxnSpMkLst>
            <pc:docMk/>
            <pc:sldMk cId="969863395" sldId="327"/>
            <ac:cxnSpMk id="32" creationId="{49DD788A-7888-44BF-A0D6-7FF40F28DF5E}"/>
          </ac:cxnSpMkLst>
        </pc:cxnChg>
        <pc:cxnChg chg="add mod">
          <ac:chgData name="Tollef Struksnes Jahren" userId="9d445570-a449-4513-bfeb-7fce20956292" providerId="ADAL" clId="{9B34B917-B03F-4305-8EBB-464A703AC203}" dt="2018-02-20T14:55:23.403" v="5039" actId="1076"/>
          <ac:cxnSpMkLst>
            <pc:docMk/>
            <pc:sldMk cId="969863395" sldId="327"/>
            <ac:cxnSpMk id="33" creationId="{C0AE8044-3629-473D-AC9E-70A12084866B}"/>
          </ac:cxnSpMkLst>
        </pc:cxnChg>
        <pc:cxnChg chg="add mod">
          <ac:chgData name="Tollef Struksnes Jahren" userId="9d445570-a449-4513-bfeb-7fce20956292" providerId="ADAL" clId="{9B34B917-B03F-4305-8EBB-464A703AC203}" dt="2018-02-20T14:55:28.371" v="5041" actId="1076"/>
          <ac:cxnSpMkLst>
            <pc:docMk/>
            <pc:sldMk cId="969863395" sldId="327"/>
            <ac:cxnSpMk id="34" creationId="{866426A5-14CF-4E3B-9A8F-A5918C49F509}"/>
          </ac:cxnSpMkLst>
        </pc:cxnChg>
        <pc:cxnChg chg="add mod">
          <ac:chgData name="Tollef Struksnes Jahren" userId="9d445570-a449-4513-bfeb-7fce20956292" providerId="ADAL" clId="{9B34B917-B03F-4305-8EBB-464A703AC203}" dt="2018-02-20T14:55:28.371" v="5041" actId="1076"/>
          <ac:cxnSpMkLst>
            <pc:docMk/>
            <pc:sldMk cId="969863395" sldId="327"/>
            <ac:cxnSpMk id="35" creationId="{54AEE9A5-B824-4446-8BC6-5DA93A7629E7}"/>
          </ac:cxnSpMkLst>
        </pc:cxnChg>
        <pc:cxnChg chg="add mod">
          <ac:chgData name="Tollef Struksnes Jahren" userId="9d445570-a449-4513-bfeb-7fce20956292" providerId="ADAL" clId="{9B34B917-B03F-4305-8EBB-464A703AC203}" dt="2018-02-20T14:55:28.371" v="5041" actId="1076"/>
          <ac:cxnSpMkLst>
            <pc:docMk/>
            <pc:sldMk cId="969863395" sldId="327"/>
            <ac:cxnSpMk id="36" creationId="{BF40FE57-AC63-4B09-BFC3-A515C28D0952}"/>
          </ac:cxnSpMkLst>
        </pc:cxnChg>
      </pc:sldChg>
      <pc:sldChg chg="addSp delSp modSp add">
        <pc:chgData name="Tollef Struksnes Jahren" userId="9d445570-a449-4513-bfeb-7fce20956292" providerId="ADAL" clId="{9B34B917-B03F-4305-8EBB-464A703AC203}" dt="2018-02-20T14:53:16.353" v="5024" actId="20577"/>
        <pc:sldMkLst>
          <pc:docMk/>
          <pc:sldMk cId="2990776623" sldId="328"/>
        </pc:sldMkLst>
        <pc:spChg chg="mod">
          <ac:chgData name="Tollef Struksnes Jahren" userId="9d445570-a449-4513-bfeb-7fce20956292" providerId="ADAL" clId="{9B34B917-B03F-4305-8EBB-464A703AC203}" dt="2018-02-20T14:48:10.286" v="4955" actId="20577"/>
          <ac:spMkLst>
            <pc:docMk/>
            <pc:sldMk cId="2990776623" sldId="328"/>
            <ac:spMk id="2" creationId="{415A1868-445B-4A07-A568-97C61D1EC5AB}"/>
          </ac:spMkLst>
        </pc:spChg>
        <pc:spChg chg="mod">
          <ac:chgData name="Tollef Struksnes Jahren" userId="9d445570-a449-4513-bfeb-7fce20956292" providerId="ADAL" clId="{9B34B917-B03F-4305-8EBB-464A703AC203}" dt="2018-02-20T14:53:16.353" v="5024" actId="20577"/>
          <ac:spMkLst>
            <pc:docMk/>
            <pc:sldMk cId="2990776623" sldId="328"/>
            <ac:spMk id="3" creationId="{CCC421AE-1423-4D79-AD90-5958A0355DFF}"/>
          </ac:spMkLst>
        </pc:spChg>
        <pc:spChg chg="mod">
          <ac:chgData name="Tollef Struksnes Jahren" userId="9d445570-a449-4513-bfeb-7fce20956292" providerId="ADAL" clId="{9B34B917-B03F-4305-8EBB-464A703AC203}" dt="2018-02-20T14:50:15.994" v="4969" actId="1076"/>
          <ac:spMkLst>
            <pc:docMk/>
            <pc:sldMk cId="2990776623" sldId="328"/>
            <ac:spMk id="5" creationId="{D98CA3A3-5F68-4103-88A3-322484C4E326}"/>
          </ac:spMkLst>
        </pc:spChg>
        <pc:spChg chg="add mod">
          <ac:chgData name="Tollef Struksnes Jahren" userId="9d445570-a449-4513-bfeb-7fce20956292" providerId="ADAL" clId="{9B34B917-B03F-4305-8EBB-464A703AC203}" dt="2018-02-20T14:52:11.455" v="4989" actId="14100"/>
          <ac:spMkLst>
            <pc:docMk/>
            <pc:sldMk cId="2990776623" sldId="328"/>
            <ac:spMk id="8" creationId="{1F152829-6D02-4E1F-96BF-C052C9DEDBAD}"/>
          </ac:spMkLst>
        </pc:spChg>
        <pc:picChg chg="add mod">
          <ac:chgData name="Tollef Struksnes Jahren" userId="9d445570-a449-4513-bfeb-7fce20956292" providerId="ADAL" clId="{9B34B917-B03F-4305-8EBB-464A703AC203}" dt="2018-02-20T14:50:39.185" v="4976" actId="1076"/>
          <ac:picMkLst>
            <pc:docMk/>
            <pc:sldMk cId="2990776623" sldId="328"/>
            <ac:picMk id="7" creationId="{F0B280E1-C0FD-4721-B1D0-03D0F1F1AFCE}"/>
          </ac:picMkLst>
        </pc:picChg>
        <pc:cxnChg chg="add mod">
          <ac:chgData name="Tollef Struksnes Jahren" userId="9d445570-a449-4513-bfeb-7fce20956292" providerId="ADAL" clId="{9B34B917-B03F-4305-8EBB-464A703AC203}" dt="2018-02-20T14:51:49.478" v="4984" actId="14100"/>
          <ac:cxnSpMkLst>
            <pc:docMk/>
            <pc:sldMk cId="2990776623" sldId="328"/>
            <ac:cxnSpMk id="9" creationId="{81AA7488-43B2-425D-BBEC-8C435C9162F5}"/>
          </ac:cxnSpMkLst>
        </pc:cxnChg>
        <pc:cxnChg chg="add mod">
          <ac:chgData name="Tollef Struksnes Jahren" userId="9d445570-a449-4513-bfeb-7fce20956292" providerId="ADAL" clId="{9B34B917-B03F-4305-8EBB-464A703AC203}" dt="2018-02-20T14:51:46.232" v="4983" actId="1076"/>
          <ac:cxnSpMkLst>
            <pc:docMk/>
            <pc:sldMk cId="2990776623" sldId="328"/>
            <ac:cxnSpMk id="10" creationId="{1BA751EB-6A4F-4773-B580-63F82DF6907A}"/>
          </ac:cxnSpMkLst>
        </pc:cxnChg>
        <pc:cxnChg chg="add mod">
          <ac:chgData name="Tollef Struksnes Jahren" userId="9d445570-a449-4513-bfeb-7fce20956292" providerId="ADAL" clId="{9B34B917-B03F-4305-8EBB-464A703AC203}" dt="2018-02-20T14:51:36.849" v="4982" actId="14100"/>
          <ac:cxnSpMkLst>
            <pc:docMk/>
            <pc:sldMk cId="2990776623" sldId="328"/>
            <ac:cxnSpMk id="11" creationId="{62C55861-7BFE-4CA0-A23A-DC81579A8083}"/>
          </ac:cxnSpMkLst>
        </pc:cxnChg>
        <pc:cxnChg chg="add del mod">
          <ac:chgData name="Tollef Struksnes Jahren" userId="9d445570-a449-4513-bfeb-7fce20956292" providerId="ADAL" clId="{9B34B917-B03F-4305-8EBB-464A703AC203}" dt="2018-02-20T14:50:40.536" v="4977" actId="20577"/>
          <ac:cxnSpMkLst>
            <pc:docMk/>
            <pc:sldMk cId="2990776623" sldId="328"/>
            <ac:cxnSpMk id="12" creationId="{096DC851-8530-4263-999F-8CF030E0D6C9}"/>
          </ac:cxnSpMkLst>
        </pc:cxnChg>
        <pc:cxnChg chg="add del mod">
          <ac:chgData name="Tollef Struksnes Jahren" userId="9d445570-a449-4513-bfeb-7fce20956292" providerId="ADAL" clId="{9B34B917-B03F-4305-8EBB-464A703AC203}" dt="2018-02-20T14:50:40.536" v="4977" actId="20577"/>
          <ac:cxnSpMkLst>
            <pc:docMk/>
            <pc:sldMk cId="2990776623" sldId="328"/>
            <ac:cxnSpMk id="13" creationId="{B1DE8ADB-AA93-49DF-BE24-799AEDE6C749}"/>
          </ac:cxnSpMkLst>
        </pc:cxnChg>
        <pc:cxnChg chg="add del mod">
          <ac:chgData name="Tollef Struksnes Jahren" userId="9d445570-a449-4513-bfeb-7fce20956292" providerId="ADAL" clId="{9B34B917-B03F-4305-8EBB-464A703AC203}" dt="2018-02-20T14:50:40.536" v="4977" actId="20577"/>
          <ac:cxnSpMkLst>
            <pc:docMk/>
            <pc:sldMk cId="2990776623" sldId="328"/>
            <ac:cxnSpMk id="14" creationId="{AD7B6013-7EB7-441A-9C5D-1B21896F7D3B}"/>
          </ac:cxnSpMkLst>
        </pc:cxnChg>
        <pc:cxnChg chg="add del mod">
          <ac:chgData name="Tollef Struksnes Jahren" userId="9d445570-a449-4513-bfeb-7fce20956292" providerId="ADAL" clId="{9B34B917-B03F-4305-8EBB-464A703AC203}" dt="2018-02-20T14:51:16.420" v="4981" actId="20577"/>
          <ac:cxnSpMkLst>
            <pc:docMk/>
            <pc:sldMk cId="2990776623" sldId="328"/>
            <ac:cxnSpMk id="15" creationId="{ED072465-2BA7-40ED-A906-C4D514D7BEFC}"/>
          </ac:cxnSpMkLst>
        </pc:cxnChg>
        <pc:cxnChg chg="add del mod">
          <ac:chgData name="Tollef Struksnes Jahren" userId="9d445570-a449-4513-bfeb-7fce20956292" providerId="ADAL" clId="{9B34B917-B03F-4305-8EBB-464A703AC203}" dt="2018-02-20T14:51:16.420" v="4981" actId="20577"/>
          <ac:cxnSpMkLst>
            <pc:docMk/>
            <pc:sldMk cId="2990776623" sldId="328"/>
            <ac:cxnSpMk id="16" creationId="{3D242809-451A-43AB-835B-C4279F7CA589}"/>
          </ac:cxnSpMkLst>
        </pc:cxnChg>
        <pc:cxnChg chg="add del mod">
          <ac:chgData name="Tollef Struksnes Jahren" userId="9d445570-a449-4513-bfeb-7fce20956292" providerId="ADAL" clId="{9B34B917-B03F-4305-8EBB-464A703AC203}" dt="2018-02-20T14:51:16.420" v="4981" actId="20577"/>
          <ac:cxnSpMkLst>
            <pc:docMk/>
            <pc:sldMk cId="2990776623" sldId="328"/>
            <ac:cxnSpMk id="17" creationId="{7F419244-23CD-4B70-8503-36D4057BB40B}"/>
          </ac:cxnSpMkLst>
        </pc:cxnChg>
        <pc:cxnChg chg="add mod">
          <ac:chgData name="Tollef Struksnes Jahren" userId="9d445570-a449-4513-bfeb-7fce20956292" providerId="ADAL" clId="{9B34B917-B03F-4305-8EBB-464A703AC203}" dt="2018-02-20T14:52:00.418" v="4986" actId="1076"/>
          <ac:cxnSpMkLst>
            <pc:docMk/>
            <pc:sldMk cId="2990776623" sldId="328"/>
            <ac:cxnSpMk id="20" creationId="{BD3E79A7-83BB-403F-883F-769597810AB9}"/>
          </ac:cxnSpMkLst>
        </pc:cxnChg>
        <pc:cxnChg chg="add mod">
          <ac:chgData name="Tollef Struksnes Jahren" userId="9d445570-a449-4513-bfeb-7fce20956292" providerId="ADAL" clId="{9B34B917-B03F-4305-8EBB-464A703AC203}" dt="2018-02-20T14:52:00.418" v="4986" actId="1076"/>
          <ac:cxnSpMkLst>
            <pc:docMk/>
            <pc:sldMk cId="2990776623" sldId="328"/>
            <ac:cxnSpMk id="21" creationId="{AF1B8977-2636-47E1-AA80-192FE60594D6}"/>
          </ac:cxnSpMkLst>
        </pc:cxnChg>
        <pc:cxnChg chg="add mod">
          <ac:chgData name="Tollef Struksnes Jahren" userId="9d445570-a449-4513-bfeb-7fce20956292" providerId="ADAL" clId="{9B34B917-B03F-4305-8EBB-464A703AC203}" dt="2018-02-20T14:52:00.418" v="4986" actId="1076"/>
          <ac:cxnSpMkLst>
            <pc:docMk/>
            <pc:sldMk cId="2990776623" sldId="328"/>
            <ac:cxnSpMk id="22" creationId="{84FAD5A2-CE15-4000-B4A9-C867FE4B1478}"/>
          </ac:cxnSpMkLst>
        </pc:cxnChg>
        <pc:cxnChg chg="add mod">
          <ac:chgData name="Tollef Struksnes Jahren" userId="9d445570-a449-4513-bfeb-7fce20956292" providerId="ADAL" clId="{9B34B917-B03F-4305-8EBB-464A703AC203}" dt="2018-02-20T14:52:06.789" v="4988" actId="1076"/>
          <ac:cxnSpMkLst>
            <pc:docMk/>
            <pc:sldMk cId="2990776623" sldId="328"/>
            <ac:cxnSpMk id="23" creationId="{C7E15766-2BB1-4E34-B13A-776D0A2569F4}"/>
          </ac:cxnSpMkLst>
        </pc:cxnChg>
        <pc:cxnChg chg="add mod">
          <ac:chgData name="Tollef Struksnes Jahren" userId="9d445570-a449-4513-bfeb-7fce20956292" providerId="ADAL" clId="{9B34B917-B03F-4305-8EBB-464A703AC203}" dt="2018-02-20T14:52:06.789" v="4988" actId="1076"/>
          <ac:cxnSpMkLst>
            <pc:docMk/>
            <pc:sldMk cId="2990776623" sldId="328"/>
            <ac:cxnSpMk id="24" creationId="{5A957C70-B05F-414E-B5E0-52D7C7EF1DE9}"/>
          </ac:cxnSpMkLst>
        </pc:cxnChg>
        <pc:cxnChg chg="add mod">
          <ac:chgData name="Tollef Struksnes Jahren" userId="9d445570-a449-4513-bfeb-7fce20956292" providerId="ADAL" clId="{9B34B917-B03F-4305-8EBB-464A703AC203}" dt="2018-02-20T14:52:06.789" v="4988" actId="1076"/>
          <ac:cxnSpMkLst>
            <pc:docMk/>
            <pc:sldMk cId="2990776623" sldId="328"/>
            <ac:cxnSpMk id="25" creationId="{5E5F4401-201E-46E8-B0E4-7DC8D38366BA}"/>
          </ac:cxnSpMkLst>
        </pc:cxnChg>
        <pc:cxnChg chg="add mod">
          <ac:chgData name="Tollef Struksnes Jahren" userId="9d445570-a449-4513-bfeb-7fce20956292" providerId="ADAL" clId="{9B34B917-B03F-4305-8EBB-464A703AC203}" dt="2018-02-20T14:52:20.102" v="4991" actId="1076"/>
          <ac:cxnSpMkLst>
            <pc:docMk/>
            <pc:sldMk cId="2990776623" sldId="328"/>
            <ac:cxnSpMk id="26" creationId="{DADAF372-2814-4A00-96F9-AB65C05AD343}"/>
          </ac:cxnSpMkLst>
        </pc:cxnChg>
        <pc:cxnChg chg="add mod">
          <ac:chgData name="Tollef Struksnes Jahren" userId="9d445570-a449-4513-bfeb-7fce20956292" providerId="ADAL" clId="{9B34B917-B03F-4305-8EBB-464A703AC203}" dt="2018-02-20T14:52:20.102" v="4991" actId="1076"/>
          <ac:cxnSpMkLst>
            <pc:docMk/>
            <pc:sldMk cId="2990776623" sldId="328"/>
            <ac:cxnSpMk id="27" creationId="{81E90E08-FA87-4BC5-9D67-4E691CAD79FE}"/>
          </ac:cxnSpMkLst>
        </pc:cxnChg>
        <pc:cxnChg chg="add mod">
          <ac:chgData name="Tollef Struksnes Jahren" userId="9d445570-a449-4513-bfeb-7fce20956292" providerId="ADAL" clId="{9B34B917-B03F-4305-8EBB-464A703AC203}" dt="2018-02-20T14:52:20.102" v="4991" actId="1076"/>
          <ac:cxnSpMkLst>
            <pc:docMk/>
            <pc:sldMk cId="2990776623" sldId="328"/>
            <ac:cxnSpMk id="28" creationId="{BCAEE498-B0FF-43F8-B790-07A78ECB3DEB}"/>
          </ac:cxnSpMkLst>
        </pc:cxnChg>
      </pc:sldChg>
      <pc:sldChg chg="addSp delSp modSp add del">
        <pc:chgData name="Tollef Struksnes Jahren" userId="9d445570-a449-4513-bfeb-7fce20956292" providerId="ADAL" clId="{9B34B917-B03F-4305-8EBB-464A703AC203}" dt="2018-02-24T22:41:22.524" v="10011" actId="2696"/>
        <pc:sldMkLst>
          <pc:docMk/>
          <pc:sldMk cId="4273056518" sldId="329"/>
        </pc:sldMkLst>
        <pc:spChg chg="mod">
          <ac:chgData name="Tollef Struksnes Jahren" userId="9d445570-a449-4513-bfeb-7fce20956292" providerId="ADAL" clId="{9B34B917-B03F-4305-8EBB-464A703AC203}" dt="2018-02-20T14:57:36.955" v="5077" actId="20577"/>
          <ac:spMkLst>
            <pc:docMk/>
            <pc:sldMk cId="4273056518" sldId="329"/>
            <ac:spMk id="2" creationId="{A4EF7D89-41D8-452C-B4EB-F69A24987057}"/>
          </ac:spMkLst>
        </pc:spChg>
        <pc:spChg chg="del">
          <ac:chgData name="Tollef Struksnes Jahren" userId="9d445570-a449-4513-bfeb-7fce20956292" providerId="ADAL" clId="{9B34B917-B03F-4305-8EBB-464A703AC203}" dt="2018-02-20T14:57:31.041" v="5075" actId="478"/>
          <ac:spMkLst>
            <pc:docMk/>
            <pc:sldMk cId="4273056518" sldId="329"/>
            <ac:spMk id="3" creationId="{9F073E6D-68CA-4F13-AC5B-6712F5842417}"/>
          </ac:spMkLst>
        </pc:spChg>
        <pc:spChg chg="add mod">
          <ac:chgData name="Tollef Struksnes Jahren" userId="9d445570-a449-4513-bfeb-7fce20956292" providerId="ADAL" clId="{9B34B917-B03F-4305-8EBB-464A703AC203}" dt="2018-02-20T14:59:58.995" v="5099" actId="20577"/>
          <ac:spMkLst>
            <pc:docMk/>
            <pc:sldMk cId="4273056518" sldId="329"/>
            <ac:spMk id="7" creationId="{A0AEE717-88D6-4341-84BA-71AE7EE7F6F4}"/>
          </ac:spMkLst>
        </pc:spChg>
        <pc:spChg chg="add mod">
          <ac:chgData name="Tollef Struksnes Jahren" userId="9d445570-a449-4513-bfeb-7fce20956292" providerId="ADAL" clId="{9B34B917-B03F-4305-8EBB-464A703AC203}" dt="2018-02-20T14:59:03.791" v="5092" actId="14100"/>
          <ac:spMkLst>
            <pc:docMk/>
            <pc:sldMk cId="4273056518" sldId="329"/>
            <ac:spMk id="9" creationId="{ACA250D5-EA55-416E-9509-B4D6A97BCCF2}"/>
          </ac:spMkLst>
        </pc:spChg>
        <pc:picChg chg="add">
          <ac:chgData name="Tollef Struksnes Jahren" userId="9d445570-a449-4513-bfeb-7fce20956292" providerId="ADAL" clId="{9B34B917-B03F-4305-8EBB-464A703AC203}" dt="2018-02-20T14:57:31.561" v="5076" actId="20577"/>
          <ac:picMkLst>
            <pc:docMk/>
            <pc:sldMk cId="4273056518" sldId="329"/>
            <ac:picMk id="8" creationId="{73BB666B-3FCE-46BD-B27E-3D557B93ACF4}"/>
          </ac:picMkLst>
        </pc:pic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0" creationId="{0C2FFAAF-0FD8-4DBF-BBAA-6AAAC0FDEFB6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1" creationId="{A4BA1C8C-F9A8-4BCD-BBB8-3899E87A22D3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2" creationId="{8144989E-534A-4EEA-8472-02E32F9DCA06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3" creationId="{25252831-765B-4DE4-AEF7-8525D4FD9E97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4" creationId="{6387C442-8C0D-4ECC-A58A-66553CD1F578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5" creationId="{3EE9D1EB-4A21-48C1-99B7-DCC5DB1094A6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6" creationId="{FA0B525B-A425-4077-B3C9-1E9DB97953EB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7" creationId="{0B5E028D-6F93-4D21-A801-5F0E989CB9F5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8" creationId="{FD6512D4-F574-480A-BD3A-0B8FB29B0C2D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19" creationId="{AAED2952-0A2E-48DB-9A06-6A0E7117AA11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0" creationId="{BCF5EA09-A292-4B83-A173-181EDDE199D6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1" creationId="{3DB1AA80-C274-4738-B485-71C08FA8F578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2" creationId="{D2CF331D-1417-4775-B029-C8618739D117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3" creationId="{AB9B665D-80CE-41E1-8B22-673323D51A27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4" creationId="{680A3256-FB8D-4E56-AC65-FE9789D5A4C9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5" creationId="{2E67BD48-4AB5-4726-BAA3-938BA8E2DB51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6" creationId="{6065C093-0476-4304-8277-ACD2FB09F779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7" creationId="{4C69A1E2-CD98-4477-B350-747BAED63B1A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8" creationId="{F22FAEC4-E455-42D8-92EC-D7A82E2328B4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29" creationId="{08520A23-D400-46B8-B843-A3D4D2C52831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0" creationId="{4E316085-5653-44BF-AA32-58761A3FE8CE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1" creationId="{FDDDFFF5-E49F-4C87-A144-499258A5274C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2" creationId="{583A6B5C-6EFE-4082-B4CC-5433D437D84F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3" creationId="{EF9325FF-1CE0-4D9C-878B-29433B5E10D8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4" creationId="{EF63243E-4CE3-4AA9-A865-3D34681DFB40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5" creationId="{AF271086-251A-4481-9AC7-71D9CC30E0C3}"/>
          </ac:cxnSpMkLst>
        </pc:cxnChg>
        <pc:cxnChg chg="add">
          <ac:chgData name="Tollef Struksnes Jahren" userId="9d445570-a449-4513-bfeb-7fce20956292" providerId="ADAL" clId="{9B34B917-B03F-4305-8EBB-464A703AC203}" dt="2018-02-20T14:57:31.561" v="5076" actId="20577"/>
          <ac:cxnSpMkLst>
            <pc:docMk/>
            <pc:sldMk cId="4273056518" sldId="329"/>
            <ac:cxnSpMk id="36" creationId="{2E2FB84C-6FE2-4952-9412-E4BD2E78BACB}"/>
          </ac:cxnSpMkLst>
        </pc:cxnChg>
        <pc:cxnChg chg="add mod">
          <ac:chgData name="Tollef Struksnes Jahren" userId="9d445570-a449-4513-bfeb-7fce20956292" providerId="ADAL" clId="{9B34B917-B03F-4305-8EBB-464A703AC203}" dt="2018-02-20T14:57:59.350" v="5079" actId="1076"/>
          <ac:cxnSpMkLst>
            <pc:docMk/>
            <pc:sldMk cId="4273056518" sldId="329"/>
            <ac:cxnSpMk id="37" creationId="{FF2F011F-AE45-4BA0-8DF5-4397D15C5BD7}"/>
          </ac:cxnSpMkLst>
        </pc:cxnChg>
        <pc:cxnChg chg="add mod">
          <ac:chgData name="Tollef Struksnes Jahren" userId="9d445570-a449-4513-bfeb-7fce20956292" providerId="ADAL" clId="{9B34B917-B03F-4305-8EBB-464A703AC203}" dt="2018-02-20T14:57:59.350" v="5079" actId="1076"/>
          <ac:cxnSpMkLst>
            <pc:docMk/>
            <pc:sldMk cId="4273056518" sldId="329"/>
            <ac:cxnSpMk id="38" creationId="{7D181107-236C-407B-91EF-0610D6114982}"/>
          </ac:cxnSpMkLst>
        </pc:cxnChg>
        <pc:cxnChg chg="add mod">
          <ac:chgData name="Tollef Struksnes Jahren" userId="9d445570-a449-4513-bfeb-7fce20956292" providerId="ADAL" clId="{9B34B917-B03F-4305-8EBB-464A703AC203}" dt="2018-02-20T14:57:59.350" v="5079" actId="1076"/>
          <ac:cxnSpMkLst>
            <pc:docMk/>
            <pc:sldMk cId="4273056518" sldId="329"/>
            <ac:cxnSpMk id="39" creationId="{A188763E-F707-4560-8292-AE3ABA34FA28}"/>
          </ac:cxnSpMkLst>
        </pc:cxnChg>
        <pc:cxnChg chg="add mod">
          <ac:chgData name="Tollef Struksnes Jahren" userId="9d445570-a449-4513-bfeb-7fce20956292" providerId="ADAL" clId="{9B34B917-B03F-4305-8EBB-464A703AC203}" dt="2018-02-20T14:58:12.262" v="5081" actId="1076"/>
          <ac:cxnSpMkLst>
            <pc:docMk/>
            <pc:sldMk cId="4273056518" sldId="329"/>
            <ac:cxnSpMk id="40" creationId="{379E6424-8147-4FC0-A674-C8C886C1A0E6}"/>
          </ac:cxnSpMkLst>
        </pc:cxnChg>
        <pc:cxnChg chg="add mod">
          <ac:chgData name="Tollef Struksnes Jahren" userId="9d445570-a449-4513-bfeb-7fce20956292" providerId="ADAL" clId="{9B34B917-B03F-4305-8EBB-464A703AC203}" dt="2018-02-20T14:58:12.262" v="5081" actId="1076"/>
          <ac:cxnSpMkLst>
            <pc:docMk/>
            <pc:sldMk cId="4273056518" sldId="329"/>
            <ac:cxnSpMk id="41" creationId="{F46DB651-5F37-4850-9BEF-6943F50F65A9}"/>
          </ac:cxnSpMkLst>
        </pc:cxnChg>
        <pc:cxnChg chg="add mod">
          <ac:chgData name="Tollef Struksnes Jahren" userId="9d445570-a449-4513-bfeb-7fce20956292" providerId="ADAL" clId="{9B34B917-B03F-4305-8EBB-464A703AC203}" dt="2018-02-20T14:58:12.262" v="5081" actId="1076"/>
          <ac:cxnSpMkLst>
            <pc:docMk/>
            <pc:sldMk cId="4273056518" sldId="329"/>
            <ac:cxnSpMk id="42" creationId="{2EC98C40-6AFA-4A55-9236-FC64A5E17324}"/>
          </ac:cxnSpMkLst>
        </pc:cxnChg>
        <pc:cxnChg chg="add mod">
          <ac:chgData name="Tollef Struksnes Jahren" userId="9d445570-a449-4513-bfeb-7fce20956292" providerId="ADAL" clId="{9B34B917-B03F-4305-8EBB-464A703AC203}" dt="2018-02-20T14:58:21.355" v="5083" actId="1076"/>
          <ac:cxnSpMkLst>
            <pc:docMk/>
            <pc:sldMk cId="4273056518" sldId="329"/>
            <ac:cxnSpMk id="43" creationId="{EE281C11-89E2-48EA-A2AC-CB01B63DDC87}"/>
          </ac:cxnSpMkLst>
        </pc:cxnChg>
        <pc:cxnChg chg="add mod">
          <ac:chgData name="Tollef Struksnes Jahren" userId="9d445570-a449-4513-bfeb-7fce20956292" providerId="ADAL" clId="{9B34B917-B03F-4305-8EBB-464A703AC203}" dt="2018-02-20T14:58:21.355" v="5083" actId="1076"/>
          <ac:cxnSpMkLst>
            <pc:docMk/>
            <pc:sldMk cId="4273056518" sldId="329"/>
            <ac:cxnSpMk id="44" creationId="{C5850DCF-222F-4962-A80A-A4ED2D2F58DE}"/>
          </ac:cxnSpMkLst>
        </pc:cxnChg>
        <pc:cxnChg chg="add mod">
          <ac:chgData name="Tollef Struksnes Jahren" userId="9d445570-a449-4513-bfeb-7fce20956292" providerId="ADAL" clId="{9B34B917-B03F-4305-8EBB-464A703AC203}" dt="2018-02-20T14:58:21.355" v="5083" actId="1076"/>
          <ac:cxnSpMkLst>
            <pc:docMk/>
            <pc:sldMk cId="4273056518" sldId="329"/>
            <ac:cxnSpMk id="45" creationId="{D78B0650-CCA6-491A-8387-5214609E121E}"/>
          </ac:cxnSpMkLst>
        </pc:cxnChg>
        <pc:cxnChg chg="add mod">
          <ac:chgData name="Tollef Struksnes Jahren" userId="9d445570-a449-4513-bfeb-7fce20956292" providerId="ADAL" clId="{9B34B917-B03F-4305-8EBB-464A703AC203}" dt="2018-02-20T14:58:34.652" v="5085" actId="1076"/>
          <ac:cxnSpMkLst>
            <pc:docMk/>
            <pc:sldMk cId="4273056518" sldId="329"/>
            <ac:cxnSpMk id="46" creationId="{C5563BFA-3A4E-4FAF-B54B-25ABEA585A4C}"/>
          </ac:cxnSpMkLst>
        </pc:cxnChg>
        <pc:cxnChg chg="add mod">
          <ac:chgData name="Tollef Struksnes Jahren" userId="9d445570-a449-4513-bfeb-7fce20956292" providerId="ADAL" clId="{9B34B917-B03F-4305-8EBB-464A703AC203}" dt="2018-02-20T14:58:34.652" v="5085" actId="1076"/>
          <ac:cxnSpMkLst>
            <pc:docMk/>
            <pc:sldMk cId="4273056518" sldId="329"/>
            <ac:cxnSpMk id="47" creationId="{D92A062A-C0DD-4595-80D9-A68D0EEEEFE8}"/>
          </ac:cxnSpMkLst>
        </pc:cxnChg>
        <pc:cxnChg chg="add mod">
          <ac:chgData name="Tollef Struksnes Jahren" userId="9d445570-a449-4513-bfeb-7fce20956292" providerId="ADAL" clId="{9B34B917-B03F-4305-8EBB-464A703AC203}" dt="2018-02-20T14:58:34.652" v="5085" actId="1076"/>
          <ac:cxnSpMkLst>
            <pc:docMk/>
            <pc:sldMk cId="4273056518" sldId="329"/>
            <ac:cxnSpMk id="48" creationId="{85D41FB4-04C9-48C5-A827-740D9A64D4A9}"/>
          </ac:cxnSpMkLst>
        </pc:cxnChg>
        <pc:cxnChg chg="add mod">
          <ac:chgData name="Tollef Struksnes Jahren" userId="9d445570-a449-4513-bfeb-7fce20956292" providerId="ADAL" clId="{9B34B917-B03F-4305-8EBB-464A703AC203}" dt="2018-02-20T14:58:41.764" v="5087" actId="1076"/>
          <ac:cxnSpMkLst>
            <pc:docMk/>
            <pc:sldMk cId="4273056518" sldId="329"/>
            <ac:cxnSpMk id="49" creationId="{8D93FD55-5AF5-4BF6-978C-5143E9C71E20}"/>
          </ac:cxnSpMkLst>
        </pc:cxnChg>
        <pc:cxnChg chg="add mod">
          <ac:chgData name="Tollef Struksnes Jahren" userId="9d445570-a449-4513-bfeb-7fce20956292" providerId="ADAL" clId="{9B34B917-B03F-4305-8EBB-464A703AC203}" dt="2018-02-20T14:58:41.764" v="5087" actId="1076"/>
          <ac:cxnSpMkLst>
            <pc:docMk/>
            <pc:sldMk cId="4273056518" sldId="329"/>
            <ac:cxnSpMk id="50" creationId="{4CEDBB7E-0144-49AA-A666-B48734E5EEB0}"/>
          </ac:cxnSpMkLst>
        </pc:cxnChg>
        <pc:cxnChg chg="add mod">
          <ac:chgData name="Tollef Struksnes Jahren" userId="9d445570-a449-4513-bfeb-7fce20956292" providerId="ADAL" clId="{9B34B917-B03F-4305-8EBB-464A703AC203}" dt="2018-02-20T14:58:41.764" v="5087" actId="1076"/>
          <ac:cxnSpMkLst>
            <pc:docMk/>
            <pc:sldMk cId="4273056518" sldId="329"/>
            <ac:cxnSpMk id="51" creationId="{9AF52AF8-B773-480C-ABE9-CF610303E85A}"/>
          </ac:cxnSpMkLst>
        </pc:cxnChg>
        <pc:cxnChg chg="add mod">
          <ac:chgData name="Tollef Struksnes Jahren" userId="9d445570-a449-4513-bfeb-7fce20956292" providerId="ADAL" clId="{9B34B917-B03F-4305-8EBB-464A703AC203}" dt="2018-02-20T14:58:47.292" v="5089" actId="1076"/>
          <ac:cxnSpMkLst>
            <pc:docMk/>
            <pc:sldMk cId="4273056518" sldId="329"/>
            <ac:cxnSpMk id="52" creationId="{B8EBAAB1-6FFB-4F93-BE67-33F0726FE93B}"/>
          </ac:cxnSpMkLst>
        </pc:cxnChg>
        <pc:cxnChg chg="add mod">
          <ac:chgData name="Tollef Struksnes Jahren" userId="9d445570-a449-4513-bfeb-7fce20956292" providerId="ADAL" clId="{9B34B917-B03F-4305-8EBB-464A703AC203}" dt="2018-02-20T14:58:47.292" v="5089" actId="1076"/>
          <ac:cxnSpMkLst>
            <pc:docMk/>
            <pc:sldMk cId="4273056518" sldId="329"/>
            <ac:cxnSpMk id="53" creationId="{53981333-4BFF-45C1-9CCE-9A38032318DC}"/>
          </ac:cxnSpMkLst>
        </pc:cxnChg>
        <pc:cxnChg chg="add mod">
          <ac:chgData name="Tollef Struksnes Jahren" userId="9d445570-a449-4513-bfeb-7fce20956292" providerId="ADAL" clId="{9B34B917-B03F-4305-8EBB-464A703AC203}" dt="2018-02-20T14:58:47.292" v="5089" actId="1076"/>
          <ac:cxnSpMkLst>
            <pc:docMk/>
            <pc:sldMk cId="4273056518" sldId="329"/>
            <ac:cxnSpMk id="54" creationId="{C5B1EAEA-558F-4B82-8090-FE2A9627E609}"/>
          </ac:cxnSpMkLst>
        </pc:cxnChg>
        <pc:cxnChg chg="add mod">
          <ac:chgData name="Tollef Struksnes Jahren" userId="9d445570-a449-4513-bfeb-7fce20956292" providerId="ADAL" clId="{9B34B917-B03F-4305-8EBB-464A703AC203}" dt="2018-02-20T14:58:52.157" v="5091" actId="1076"/>
          <ac:cxnSpMkLst>
            <pc:docMk/>
            <pc:sldMk cId="4273056518" sldId="329"/>
            <ac:cxnSpMk id="55" creationId="{2DA5AF11-1BF1-4247-B268-B7B9CEF2F2ED}"/>
          </ac:cxnSpMkLst>
        </pc:cxnChg>
        <pc:cxnChg chg="add mod">
          <ac:chgData name="Tollef Struksnes Jahren" userId="9d445570-a449-4513-bfeb-7fce20956292" providerId="ADAL" clId="{9B34B917-B03F-4305-8EBB-464A703AC203}" dt="2018-02-20T14:58:52.157" v="5091" actId="1076"/>
          <ac:cxnSpMkLst>
            <pc:docMk/>
            <pc:sldMk cId="4273056518" sldId="329"/>
            <ac:cxnSpMk id="56" creationId="{A87DBA7F-42B3-4A9E-AD12-F66B58757EA2}"/>
          </ac:cxnSpMkLst>
        </pc:cxnChg>
        <pc:cxnChg chg="add mod">
          <ac:chgData name="Tollef Struksnes Jahren" userId="9d445570-a449-4513-bfeb-7fce20956292" providerId="ADAL" clId="{9B34B917-B03F-4305-8EBB-464A703AC203}" dt="2018-02-20T14:58:52.157" v="5091" actId="1076"/>
          <ac:cxnSpMkLst>
            <pc:docMk/>
            <pc:sldMk cId="4273056518" sldId="329"/>
            <ac:cxnSpMk id="57" creationId="{4867BE3C-4B85-4FE0-A717-F8AACA686A28}"/>
          </ac:cxnSpMkLst>
        </pc:cxnChg>
      </pc:sldChg>
      <pc:sldChg chg="addSp delSp modSp add">
        <pc:chgData name="Tollef Struksnes Jahren" userId="9d445570-a449-4513-bfeb-7fce20956292" providerId="ADAL" clId="{9B34B917-B03F-4305-8EBB-464A703AC203}" dt="2018-02-24T22:41:37.693" v="10013"/>
        <pc:sldMkLst>
          <pc:docMk/>
          <pc:sldMk cId="3050853828" sldId="330"/>
        </pc:sldMkLst>
        <pc:spChg chg="mod">
          <ac:chgData name="Tollef Struksnes Jahren" userId="9d445570-a449-4513-bfeb-7fce20956292" providerId="ADAL" clId="{9B34B917-B03F-4305-8EBB-464A703AC203}" dt="2018-02-20T15:27:41.054" v="5183" actId="1076"/>
          <ac:spMkLst>
            <pc:docMk/>
            <pc:sldMk cId="3050853828" sldId="330"/>
            <ac:spMk id="2" creationId="{E4F6DFB5-ABD9-4547-9843-C2998B608A21}"/>
          </ac:spMkLst>
        </pc:spChg>
        <pc:spChg chg="del mod">
          <ac:chgData name="Tollef Struksnes Jahren" userId="9d445570-a449-4513-bfeb-7fce20956292" providerId="ADAL" clId="{9B34B917-B03F-4305-8EBB-464A703AC203}" dt="2018-02-20T15:01:08.665" v="5104" actId="478"/>
          <ac:spMkLst>
            <pc:docMk/>
            <pc:sldMk cId="3050853828" sldId="330"/>
            <ac:spMk id="3" creationId="{3C96080B-DD8F-4F65-BB12-9837584D59E3}"/>
          </ac:spMkLst>
        </pc:spChg>
        <pc:spChg chg="add del">
          <ac:chgData name="Tollef Struksnes Jahren" userId="9d445570-a449-4513-bfeb-7fce20956292" providerId="ADAL" clId="{9B34B917-B03F-4305-8EBB-464A703AC203}" dt="2018-02-24T22:41:37.226" v="10012" actId="478"/>
          <ac:spMkLst>
            <pc:docMk/>
            <pc:sldMk cId="3050853828" sldId="330"/>
            <ac:spMk id="8" creationId="{E0C97354-BF09-4C89-8C1E-7BE53071FFCA}"/>
          </ac:spMkLst>
        </pc:spChg>
        <pc:spChg chg="add mod">
          <ac:chgData name="Tollef Struksnes Jahren" userId="9d445570-a449-4513-bfeb-7fce20956292" providerId="ADAL" clId="{9B34B917-B03F-4305-8EBB-464A703AC203}" dt="2018-02-20T15:46:43.080" v="5520" actId="1076"/>
          <ac:spMkLst>
            <pc:docMk/>
            <pc:sldMk cId="3050853828" sldId="330"/>
            <ac:spMk id="57" creationId="{48EB6F40-9DB1-417E-83D8-7DBD90A51D54}"/>
          </ac:spMkLst>
        </pc:spChg>
        <pc:spChg chg="add">
          <ac:chgData name="Tollef Struksnes Jahren" userId="9d445570-a449-4513-bfeb-7fce20956292" providerId="ADAL" clId="{9B34B917-B03F-4305-8EBB-464A703AC203}" dt="2018-02-24T22:41:37.693" v="10013"/>
          <ac:spMkLst>
            <pc:docMk/>
            <pc:sldMk cId="3050853828" sldId="330"/>
            <ac:spMk id="59" creationId="{7D36BFC5-AD90-4AB4-A170-25CDF9E48CF6}"/>
          </ac:spMkLst>
        </pc:spChg>
        <pc:picChg chg="add del mod">
          <ac:chgData name="Tollef Struksnes Jahren" userId="9d445570-a449-4513-bfeb-7fce20956292" providerId="ADAL" clId="{9B34B917-B03F-4305-8EBB-464A703AC203}" dt="2018-02-24T22:41:37.226" v="10012" actId="478"/>
          <ac:picMkLst>
            <pc:docMk/>
            <pc:sldMk cId="3050853828" sldId="330"/>
            <ac:picMk id="7" creationId="{FBF17A11-CABE-4C2C-AF5B-8A13B57F92EA}"/>
          </ac:picMkLst>
        </pc:picChg>
        <pc:picChg chg="add">
          <ac:chgData name="Tollef Struksnes Jahren" userId="9d445570-a449-4513-bfeb-7fce20956292" providerId="ADAL" clId="{9B34B917-B03F-4305-8EBB-464A703AC203}" dt="2018-02-24T22:41:37.693" v="10013"/>
          <ac:picMkLst>
            <pc:docMk/>
            <pc:sldMk cId="3050853828" sldId="330"/>
            <ac:picMk id="58" creationId="{C319CC94-33DB-4C78-8D27-5DFC7418A2A6}"/>
          </ac:picMkLst>
        </pc:pic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9" creationId="{B6B595B6-E183-4576-90DC-2B8584BAF7B8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0" creationId="{597BF8FB-6426-49D8-98E6-DC57F3DBD96B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1" creationId="{403EA434-2B2E-47A8-A88B-380D504218F3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2" creationId="{8454E6D4-1978-4ED8-BAAE-0D378ACA80BC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3" creationId="{814948FF-A421-4855-B7F5-CD94486416A5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4" creationId="{A72568B0-1F81-43CD-A61A-6B701201988B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5" creationId="{289EB644-483A-4F23-8FB7-1538F78A752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6" creationId="{6F0AE5EF-2F4F-483F-8C00-B8601874DB8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7" creationId="{510CD6E2-25E5-4F37-8EDF-4F80BFC1896A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8" creationId="{CFCB68A9-DD9C-44D7-A0ED-6E5459636717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19" creationId="{CF6AFC79-4AA6-4009-8C66-33C223379E9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0" creationId="{9169F212-F0EE-4EA0-A689-2267BAE32A36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1" creationId="{108CFABF-397A-4931-8054-BB12E9161AA0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2" creationId="{71DE94C5-84C5-4DB9-919E-E72A369FAF1C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3" creationId="{62DECB85-83C7-4572-9F40-AB84D8619E24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4" creationId="{3F3511E3-726B-4E47-929A-24585AB73795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5" creationId="{9D48C544-DB41-4C50-83CD-F22AAD9AF1AC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6" creationId="{51A2EC5B-B89A-46D2-9ABF-1A7B3D0EA67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7" creationId="{0C6DE1A3-8338-4598-BEA5-916371600AF3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8" creationId="{22C6C0D2-2C8F-4583-8BB8-7F28481BA111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29" creationId="{95525445-DAC0-4048-AE6D-C2E3BCD37A2A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0" creationId="{54141A47-45B0-45EF-815B-1A5CE67A0449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1" creationId="{F6613084-0B46-4CAA-952B-91EDF6D7B870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2" creationId="{E4011374-DBF1-49CF-BF55-6A1FCACC621C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3" creationId="{14EC4D08-3160-435D-BE3E-3C77E20F048B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4" creationId="{C85FF91B-9794-4EF9-A81F-32A63CBCB0CE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5" creationId="{76487CD1-1E0B-496F-A1C1-87B1D7152452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6" creationId="{906CF40F-1890-4438-877F-C67C8962E17E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7" creationId="{4D95D204-4F67-42ED-980A-AF908F1783E0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8" creationId="{BD126918-B621-4208-9E1E-9B60D67FA8B7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39" creationId="{F0420985-245D-4653-A72B-42467385CCAC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0" creationId="{B27EF2F2-6828-449A-8212-1A1B20FAF267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1" creationId="{62ABBA38-E30C-4A8C-BF6C-BF0A0FF7A41A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2" creationId="{05D1EC08-635E-4403-A1CE-95CF17A1B68B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3" creationId="{208C6F07-63A1-4E8E-8F01-D7565820ABC0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4" creationId="{D9877D2C-C843-494C-B01B-CB8A4CD29442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5" creationId="{95570513-A104-4A43-88BA-50FB714D7EA9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6" creationId="{DFB2614F-7E6A-4D48-86E2-2EA2CE72C6CB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7" creationId="{6A1CAD5F-E09B-4C50-AB57-7C3F3DA1A7D4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8" creationId="{7E1EC51C-E363-4F35-9B69-57E3710ABB42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49" creationId="{4A00511B-AEB3-4D9A-8E5B-F82249B0A7D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0" creationId="{7B8F4A74-8A5E-4941-954E-4AB336C4DA3D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1" creationId="{16498AED-D3E6-428E-89E9-3A9930143C94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2" creationId="{B6A6080C-5AC6-4BF9-8EF0-5A29A4A37F20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3" creationId="{CB8C7882-F026-40C2-B497-981F6722C717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4" creationId="{8FA887EC-E886-41DB-8BE7-D826736F5735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5" creationId="{995D4B23-72F2-4BEB-A782-DC384621CC2F}"/>
          </ac:cxnSpMkLst>
        </pc:cxnChg>
        <pc:cxnChg chg="add del">
          <ac:chgData name="Tollef Struksnes Jahren" userId="9d445570-a449-4513-bfeb-7fce20956292" providerId="ADAL" clId="{9B34B917-B03F-4305-8EBB-464A703AC203}" dt="2018-02-24T22:41:37.226" v="10012" actId="478"/>
          <ac:cxnSpMkLst>
            <pc:docMk/>
            <pc:sldMk cId="3050853828" sldId="330"/>
            <ac:cxnSpMk id="56" creationId="{2D6CCD9B-1244-495C-AA51-A234355E205E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0" creationId="{A5892BF7-E740-4324-B761-55B6F5B33586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1" creationId="{8759E377-0F74-46BF-9261-35C2C38FAFB4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2" creationId="{B5C6A17A-77EE-4B21-89D7-3A731028FFF7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3" creationId="{7A8662CA-8A16-4C68-97E4-7F2F625E4774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4" creationId="{8E4E8E39-6D63-4097-ADF5-312F50F25664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5" creationId="{62E78E98-E45D-4285-B857-79FF4BAA7D9A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6" creationId="{DB651AF5-E554-42C3-9DF3-28BE7925A93A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7" creationId="{69A10231-6A58-4A32-83DD-12E39917F3B9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8" creationId="{2A3CB9B9-66BA-4E77-BE30-A5483F6822DB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69" creationId="{8A3533C4-4824-4358-A395-E17080D99E07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0" creationId="{FC379306-EC5A-4C60-B1DA-8C2DBFB3BA6E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1" creationId="{1388D051-F63D-4078-B282-FB4B1FD30B34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2" creationId="{81A64775-55B9-4700-AE22-FA45E91BEF19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3" creationId="{C7420886-69B7-4394-B793-A752A1FEC9A3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4" creationId="{AB7C47AF-0053-46A1-9D97-4BF5BD76226D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5" creationId="{1E1B6941-C393-4DB6-837E-D1730E2B7128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6" creationId="{50E1659E-0214-4E87-81AB-5248F7C588C8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7" creationId="{DE1B2527-7383-4DA8-ACAC-F544FA779BBC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8" creationId="{CE2B77C1-2741-4681-8015-2D250388D0D7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79" creationId="{4FCD3C4D-363C-43BF-BBD3-F85480E975A8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0" creationId="{240AE3DB-440A-40A9-A721-CD7AFCDA8E4E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1" creationId="{375AA7C6-4EE2-49D3-AEF2-8B99BC43EC7E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2" creationId="{2D41AB21-DF31-4ECB-80A4-6553A8F1CCCA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3" creationId="{A39A8AC9-45CA-4F34-92BA-86023883063A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4" creationId="{506D2193-77CA-4269-8A1B-486DEE6BF564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5" creationId="{7997D39A-2C56-4849-BFD2-2453BF75FDC5}"/>
          </ac:cxnSpMkLst>
        </pc:cxnChg>
        <pc:cxnChg chg="add">
          <ac:chgData name="Tollef Struksnes Jahren" userId="9d445570-a449-4513-bfeb-7fce20956292" providerId="ADAL" clId="{9B34B917-B03F-4305-8EBB-464A703AC203}" dt="2018-02-24T22:41:37.693" v="10013"/>
          <ac:cxnSpMkLst>
            <pc:docMk/>
            <pc:sldMk cId="3050853828" sldId="330"/>
            <ac:cxnSpMk id="86" creationId="{17FBAC50-E189-434C-9022-913EF849BADD}"/>
          </ac:cxnSpMkLst>
        </pc:cxnChg>
      </pc:sldChg>
      <pc:sldChg chg="addSp modSp add">
        <pc:chgData name="Tollef Struksnes Jahren" userId="9d445570-a449-4513-bfeb-7fce20956292" providerId="ADAL" clId="{9B34B917-B03F-4305-8EBB-464A703AC203}" dt="2018-02-20T15:56:29.403" v="5597" actId="20577"/>
        <pc:sldMkLst>
          <pc:docMk/>
          <pc:sldMk cId="1037075687" sldId="332"/>
        </pc:sldMkLst>
        <pc:spChg chg="mod">
          <ac:chgData name="Tollef Struksnes Jahren" userId="9d445570-a449-4513-bfeb-7fce20956292" providerId="ADAL" clId="{9B34B917-B03F-4305-8EBB-464A703AC203}" dt="2018-02-20T15:55:49.022" v="5591" actId="20577"/>
          <ac:spMkLst>
            <pc:docMk/>
            <pc:sldMk cId="1037075687" sldId="332"/>
            <ac:spMk id="2" creationId="{F760F128-66AC-4CDB-86D8-256F02811965}"/>
          </ac:spMkLst>
        </pc:spChg>
        <pc:spChg chg="mod">
          <ac:chgData name="Tollef Struksnes Jahren" userId="9d445570-a449-4513-bfeb-7fce20956292" providerId="ADAL" clId="{9B34B917-B03F-4305-8EBB-464A703AC203}" dt="2018-02-20T15:56:28.748" v="5596" actId="14100"/>
          <ac:spMkLst>
            <pc:docMk/>
            <pc:sldMk cId="1037075687" sldId="332"/>
            <ac:spMk id="3" creationId="{FAB393A4-0082-4BC2-A197-3CA1F259ADF1}"/>
          </ac:spMkLst>
        </pc:spChg>
        <pc:picChg chg="add">
          <ac:chgData name="Tollef Struksnes Jahren" userId="9d445570-a449-4513-bfeb-7fce20956292" providerId="ADAL" clId="{9B34B917-B03F-4305-8EBB-464A703AC203}" dt="2018-02-20T15:56:29.403" v="5597" actId="20577"/>
          <ac:picMkLst>
            <pc:docMk/>
            <pc:sldMk cId="1037075687" sldId="332"/>
            <ac:picMk id="7" creationId="{D880BA88-E779-4DFF-8448-E68F694B72C2}"/>
          </ac:picMkLst>
        </pc:picChg>
      </pc:sldChg>
      <pc:sldChg chg="modSp add modAnim">
        <pc:chgData name="Tollef Struksnes Jahren" userId="9d445570-a449-4513-bfeb-7fce20956292" providerId="ADAL" clId="{9B34B917-B03F-4305-8EBB-464A703AC203}" dt="2018-02-21T08:46:05.065" v="9006" actId="20577"/>
        <pc:sldMkLst>
          <pc:docMk/>
          <pc:sldMk cId="839684130" sldId="333"/>
        </pc:sldMkLst>
        <pc:spChg chg="mod">
          <ac:chgData name="Tollef Struksnes Jahren" userId="9d445570-a449-4513-bfeb-7fce20956292" providerId="ADAL" clId="{9B34B917-B03F-4305-8EBB-464A703AC203}" dt="2018-02-20T15:31:01.359" v="5313" actId="313"/>
          <ac:spMkLst>
            <pc:docMk/>
            <pc:sldMk cId="839684130" sldId="333"/>
            <ac:spMk id="2" creationId="{25916D5A-6DBA-48F6-B1D1-0A9A35D38EA2}"/>
          </ac:spMkLst>
        </pc:spChg>
        <pc:spChg chg="mod">
          <ac:chgData name="Tollef Struksnes Jahren" userId="9d445570-a449-4513-bfeb-7fce20956292" providerId="ADAL" clId="{9B34B917-B03F-4305-8EBB-464A703AC203}" dt="2018-02-21T08:46:05.065" v="9006" actId="20577"/>
          <ac:spMkLst>
            <pc:docMk/>
            <pc:sldMk cId="839684130" sldId="333"/>
            <ac:spMk id="3" creationId="{A30C5BA9-3F51-43F0-AEAB-F02F9A82B25C}"/>
          </ac:spMkLst>
        </pc:spChg>
      </pc:sldChg>
      <pc:sldChg chg="addSp delSp modSp add modAnim">
        <pc:chgData name="Tollef Struksnes Jahren" userId="9d445570-a449-4513-bfeb-7fce20956292" providerId="ADAL" clId="{9B34B917-B03F-4305-8EBB-464A703AC203}" dt="2018-02-21T08:47:43.642" v="9008" actId="20577"/>
        <pc:sldMkLst>
          <pc:docMk/>
          <pc:sldMk cId="958101302" sldId="334"/>
        </pc:sldMkLst>
        <pc:spChg chg="mod">
          <ac:chgData name="Tollef Struksnes Jahren" userId="9d445570-a449-4513-bfeb-7fce20956292" providerId="ADAL" clId="{9B34B917-B03F-4305-8EBB-464A703AC203}" dt="2018-02-20T15:48:23.273" v="5535" actId="20577"/>
          <ac:spMkLst>
            <pc:docMk/>
            <pc:sldMk cId="958101302" sldId="334"/>
            <ac:spMk id="2" creationId="{B8FADD9D-16DE-4001-8C02-06FA5F83B6B1}"/>
          </ac:spMkLst>
        </pc:spChg>
        <pc:spChg chg="mod">
          <ac:chgData name="Tollef Struksnes Jahren" userId="9d445570-a449-4513-bfeb-7fce20956292" providerId="ADAL" clId="{9B34B917-B03F-4305-8EBB-464A703AC203}" dt="2018-02-20T15:53:48.371" v="5568" actId="20577"/>
          <ac:spMkLst>
            <pc:docMk/>
            <pc:sldMk cId="958101302" sldId="334"/>
            <ac:spMk id="3" creationId="{442EC507-2B69-45A5-9BE7-E0AC8AE3A109}"/>
          </ac:spMkLst>
        </pc:spChg>
        <pc:picChg chg="add del mod">
          <ac:chgData name="Tollef Struksnes Jahren" userId="9d445570-a449-4513-bfeb-7fce20956292" providerId="ADAL" clId="{9B34B917-B03F-4305-8EBB-464A703AC203}" dt="2018-02-20T15:53:36.305" v="5566" actId="478"/>
          <ac:picMkLst>
            <pc:docMk/>
            <pc:sldMk cId="958101302" sldId="334"/>
            <ac:picMk id="7" creationId="{EDC5E04B-E479-41DC-82D0-4E6D4B24017E}"/>
          </ac:picMkLst>
        </pc:picChg>
        <pc:picChg chg="add">
          <ac:chgData name="Tollef Struksnes Jahren" userId="9d445570-a449-4513-bfeb-7fce20956292" providerId="ADAL" clId="{9B34B917-B03F-4305-8EBB-464A703AC203}" dt="2018-02-20T15:53:40.747" v="5567" actId="20577"/>
          <ac:picMkLst>
            <pc:docMk/>
            <pc:sldMk cId="958101302" sldId="334"/>
            <ac:picMk id="8" creationId="{7258936A-FCAD-4851-898C-5F634392410D}"/>
          </ac:picMkLst>
        </pc:picChg>
      </pc:sldChg>
      <pc:sldChg chg="addSp modSp add modAnim">
        <pc:chgData name="Tollef Struksnes Jahren" userId="9d445570-a449-4513-bfeb-7fce20956292" providerId="ADAL" clId="{9B34B917-B03F-4305-8EBB-464A703AC203}" dt="2018-02-21T08:55:43.746" v="9013" actId="20577"/>
        <pc:sldMkLst>
          <pc:docMk/>
          <pc:sldMk cId="1149765861" sldId="335"/>
        </pc:sldMkLst>
        <pc:spChg chg="mod">
          <ac:chgData name="Tollef Struksnes Jahren" userId="9d445570-a449-4513-bfeb-7fce20956292" providerId="ADAL" clId="{9B34B917-B03F-4305-8EBB-464A703AC203}" dt="2018-02-20T15:52:13.774" v="5555" actId="20577"/>
          <ac:spMkLst>
            <pc:docMk/>
            <pc:sldMk cId="1149765861" sldId="335"/>
            <ac:spMk id="2" creationId="{7FB3977F-8E84-4AF3-8AD6-5DDD297BA311}"/>
          </ac:spMkLst>
        </pc:spChg>
        <pc:spChg chg="mod">
          <ac:chgData name="Tollef Struksnes Jahren" userId="9d445570-a449-4513-bfeb-7fce20956292" providerId="ADAL" clId="{9B34B917-B03F-4305-8EBB-464A703AC203}" dt="2018-02-21T08:55:39.098" v="9012" actId="6549"/>
          <ac:spMkLst>
            <pc:docMk/>
            <pc:sldMk cId="1149765861" sldId="335"/>
            <ac:spMk id="3" creationId="{514990C7-9323-4514-B4C8-6862B1DEB21D}"/>
          </ac:spMkLst>
        </pc:spChg>
        <pc:picChg chg="add mod">
          <ac:chgData name="Tollef Struksnes Jahren" userId="9d445570-a449-4513-bfeb-7fce20956292" providerId="ADAL" clId="{9B34B917-B03F-4305-8EBB-464A703AC203}" dt="2018-02-20T15:53:22.460" v="5564" actId="1076"/>
          <ac:picMkLst>
            <pc:docMk/>
            <pc:sldMk cId="1149765861" sldId="335"/>
            <ac:picMk id="7" creationId="{0D058220-FBAE-4A53-8C14-40090ADC1974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4T22:09:27.526" v="9861" actId="20577"/>
        <pc:sldMkLst>
          <pc:docMk/>
          <pc:sldMk cId="1185449184" sldId="336"/>
        </pc:sldMkLst>
        <pc:spChg chg="mod">
          <ac:chgData name="Tollef Struksnes Jahren" userId="9d445570-a449-4513-bfeb-7fce20956292" providerId="ADAL" clId="{9B34B917-B03F-4305-8EBB-464A703AC203}" dt="2018-02-24T22:09:27.526" v="9861" actId="20577"/>
          <ac:spMkLst>
            <pc:docMk/>
            <pc:sldMk cId="1185449184" sldId="336"/>
            <ac:spMk id="2" creationId="{E3EA2243-67EE-43CF-9C49-F42E8480636B}"/>
          </ac:spMkLst>
        </pc:spChg>
        <pc:spChg chg="mod">
          <ac:chgData name="Tollef Struksnes Jahren" userId="9d445570-a449-4513-bfeb-7fce20956292" providerId="ADAL" clId="{9B34B917-B03F-4305-8EBB-464A703AC203}" dt="2018-02-21T08:57:06.575" v="9021" actId="20577"/>
          <ac:spMkLst>
            <pc:docMk/>
            <pc:sldMk cId="1185449184" sldId="336"/>
            <ac:spMk id="3" creationId="{8786C4E1-12EE-4808-923E-D43A3042844C}"/>
          </ac:spMkLst>
        </pc:spChg>
        <pc:spChg chg="mod">
          <ac:chgData name="Tollef Struksnes Jahren" userId="9d445570-a449-4513-bfeb-7fce20956292" providerId="ADAL" clId="{9B34B917-B03F-4305-8EBB-464A703AC203}" dt="2018-02-20T16:13:21.331" v="5658" actId="1076"/>
          <ac:spMkLst>
            <pc:docMk/>
            <pc:sldMk cId="1185449184" sldId="336"/>
            <ac:spMk id="5" creationId="{82C72A53-6E8D-4434-9253-DB59663FD1DE}"/>
          </ac:spMkLst>
        </pc:spChg>
        <pc:spChg chg="add del">
          <ac:chgData name="Tollef Struksnes Jahren" userId="9d445570-a449-4513-bfeb-7fce20956292" providerId="ADAL" clId="{9B34B917-B03F-4305-8EBB-464A703AC203}" dt="2018-02-20T16:14:03.129" v="5669" actId="20577"/>
          <ac:spMkLst>
            <pc:docMk/>
            <pc:sldMk cId="1185449184" sldId="336"/>
            <ac:spMk id="8" creationId="{ABA0927F-5074-4DFC-B247-1763A5A40E3B}"/>
          </ac:spMkLst>
        </pc:spChg>
        <pc:spChg chg="add del mod">
          <ac:chgData name="Tollef Struksnes Jahren" userId="9d445570-a449-4513-bfeb-7fce20956292" providerId="ADAL" clId="{9B34B917-B03F-4305-8EBB-464A703AC203}" dt="2018-02-20T16:17:48.553" v="5727" actId="478"/>
          <ac:spMkLst>
            <pc:docMk/>
            <pc:sldMk cId="1185449184" sldId="336"/>
            <ac:spMk id="18" creationId="{B4311779-7709-453D-B51D-44BF0A324950}"/>
          </ac:spMkLst>
        </pc:spChg>
        <pc:spChg chg="add mod">
          <ac:chgData name="Tollef Struksnes Jahren" userId="9d445570-a449-4513-bfeb-7fce20956292" providerId="ADAL" clId="{9B34B917-B03F-4305-8EBB-464A703AC203}" dt="2018-02-20T16:17:52.358" v="5728" actId="14100"/>
          <ac:spMkLst>
            <pc:docMk/>
            <pc:sldMk cId="1185449184" sldId="336"/>
            <ac:spMk id="38" creationId="{28486BCE-D85F-4CC9-ABC3-EEBE095B83D7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45" creationId="{BEC43A25-F892-4A64-87AC-38AADBE571CD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46" creationId="{CC376B58-F7F5-47E5-8FC6-4BB1A19603B0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47" creationId="{98C80956-FACE-4C6E-8302-B0A961F53D6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48" creationId="{75ACD0E9-49E9-4474-972D-285C7A83FB4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49" creationId="{BDC7D0EC-D9BD-4D90-8373-41AF438A319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0" creationId="{1F847316-64BA-441B-BE14-F35DFFBFC48C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1" creationId="{EB23BB44-9A78-484C-80C2-782B715363D1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2" creationId="{2CB1892D-53DE-4595-846A-E28FB5B1D7F2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3" creationId="{6FC9D65B-BB16-4156-A002-093B9DB64F18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4" creationId="{4A5EA223-E553-4DF2-841D-E8BEF3C58A2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5" creationId="{B52ABAEF-F514-4508-A488-163B48454374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6" creationId="{2F63330F-665E-4579-8A77-D9A86A7C2BED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7" creationId="{F0D10185-7E6D-4DD4-BB89-6FE72BD5AE43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8" creationId="{27228F54-ACFC-466E-8780-62D4364CCE9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59" creationId="{43432788-BDC5-408C-98F1-DDEC91AE5201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0" creationId="{93D22A53-1759-45F1-9342-7E0EBFA0D275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1" creationId="{C63D3A5B-053E-4B77-AAB1-DC2EE4C57276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2" creationId="{A06F63D2-B6F8-4B1A-B4E0-7AD1E8E66CF4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6" creationId="{5F6813EE-2639-419E-9A2A-11F7C9881901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7" creationId="{98077E43-62E2-4D51-B3EB-3498ABC025AC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8" creationId="{9F49114F-5B00-46A4-969B-ED9303AA957E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69" creationId="{CAA22C5A-FA45-4954-83AE-C73E7C2A7075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0" creationId="{33971EEF-E2DC-4343-BE21-97695858952C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1" creationId="{A320A050-15A8-411B-830B-86CA6D35970D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2" creationId="{8766D160-E5AE-43A8-A7D7-273848C98CC1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3" creationId="{7366121F-874C-4C98-8CAC-AC8DF1B7C0B4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4" creationId="{57285373-DC55-497D-B09C-405DF0C5B6D6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5" creationId="{47E8EFB1-85FA-4254-BAAD-DEAF11B2465F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6" creationId="{DCAB41DC-CBF6-40C9-9FA5-160F2F3683A2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7" creationId="{F2B6735E-E95E-410D-B592-841F76D28B6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8" creationId="{7F45C788-E1EE-4075-93E5-C1951F34F493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79" creationId="{71A7D249-9B9B-4CDF-A28B-B926687E50AD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80" creationId="{215EC04F-CEF0-46AF-8CFF-88C7746B9F8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81" creationId="{448284EB-6C13-42DC-9006-B92469F3D4FD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82" creationId="{DA26BA98-E714-4DF4-9D06-F32547AE307B}"/>
          </ac:spMkLst>
        </pc:spChg>
        <pc:spChg chg="add mod">
          <ac:chgData name="Tollef Struksnes Jahren" userId="9d445570-a449-4513-bfeb-7fce20956292" providerId="ADAL" clId="{9B34B917-B03F-4305-8EBB-464A703AC203}" dt="2018-02-20T16:16:42.327" v="5697" actId="1076"/>
          <ac:spMkLst>
            <pc:docMk/>
            <pc:sldMk cId="1185449184" sldId="336"/>
            <ac:spMk id="83" creationId="{E1171FB6-CCE9-49BB-9A65-62062D72DC46}"/>
          </ac:spMkLst>
        </pc:spChg>
        <pc:picChg chg="add del">
          <ac:chgData name="Tollef Struksnes Jahren" userId="9d445570-a449-4513-bfeb-7fce20956292" providerId="ADAL" clId="{9B34B917-B03F-4305-8EBB-464A703AC203}" dt="2018-02-20T16:13:59.344" v="5668" actId="478"/>
          <ac:picMkLst>
            <pc:docMk/>
            <pc:sldMk cId="1185449184" sldId="336"/>
            <ac:picMk id="7" creationId="{0D878E27-A536-4451-8A04-50F257548D15}"/>
          </ac:picMkLst>
        </pc:picChg>
        <pc:picChg chg="add del mod ord">
          <ac:chgData name="Tollef Struksnes Jahren" userId="9d445570-a449-4513-bfeb-7fce20956292" providerId="ADAL" clId="{9B34B917-B03F-4305-8EBB-464A703AC203}" dt="2018-02-20T16:15:47.585" v="5690" actId="478"/>
          <ac:picMkLst>
            <pc:docMk/>
            <pc:sldMk cId="1185449184" sldId="336"/>
            <ac:picMk id="22" creationId="{9BC1EE9B-A8B7-46D7-9C17-3A6F4E6F269C}"/>
          </ac:picMkLst>
        </pc:picChg>
        <pc:picChg chg="add del">
          <ac:chgData name="Tollef Struksnes Jahren" userId="9d445570-a449-4513-bfeb-7fce20956292" providerId="ADAL" clId="{9B34B917-B03F-4305-8EBB-464A703AC203}" dt="2018-02-20T16:15:01.001" v="5679" actId="20577"/>
          <ac:picMkLst>
            <pc:docMk/>
            <pc:sldMk cId="1185449184" sldId="336"/>
            <ac:picMk id="23" creationId="{90BDF95A-CB07-4709-9497-F16DFF387E67}"/>
          </ac:picMkLst>
        </pc:picChg>
        <pc:picChg chg="add del mod">
          <ac:chgData name="Tollef Struksnes Jahren" userId="9d445570-a449-4513-bfeb-7fce20956292" providerId="ADAL" clId="{9B34B917-B03F-4305-8EBB-464A703AC203}" dt="2018-02-20T16:16:28.977" v="5694" actId="478"/>
          <ac:picMkLst>
            <pc:docMk/>
            <pc:sldMk cId="1185449184" sldId="336"/>
            <ac:picMk id="33" creationId="{02F7951E-8D8F-4BD0-9E04-AF413FF935F3}"/>
          </ac:picMkLst>
        </pc:picChg>
        <pc:picChg chg="add mod">
          <ac:chgData name="Tollef Struksnes Jahren" userId="9d445570-a449-4513-bfeb-7fce20956292" providerId="ADAL" clId="{9B34B917-B03F-4305-8EBB-464A703AC203}" dt="2018-02-20T16:16:42.327" v="5697" actId="1076"/>
          <ac:picMkLst>
            <pc:docMk/>
            <pc:sldMk cId="1185449184" sldId="336"/>
            <ac:picMk id="34" creationId="{41B12364-43AB-4FF2-82BB-E3636B99A29C}"/>
          </ac:picMkLst>
        </pc:picChg>
        <pc:picChg chg="add del mod">
          <ac:chgData name="Tollef Struksnes Jahren" userId="9d445570-a449-4513-bfeb-7fce20956292" providerId="ADAL" clId="{9B34B917-B03F-4305-8EBB-464A703AC203}" dt="2018-02-20T16:29:05.276" v="5864" actId="478"/>
          <ac:picMkLst>
            <pc:docMk/>
            <pc:sldMk cId="1185449184" sldId="336"/>
            <ac:picMk id="101" creationId="{04F032AE-5E80-4F63-AB39-D97EFF332D74}"/>
          </ac:picMkLst>
        </pc:picChg>
        <pc:cxnChg chg="add del">
          <ac:chgData name="Tollef Struksnes Jahren" userId="9d445570-a449-4513-bfeb-7fce20956292" providerId="ADAL" clId="{9B34B917-B03F-4305-8EBB-464A703AC203}" dt="2018-02-20T16:14:03.129" v="5669" actId="20577"/>
          <ac:cxnSpMkLst>
            <pc:docMk/>
            <pc:sldMk cId="1185449184" sldId="336"/>
            <ac:cxnSpMk id="9" creationId="{AC224A66-273B-41FB-A5CC-A89CFC3E6E8C}"/>
          </ac:cxnSpMkLst>
        </pc:cxnChg>
        <pc:cxnChg chg="add del">
          <ac:chgData name="Tollef Struksnes Jahren" userId="9d445570-a449-4513-bfeb-7fce20956292" providerId="ADAL" clId="{9B34B917-B03F-4305-8EBB-464A703AC203}" dt="2018-02-20T16:14:03.129" v="5669" actId="20577"/>
          <ac:cxnSpMkLst>
            <pc:docMk/>
            <pc:sldMk cId="1185449184" sldId="336"/>
            <ac:cxnSpMk id="10" creationId="{4BF4DBC3-BBC0-4A66-801F-55EC4AD39C04}"/>
          </ac:cxnSpMkLst>
        </pc:cxnChg>
        <pc:cxnChg chg="add del">
          <ac:chgData name="Tollef Struksnes Jahren" userId="9d445570-a449-4513-bfeb-7fce20956292" providerId="ADAL" clId="{9B34B917-B03F-4305-8EBB-464A703AC203}" dt="2018-02-20T16:14:03.129" v="5669" actId="20577"/>
          <ac:cxnSpMkLst>
            <pc:docMk/>
            <pc:sldMk cId="1185449184" sldId="336"/>
            <ac:cxnSpMk id="11" creationId="{598DC352-8080-4C7A-B503-35654BF2C2B3}"/>
          </ac:cxnSpMkLst>
        </pc:cxnChg>
        <pc:cxnChg chg="add del mod">
          <ac:chgData name="Tollef Struksnes Jahren" userId="9d445570-a449-4513-bfeb-7fce20956292" providerId="ADAL" clId="{9B34B917-B03F-4305-8EBB-464A703AC203}" dt="2018-02-20T16:13:51.745" v="5666" actId="20577"/>
          <ac:cxnSpMkLst>
            <pc:docMk/>
            <pc:sldMk cId="1185449184" sldId="336"/>
            <ac:cxnSpMk id="12" creationId="{2928457D-D5A2-405F-8CEF-EA35341D2F30}"/>
          </ac:cxnSpMkLst>
        </pc:cxnChg>
        <pc:cxnChg chg="add del mod">
          <ac:chgData name="Tollef Struksnes Jahren" userId="9d445570-a449-4513-bfeb-7fce20956292" providerId="ADAL" clId="{9B34B917-B03F-4305-8EBB-464A703AC203}" dt="2018-02-20T16:13:51.745" v="5666" actId="20577"/>
          <ac:cxnSpMkLst>
            <pc:docMk/>
            <pc:sldMk cId="1185449184" sldId="336"/>
            <ac:cxnSpMk id="13" creationId="{E5BF2E85-CB4D-4017-9DD1-A768771B1B5D}"/>
          </ac:cxnSpMkLst>
        </pc:cxnChg>
        <pc:cxnChg chg="add del mod">
          <ac:chgData name="Tollef Struksnes Jahren" userId="9d445570-a449-4513-bfeb-7fce20956292" providerId="ADAL" clId="{9B34B917-B03F-4305-8EBB-464A703AC203}" dt="2018-02-20T16:13:51.745" v="5666" actId="20577"/>
          <ac:cxnSpMkLst>
            <pc:docMk/>
            <pc:sldMk cId="1185449184" sldId="336"/>
            <ac:cxnSpMk id="14" creationId="{42BF113A-C472-4587-83EE-2C16595A9757}"/>
          </ac:cxnSpMkLst>
        </pc:cxnChg>
        <pc:cxnChg chg="add del mod">
          <ac:chgData name="Tollef Struksnes Jahren" userId="9d445570-a449-4513-bfeb-7fce20956292" providerId="ADAL" clId="{9B34B917-B03F-4305-8EBB-464A703AC203}" dt="2018-02-20T16:13:50.921" v="5664" actId="20577"/>
          <ac:cxnSpMkLst>
            <pc:docMk/>
            <pc:sldMk cId="1185449184" sldId="336"/>
            <ac:cxnSpMk id="15" creationId="{E8EF7963-2677-4665-AB84-B200FD7D8B58}"/>
          </ac:cxnSpMkLst>
        </pc:cxnChg>
        <pc:cxnChg chg="add del mod">
          <ac:chgData name="Tollef Struksnes Jahren" userId="9d445570-a449-4513-bfeb-7fce20956292" providerId="ADAL" clId="{9B34B917-B03F-4305-8EBB-464A703AC203}" dt="2018-02-20T16:13:50.921" v="5664" actId="20577"/>
          <ac:cxnSpMkLst>
            <pc:docMk/>
            <pc:sldMk cId="1185449184" sldId="336"/>
            <ac:cxnSpMk id="16" creationId="{C371B319-1E1C-448F-A3D9-0B1D70F325B1}"/>
          </ac:cxnSpMkLst>
        </pc:cxnChg>
        <pc:cxnChg chg="add del mod">
          <ac:chgData name="Tollef Struksnes Jahren" userId="9d445570-a449-4513-bfeb-7fce20956292" providerId="ADAL" clId="{9B34B917-B03F-4305-8EBB-464A703AC203}" dt="2018-02-20T16:13:50.921" v="5664" actId="20577"/>
          <ac:cxnSpMkLst>
            <pc:docMk/>
            <pc:sldMk cId="1185449184" sldId="336"/>
            <ac:cxnSpMk id="17" creationId="{2DC6AC83-B751-4E87-BF98-85A21A2B6698}"/>
          </ac:cxnSpMkLst>
        </pc:cxnChg>
        <pc:cxnChg chg="add del mod">
          <ac:chgData name="Tollef Struksnes Jahren" userId="9d445570-a449-4513-bfeb-7fce20956292" providerId="ADAL" clId="{9B34B917-B03F-4305-8EBB-464A703AC203}" dt="2018-02-20T16:17:48.553" v="5727" actId="478"/>
          <ac:cxnSpMkLst>
            <pc:docMk/>
            <pc:sldMk cId="1185449184" sldId="336"/>
            <ac:cxnSpMk id="19" creationId="{47F6C7F6-A1A5-49B2-A1EF-47F607B53334}"/>
          </ac:cxnSpMkLst>
        </pc:cxnChg>
        <pc:cxnChg chg="add del mod">
          <ac:chgData name="Tollef Struksnes Jahren" userId="9d445570-a449-4513-bfeb-7fce20956292" providerId="ADAL" clId="{9B34B917-B03F-4305-8EBB-464A703AC203}" dt="2018-02-20T16:17:48.553" v="5727" actId="478"/>
          <ac:cxnSpMkLst>
            <pc:docMk/>
            <pc:sldMk cId="1185449184" sldId="336"/>
            <ac:cxnSpMk id="20" creationId="{01DDC249-9243-47A5-9363-A5B0C238CEED}"/>
          </ac:cxnSpMkLst>
        </pc:cxnChg>
        <pc:cxnChg chg="add del mod">
          <ac:chgData name="Tollef Struksnes Jahren" userId="9d445570-a449-4513-bfeb-7fce20956292" providerId="ADAL" clId="{9B34B917-B03F-4305-8EBB-464A703AC203}" dt="2018-02-20T16:17:48.553" v="5727" actId="478"/>
          <ac:cxnSpMkLst>
            <pc:docMk/>
            <pc:sldMk cId="1185449184" sldId="336"/>
            <ac:cxnSpMk id="21" creationId="{C06C8D62-E90C-46C8-B17A-7ECE6AF13ED0}"/>
          </ac:cxnSpMkLst>
        </pc:cxnChg>
        <pc:cxnChg chg="add del">
          <ac:chgData name="Tollef Struksnes Jahren" userId="9d445570-a449-4513-bfeb-7fce20956292" providerId="ADAL" clId="{9B34B917-B03F-4305-8EBB-464A703AC203}" dt="2018-02-20T16:15:01.001" v="5679" actId="20577"/>
          <ac:cxnSpMkLst>
            <pc:docMk/>
            <pc:sldMk cId="1185449184" sldId="336"/>
            <ac:cxnSpMk id="24" creationId="{14E36EA6-8630-4C87-9705-2B9728216449}"/>
          </ac:cxnSpMkLst>
        </pc:cxnChg>
        <pc:cxnChg chg="add del">
          <ac:chgData name="Tollef Struksnes Jahren" userId="9d445570-a449-4513-bfeb-7fce20956292" providerId="ADAL" clId="{9B34B917-B03F-4305-8EBB-464A703AC203}" dt="2018-02-20T16:15:01.001" v="5679" actId="20577"/>
          <ac:cxnSpMkLst>
            <pc:docMk/>
            <pc:sldMk cId="1185449184" sldId="336"/>
            <ac:cxnSpMk id="25" creationId="{663D562B-F6E5-49FA-9D13-C2F0A939BDEE}"/>
          </ac:cxnSpMkLst>
        </pc:cxnChg>
        <pc:cxnChg chg="add del">
          <ac:chgData name="Tollef Struksnes Jahren" userId="9d445570-a449-4513-bfeb-7fce20956292" providerId="ADAL" clId="{9B34B917-B03F-4305-8EBB-464A703AC203}" dt="2018-02-20T16:15:01.001" v="5679" actId="20577"/>
          <ac:cxnSpMkLst>
            <pc:docMk/>
            <pc:sldMk cId="1185449184" sldId="336"/>
            <ac:cxnSpMk id="26" creationId="{1C81E929-E842-46ED-9561-BFEB11BD83BA}"/>
          </ac:cxnSpMkLst>
        </pc:cxnChg>
        <pc:cxnChg chg="add del mod">
          <ac:chgData name="Tollef Struksnes Jahren" userId="9d445570-a449-4513-bfeb-7fce20956292" providerId="ADAL" clId="{9B34B917-B03F-4305-8EBB-464A703AC203}" dt="2018-02-20T16:15:41.666" v="5688" actId="20577"/>
          <ac:cxnSpMkLst>
            <pc:docMk/>
            <pc:sldMk cId="1185449184" sldId="336"/>
            <ac:cxnSpMk id="27" creationId="{3B35F0A1-543C-4766-8110-15132B9C342C}"/>
          </ac:cxnSpMkLst>
        </pc:cxnChg>
        <pc:cxnChg chg="add del mod">
          <ac:chgData name="Tollef Struksnes Jahren" userId="9d445570-a449-4513-bfeb-7fce20956292" providerId="ADAL" clId="{9B34B917-B03F-4305-8EBB-464A703AC203}" dt="2018-02-20T16:15:41.666" v="5688" actId="20577"/>
          <ac:cxnSpMkLst>
            <pc:docMk/>
            <pc:sldMk cId="1185449184" sldId="336"/>
            <ac:cxnSpMk id="28" creationId="{4011DB10-1EF8-4787-B2F4-AB64C851EA79}"/>
          </ac:cxnSpMkLst>
        </pc:cxnChg>
        <pc:cxnChg chg="add del mod">
          <ac:chgData name="Tollef Struksnes Jahren" userId="9d445570-a449-4513-bfeb-7fce20956292" providerId="ADAL" clId="{9B34B917-B03F-4305-8EBB-464A703AC203}" dt="2018-02-20T16:15:41.666" v="5688" actId="20577"/>
          <ac:cxnSpMkLst>
            <pc:docMk/>
            <pc:sldMk cId="1185449184" sldId="336"/>
            <ac:cxnSpMk id="29" creationId="{408B4F01-D1B2-41DE-854E-1FC98AC6BE47}"/>
          </ac:cxnSpMkLst>
        </pc:cxnChg>
        <pc:cxnChg chg="add del mod">
          <ac:chgData name="Tollef Struksnes Jahren" userId="9d445570-a449-4513-bfeb-7fce20956292" providerId="ADAL" clId="{9B34B917-B03F-4305-8EBB-464A703AC203}" dt="2018-02-20T16:15:40.992" v="5686" actId="20577"/>
          <ac:cxnSpMkLst>
            <pc:docMk/>
            <pc:sldMk cId="1185449184" sldId="336"/>
            <ac:cxnSpMk id="30" creationId="{21BE215B-1286-4E3D-BADC-14AF6A6474BC}"/>
          </ac:cxnSpMkLst>
        </pc:cxnChg>
        <pc:cxnChg chg="add del mod">
          <ac:chgData name="Tollef Struksnes Jahren" userId="9d445570-a449-4513-bfeb-7fce20956292" providerId="ADAL" clId="{9B34B917-B03F-4305-8EBB-464A703AC203}" dt="2018-02-20T16:15:40.992" v="5686" actId="20577"/>
          <ac:cxnSpMkLst>
            <pc:docMk/>
            <pc:sldMk cId="1185449184" sldId="336"/>
            <ac:cxnSpMk id="31" creationId="{52A1649C-22D0-4176-8B11-32C0F9D6D142}"/>
          </ac:cxnSpMkLst>
        </pc:cxnChg>
        <pc:cxnChg chg="add del mod">
          <ac:chgData name="Tollef Struksnes Jahren" userId="9d445570-a449-4513-bfeb-7fce20956292" providerId="ADAL" clId="{9B34B917-B03F-4305-8EBB-464A703AC203}" dt="2018-02-20T16:15:40.992" v="5686" actId="20577"/>
          <ac:cxnSpMkLst>
            <pc:docMk/>
            <pc:sldMk cId="1185449184" sldId="336"/>
            <ac:cxnSpMk id="32" creationId="{D2BF5A59-DFBF-480C-AE86-7366B5422F43}"/>
          </ac:cxnSpMkLst>
        </pc:cxnChg>
        <pc:cxnChg chg="add del mod">
          <ac:chgData name="Tollef Struksnes Jahren" userId="9d445570-a449-4513-bfeb-7fce20956292" providerId="ADAL" clId="{9B34B917-B03F-4305-8EBB-464A703AC203}" dt="2018-02-20T16:16:50.961" v="5700" actId="478"/>
          <ac:cxnSpMkLst>
            <pc:docMk/>
            <pc:sldMk cId="1185449184" sldId="336"/>
            <ac:cxnSpMk id="35" creationId="{BC6FE6B7-8846-4322-9A1B-781513B04B64}"/>
          </ac:cxnSpMkLst>
        </pc:cxnChg>
        <pc:cxnChg chg="add del mod">
          <ac:chgData name="Tollef Struksnes Jahren" userId="9d445570-a449-4513-bfeb-7fce20956292" providerId="ADAL" clId="{9B34B917-B03F-4305-8EBB-464A703AC203}" dt="2018-02-20T16:16:50.161" v="5699" actId="478"/>
          <ac:cxnSpMkLst>
            <pc:docMk/>
            <pc:sldMk cId="1185449184" sldId="336"/>
            <ac:cxnSpMk id="36" creationId="{5159AD18-7A0D-4FC6-8D3C-DD28A5DC5B20}"/>
          </ac:cxnSpMkLst>
        </pc:cxnChg>
        <pc:cxnChg chg="add del mod">
          <ac:chgData name="Tollef Struksnes Jahren" userId="9d445570-a449-4513-bfeb-7fce20956292" providerId="ADAL" clId="{9B34B917-B03F-4305-8EBB-464A703AC203}" dt="2018-02-20T16:16:49.320" v="5698" actId="478"/>
          <ac:cxnSpMkLst>
            <pc:docMk/>
            <pc:sldMk cId="1185449184" sldId="336"/>
            <ac:cxnSpMk id="37" creationId="{4D213C10-59C4-4EC2-9A8D-B4F9848D02E5}"/>
          </ac:cxnSpMkLst>
        </pc:cxnChg>
        <pc:cxnChg chg="add del mod">
          <ac:chgData name="Tollef Struksnes Jahren" userId="9d445570-a449-4513-bfeb-7fce20956292" providerId="ADAL" clId="{9B34B917-B03F-4305-8EBB-464A703AC203}" dt="2018-02-20T16:16:51.777" v="5701" actId="478"/>
          <ac:cxnSpMkLst>
            <pc:docMk/>
            <pc:sldMk cId="1185449184" sldId="336"/>
            <ac:cxnSpMk id="39" creationId="{37C5E5CE-7A0B-4B82-A581-068D47001081}"/>
          </ac:cxnSpMkLst>
        </pc:cxnChg>
        <pc:cxnChg chg="add del mod">
          <ac:chgData name="Tollef Struksnes Jahren" userId="9d445570-a449-4513-bfeb-7fce20956292" providerId="ADAL" clId="{9B34B917-B03F-4305-8EBB-464A703AC203}" dt="2018-02-20T16:16:52.431" v="5702" actId="478"/>
          <ac:cxnSpMkLst>
            <pc:docMk/>
            <pc:sldMk cId="1185449184" sldId="336"/>
            <ac:cxnSpMk id="40" creationId="{14FD9722-801B-4DDA-B399-DBE6DB65712B}"/>
          </ac:cxnSpMkLst>
        </pc:cxnChg>
        <pc:cxnChg chg="add del mod">
          <ac:chgData name="Tollef Struksnes Jahren" userId="9d445570-a449-4513-bfeb-7fce20956292" providerId="ADAL" clId="{9B34B917-B03F-4305-8EBB-464A703AC203}" dt="2018-02-20T16:16:53.152" v="5703" actId="478"/>
          <ac:cxnSpMkLst>
            <pc:docMk/>
            <pc:sldMk cId="1185449184" sldId="336"/>
            <ac:cxnSpMk id="41" creationId="{D8FDEB1A-B3FB-4112-B02A-F0C642D32CDC}"/>
          </ac:cxnSpMkLst>
        </pc:cxnChg>
        <pc:cxnChg chg="add del mod">
          <ac:chgData name="Tollef Struksnes Jahren" userId="9d445570-a449-4513-bfeb-7fce20956292" providerId="ADAL" clId="{9B34B917-B03F-4305-8EBB-464A703AC203}" dt="2018-02-20T16:16:54.016" v="5704" actId="478"/>
          <ac:cxnSpMkLst>
            <pc:docMk/>
            <pc:sldMk cId="1185449184" sldId="336"/>
            <ac:cxnSpMk id="42" creationId="{0FD2B2E2-DBF9-4E01-BEC9-1C13C9C63211}"/>
          </ac:cxnSpMkLst>
        </pc:cxnChg>
        <pc:cxnChg chg="add del mod">
          <ac:chgData name="Tollef Struksnes Jahren" userId="9d445570-a449-4513-bfeb-7fce20956292" providerId="ADAL" clId="{9B34B917-B03F-4305-8EBB-464A703AC203}" dt="2018-02-20T16:16:54.872" v="5705" actId="478"/>
          <ac:cxnSpMkLst>
            <pc:docMk/>
            <pc:sldMk cId="1185449184" sldId="336"/>
            <ac:cxnSpMk id="43" creationId="{2EBA4CFA-1197-496F-90EF-CA2689EE5E4D}"/>
          </ac:cxnSpMkLst>
        </pc:cxnChg>
        <pc:cxnChg chg="add del mod">
          <ac:chgData name="Tollef Struksnes Jahren" userId="9d445570-a449-4513-bfeb-7fce20956292" providerId="ADAL" clId="{9B34B917-B03F-4305-8EBB-464A703AC203}" dt="2018-02-20T16:16:55.480" v="5706" actId="478"/>
          <ac:cxnSpMkLst>
            <pc:docMk/>
            <pc:sldMk cId="1185449184" sldId="336"/>
            <ac:cxnSpMk id="44" creationId="{C2BA3A5C-0871-4C91-A145-AC4341E9AEA2}"/>
          </ac:cxnSpMkLst>
        </pc:cxnChg>
        <pc:cxnChg chg="add del mod">
          <ac:chgData name="Tollef Struksnes Jahren" userId="9d445570-a449-4513-bfeb-7fce20956292" providerId="ADAL" clId="{9B34B917-B03F-4305-8EBB-464A703AC203}" dt="2018-02-20T16:17:16.381" v="5715" actId="478"/>
          <ac:cxnSpMkLst>
            <pc:docMk/>
            <pc:sldMk cId="1185449184" sldId="336"/>
            <ac:cxnSpMk id="63" creationId="{25AAD282-A0A8-4D20-9A9A-AD641DAF4A99}"/>
          </ac:cxnSpMkLst>
        </pc:cxnChg>
        <pc:cxnChg chg="add del mod">
          <ac:chgData name="Tollef Struksnes Jahren" userId="9d445570-a449-4513-bfeb-7fce20956292" providerId="ADAL" clId="{9B34B917-B03F-4305-8EBB-464A703AC203}" dt="2018-02-20T16:17:15.880" v="5714" actId="478"/>
          <ac:cxnSpMkLst>
            <pc:docMk/>
            <pc:sldMk cId="1185449184" sldId="336"/>
            <ac:cxnSpMk id="64" creationId="{82421596-613B-4498-9677-2E00A83150A1}"/>
          </ac:cxnSpMkLst>
        </pc:cxnChg>
        <pc:cxnChg chg="add del mod">
          <ac:chgData name="Tollef Struksnes Jahren" userId="9d445570-a449-4513-bfeb-7fce20956292" providerId="ADAL" clId="{9B34B917-B03F-4305-8EBB-464A703AC203}" dt="2018-02-20T16:17:14.920" v="5713" actId="478"/>
          <ac:cxnSpMkLst>
            <pc:docMk/>
            <pc:sldMk cId="1185449184" sldId="336"/>
            <ac:cxnSpMk id="65" creationId="{3422C0D6-FD74-4BB5-8084-3D1CE152F478}"/>
          </ac:cxnSpMkLst>
        </pc:cxnChg>
        <pc:cxnChg chg="add mod">
          <ac:chgData name="Tollef Struksnes Jahren" userId="9d445570-a449-4513-bfeb-7fce20956292" providerId="ADAL" clId="{9B34B917-B03F-4305-8EBB-464A703AC203}" dt="2018-02-20T16:17:03.250" v="5708" actId="1076"/>
          <ac:cxnSpMkLst>
            <pc:docMk/>
            <pc:sldMk cId="1185449184" sldId="336"/>
            <ac:cxnSpMk id="84" creationId="{7B58B942-0401-4138-AE57-733F78015958}"/>
          </ac:cxnSpMkLst>
        </pc:cxnChg>
        <pc:cxnChg chg="add mod">
          <ac:chgData name="Tollef Struksnes Jahren" userId="9d445570-a449-4513-bfeb-7fce20956292" providerId="ADAL" clId="{9B34B917-B03F-4305-8EBB-464A703AC203}" dt="2018-02-20T16:17:03.250" v="5708" actId="1076"/>
          <ac:cxnSpMkLst>
            <pc:docMk/>
            <pc:sldMk cId="1185449184" sldId="336"/>
            <ac:cxnSpMk id="85" creationId="{366BEDC2-6FF8-48BA-BC54-B6C72F4F5ADC}"/>
          </ac:cxnSpMkLst>
        </pc:cxnChg>
        <pc:cxnChg chg="add mod">
          <ac:chgData name="Tollef Struksnes Jahren" userId="9d445570-a449-4513-bfeb-7fce20956292" providerId="ADAL" clId="{9B34B917-B03F-4305-8EBB-464A703AC203}" dt="2018-02-20T16:17:03.250" v="5708" actId="1076"/>
          <ac:cxnSpMkLst>
            <pc:docMk/>
            <pc:sldMk cId="1185449184" sldId="336"/>
            <ac:cxnSpMk id="86" creationId="{BCECFFC7-F787-4D97-8DD5-BA3CA5A86AD1}"/>
          </ac:cxnSpMkLst>
        </pc:cxnChg>
        <pc:cxnChg chg="add mod">
          <ac:chgData name="Tollef Struksnes Jahren" userId="9d445570-a449-4513-bfeb-7fce20956292" providerId="ADAL" clId="{9B34B917-B03F-4305-8EBB-464A703AC203}" dt="2018-02-20T16:17:08.395" v="5710" actId="1076"/>
          <ac:cxnSpMkLst>
            <pc:docMk/>
            <pc:sldMk cId="1185449184" sldId="336"/>
            <ac:cxnSpMk id="87" creationId="{0F48532C-B737-4BA4-96D7-21558D7B94B3}"/>
          </ac:cxnSpMkLst>
        </pc:cxnChg>
        <pc:cxnChg chg="add mod">
          <ac:chgData name="Tollef Struksnes Jahren" userId="9d445570-a449-4513-bfeb-7fce20956292" providerId="ADAL" clId="{9B34B917-B03F-4305-8EBB-464A703AC203}" dt="2018-02-20T16:17:08.395" v="5710" actId="1076"/>
          <ac:cxnSpMkLst>
            <pc:docMk/>
            <pc:sldMk cId="1185449184" sldId="336"/>
            <ac:cxnSpMk id="88" creationId="{9A319535-28C4-4C95-B7C2-3EBB8124F366}"/>
          </ac:cxnSpMkLst>
        </pc:cxnChg>
        <pc:cxnChg chg="add mod">
          <ac:chgData name="Tollef Struksnes Jahren" userId="9d445570-a449-4513-bfeb-7fce20956292" providerId="ADAL" clId="{9B34B917-B03F-4305-8EBB-464A703AC203}" dt="2018-02-20T16:17:08.395" v="5710" actId="1076"/>
          <ac:cxnSpMkLst>
            <pc:docMk/>
            <pc:sldMk cId="1185449184" sldId="336"/>
            <ac:cxnSpMk id="89" creationId="{AB65772D-2E7A-41C6-AFBF-D000B27D0E51}"/>
          </ac:cxnSpMkLst>
        </pc:cxnChg>
        <pc:cxnChg chg="add mod">
          <ac:chgData name="Tollef Struksnes Jahren" userId="9d445570-a449-4513-bfeb-7fce20956292" providerId="ADAL" clId="{9B34B917-B03F-4305-8EBB-464A703AC203}" dt="2018-02-20T16:17:13.223" v="5712" actId="1076"/>
          <ac:cxnSpMkLst>
            <pc:docMk/>
            <pc:sldMk cId="1185449184" sldId="336"/>
            <ac:cxnSpMk id="90" creationId="{6A553188-E9CE-4855-BA5B-519E8C96FFA7}"/>
          </ac:cxnSpMkLst>
        </pc:cxnChg>
        <pc:cxnChg chg="add mod">
          <ac:chgData name="Tollef Struksnes Jahren" userId="9d445570-a449-4513-bfeb-7fce20956292" providerId="ADAL" clId="{9B34B917-B03F-4305-8EBB-464A703AC203}" dt="2018-02-20T16:17:13.223" v="5712" actId="1076"/>
          <ac:cxnSpMkLst>
            <pc:docMk/>
            <pc:sldMk cId="1185449184" sldId="336"/>
            <ac:cxnSpMk id="91" creationId="{86A263DA-06C5-4C8C-AACE-3477E3C91C3C}"/>
          </ac:cxnSpMkLst>
        </pc:cxnChg>
        <pc:cxnChg chg="add mod">
          <ac:chgData name="Tollef Struksnes Jahren" userId="9d445570-a449-4513-bfeb-7fce20956292" providerId="ADAL" clId="{9B34B917-B03F-4305-8EBB-464A703AC203}" dt="2018-02-20T16:17:13.223" v="5712" actId="1076"/>
          <ac:cxnSpMkLst>
            <pc:docMk/>
            <pc:sldMk cId="1185449184" sldId="336"/>
            <ac:cxnSpMk id="92" creationId="{431A8F22-BDC7-4C0A-9384-12580F8E2D9A}"/>
          </ac:cxnSpMkLst>
        </pc:cxnChg>
        <pc:cxnChg chg="add mod">
          <ac:chgData name="Tollef Struksnes Jahren" userId="9d445570-a449-4513-bfeb-7fce20956292" providerId="ADAL" clId="{9B34B917-B03F-4305-8EBB-464A703AC203}" dt="2018-02-20T16:17:23.917" v="5718" actId="14100"/>
          <ac:cxnSpMkLst>
            <pc:docMk/>
            <pc:sldMk cId="1185449184" sldId="336"/>
            <ac:cxnSpMk id="93" creationId="{F096A32F-038C-43BC-8A49-069B321B0BD3}"/>
          </ac:cxnSpMkLst>
        </pc:cxnChg>
        <pc:cxnChg chg="add mod">
          <ac:chgData name="Tollef Struksnes Jahren" userId="9d445570-a449-4513-bfeb-7fce20956292" providerId="ADAL" clId="{9B34B917-B03F-4305-8EBB-464A703AC203}" dt="2018-02-20T16:17:35.255" v="5722" actId="14100"/>
          <ac:cxnSpMkLst>
            <pc:docMk/>
            <pc:sldMk cId="1185449184" sldId="336"/>
            <ac:cxnSpMk id="95" creationId="{2DC90764-DD1F-4266-8779-92482CB1E20C}"/>
          </ac:cxnSpMkLst>
        </pc:cxnChg>
        <pc:cxnChg chg="add mod">
          <ac:chgData name="Tollef Struksnes Jahren" userId="9d445570-a449-4513-bfeb-7fce20956292" providerId="ADAL" clId="{9B34B917-B03F-4305-8EBB-464A703AC203}" dt="2018-02-20T16:17:44.621" v="5726" actId="14100"/>
          <ac:cxnSpMkLst>
            <pc:docMk/>
            <pc:sldMk cId="1185449184" sldId="336"/>
            <ac:cxnSpMk id="98" creationId="{909A9B13-61A8-4AA2-AF16-00C10A5DAA68}"/>
          </ac:cxnSpMkLst>
        </pc:cxnChg>
      </pc:sldChg>
      <pc:sldChg chg="addSp delSp modSp add">
        <pc:chgData name="Tollef Struksnes Jahren" userId="9d445570-a449-4513-bfeb-7fce20956292" providerId="ADAL" clId="{9B34B917-B03F-4305-8EBB-464A703AC203}" dt="2018-02-24T22:27:17.013" v="10006" actId="2711"/>
        <pc:sldMkLst>
          <pc:docMk/>
          <pc:sldMk cId="3175083819" sldId="337"/>
        </pc:sldMkLst>
        <pc:spChg chg="mod">
          <ac:chgData name="Tollef Struksnes Jahren" userId="9d445570-a449-4513-bfeb-7fce20956292" providerId="ADAL" clId="{9B34B917-B03F-4305-8EBB-464A703AC203}" dt="2018-02-20T16:00:07.070" v="5605" actId="20577"/>
          <ac:spMkLst>
            <pc:docMk/>
            <pc:sldMk cId="3175083819" sldId="337"/>
            <ac:spMk id="2" creationId="{4F5EB3F7-1A72-42AE-B123-C9A2525FA002}"/>
          </ac:spMkLst>
        </pc:spChg>
        <pc:spChg chg="mod">
          <ac:chgData name="Tollef Struksnes Jahren" userId="9d445570-a449-4513-bfeb-7fce20956292" providerId="ADAL" clId="{9B34B917-B03F-4305-8EBB-464A703AC203}" dt="2018-02-24T22:27:17.013" v="10006" actId="2711"/>
          <ac:spMkLst>
            <pc:docMk/>
            <pc:sldMk cId="3175083819" sldId="337"/>
            <ac:spMk id="3" creationId="{5E00C870-C9E5-436D-8536-289B436F54EB}"/>
          </ac:spMkLst>
        </pc:spChg>
        <pc:picChg chg="add del mod">
          <ac:chgData name="Tollef Struksnes Jahren" userId="9d445570-a449-4513-bfeb-7fce20956292" providerId="ADAL" clId="{9B34B917-B03F-4305-8EBB-464A703AC203}" dt="2018-02-24T22:19:15.424" v="9949" actId="478"/>
          <ac:picMkLst>
            <pc:docMk/>
            <pc:sldMk cId="3175083819" sldId="337"/>
            <ac:picMk id="7" creationId="{40B15507-E513-4F76-8776-0D4FC0FA69B5}"/>
          </ac:picMkLst>
        </pc:picChg>
        <pc:picChg chg="add del mod">
          <ac:chgData name="Tollef Struksnes Jahren" userId="9d445570-a449-4513-bfeb-7fce20956292" providerId="ADAL" clId="{9B34B917-B03F-4305-8EBB-464A703AC203}" dt="2018-02-24T22:08:47.920" v="9855" actId="478"/>
          <ac:picMkLst>
            <pc:docMk/>
            <pc:sldMk cId="3175083819" sldId="337"/>
            <ac:picMk id="8" creationId="{4D69E13F-30C7-4BE1-90C2-3B26D91E3C6C}"/>
          </ac:picMkLst>
        </pc:picChg>
        <pc:picChg chg="add mod">
          <ac:chgData name="Tollef Struksnes Jahren" userId="9d445570-a449-4513-bfeb-7fce20956292" providerId="ADAL" clId="{9B34B917-B03F-4305-8EBB-464A703AC203}" dt="2018-02-24T22:26:59.199" v="10005" actId="1076"/>
          <ac:picMkLst>
            <pc:docMk/>
            <pc:sldMk cId="3175083819" sldId="337"/>
            <ac:picMk id="9" creationId="{A55AFC29-7EDD-42CA-A0AD-C3C3CF2106D6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16:39:54.576" v="5892" actId="1076"/>
        <pc:sldMkLst>
          <pc:docMk/>
          <pc:sldMk cId="1751490347" sldId="338"/>
        </pc:sldMkLst>
        <pc:spChg chg="mod">
          <ac:chgData name="Tollef Struksnes Jahren" userId="9d445570-a449-4513-bfeb-7fce20956292" providerId="ADAL" clId="{9B34B917-B03F-4305-8EBB-464A703AC203}" dt="2018-02-20T16:31:03.577" v="5868" actId="1076"/>
          <ac:spMkLst>
            <pc:docMk/>
            <pc:sldMk cId="1751490347" sldId="338"/>
            <ac:spMk id="2" creationId="{3CD25331-56D6-4D3D-84FE-ABBDAFB412E1}"/>
          </ac:spMkLst>
        </pc:spChg>
        <pc:spChg chg="add del mod">
          <ac:chgData name="Tollef Struksnes Jahren" userId="9d445570-a449-4513-bfeb-7fce20956292" providerId="ADAL" clId="{9B34B917-B03F-4305-8EBB-464A703AC203}" dt="2018-02-20T16:31:33.049" v="5878" actId="20577"/>
          <ac:spMkLst>
            <pc:docMk/>
            <pc:sldMk cId="1751490347" sldId="338"/>
            <ac:spMk id="3" creationId="{AB6DAF5A-2D28-4780-B888-4CC882199FA4}"/>
          </ac:spMkLst>
        </pc:spChg>
        <pc:picChg chg="add del mod">
          <ac:chgData name="Tollef Struksnes Jahren" userId="9d445570-a449-4513-bfeb-7fce20956292" providerId="ADAL" clId="{9B34B917-B03F-4305-8EBB-464A703AC203}" dt="2018-02-20T16:31:14.985" v="5872" actId="1076"/>
          <ac:picMkLst>
            <pc:docMk/>
            <pc:sldMk cId="1751490347" sldId="338"/>
            <ac:picMk id="7" creationId="{4C0FCE5B-913D-46F3-A39F-C77A20DE60D2}"/>
          </ac:picMkLst>
        </pc:picChg>
        <pc:picChg chg="add mod">
          <ac:chgData name="Tollef Struksnes Jahren" userId="9d445570-a449-4513-bfeb-7fce20956292" providerId="ADAL" clId="{9B34B917-B03F-4305-8EBB-464A703AC203}" dt="2018-02-20T16:39:54.576" v="5892" actId="1076"/>
          <ac:picMkLst>
            <pc:docMk/>
            <pc:sldMk cId="1751490347" sldId="338"/>
            <ac:picMk id="8" creationId="{030E6126-9764-4AC6-B199-AE728C0932EF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16:40:53.535" v="5904" actId="1076"/>
        <pc:sldMkLst>
          <pc:docMk/>
          <pc:sldMk cId="2809010591" sldId="339"/>
        </pc:sldMkLst>
        <pc:spChg chg="mod">
          <ac:chgData name="Tollef Struksnes Jahren" userId="9d445570-a449-4513-bfeb-7fce20956292" providerId="ADAL" clId="{9B34B917-B03F-4305-8EBB-464A703AC203}" dt="2018-02-20T16:39:36.457" v="5888" actId="1076"/>
          <ac:spMkLst>
            <pc:docMk/>
            <pc:sldMk cId="2809010591" sldId="339"/>
            <ac:spMk id="2" creationId="{1CB63E00-91EE-4E91-9BF3-9DD8AEF7817D}"/>
          </ac:spMkLst>
        </pc:spChg>
        <pc:spChg chg="mod">
          <ac:chgData name="Tollef Struksnes Jahren" userId="9d445570-a449-4513-bfeb-7fce20956292" providerId="ADAL" clId="{9B34B917-B03F-4305-8EBB-464A703AC203}" dt="2018-02-20T16:40:36.888" v="5902" actId="1076"/>
          <ac:spMkLst>
            <pc:docMk/>
            <pc:sldMk cId="2809010591" sldId="339"/>
            <ac:spMk id="3" creationId="{BB28E7F9-3DA9-43B0-B4EC-745372405E4F}"/>
          </ac:spMkLst>
        </pc:spChg>
        <pc:picChg chg="add del mod">
          <ac:chgData name="Tollef Struksnes Jahren" userId="9d445570-a449-4513-bfeb-7fce20956292" providerId="ADAL" clId="{9B34B917-B03F-4305-8EBB-464A703AC203}" dt="2018-02-20T16:39:49.872" v="5891" actId="478"/>
          <ac:picMkLst>
            <pc:docMk/>
            <pc:sldMk cId="2809010591" sldId="339"/>
            <ac:picMk id="7" creationId="{9F1E9F1D-1655-4669-984E-46D241842AB8}"/>
          </ac:picMkLst>
        </pc:picChg>
        <pc:picChg chg="add mod">
          <ac:chgData name="Tollef Struksnes Jahren" userId="9d445570-a449-4513-bfeb-7fce20956292" providerId="ADAL" clId="{9B34B917-B03F-4305-8EBB-464A703AC203}" dt="2018-02-20T16:40:18.030" v="5896" actId="1076"/>
          <ac:picMkLst>
            <pc:docMk/>
            <pc:sldMk cId="2809010591" sldId="339"/>
            <ac:picMk id="8" creationId="{89E8039C-105A-4AED-8B85-E3F08E1455CD}"/>
          </ac:picMkLst>
        </pc:picChg>
        <pc:picChg chg="add mod">
          <ac:chgData name="Tollef Struksnes Jahren" userId="9d445570-a449-4513-bfeb-7fce20956292" providerId="ADAL" clId="{9B34B917-B03F-4305-8EBB-464A703AC203}" dt="2018-02-20T16:40:53.535" v="5904" actId="1076"/>
          <ac:picMkLst>
            <pc:docMk/>
            <pc:sldMk cId="2809010591" sldId="339"/>
            <ac:picMk id="9" creationId="{FA8DCDCF-FD6D-40F8-B9D9-CC9FF5E0A467}"/>
          </ac:picMkLst>
        </pc:picChg>
        <pc:picChg chg="add mod">
          <ac:chgData name="Tollef Struksnes Jahren" userId="9d445570-a449-4513-bfeb-7fce20956292" providerId="ADAL" clId="{9B34B917-B03F-4305-8EBB-464A703AC203}" dt="2018-02-20T16:40:53.535" v="5904" actId="1076"/>
          <ac:picMkLst>
            <pc:docMk/>
            <pc:sldMk cId="2809010591" sldId="339"/>
            <ac:picMk id="10" creationId="{0D7CA3BE-B1A4-46A9-89A1-F3627111F6AB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9:11:27.275" v="9041" actId="14100"/>
        <pc:sldMkLst>
          <pc:docMk/>
          <pc:sldMk cId="3404314558" sldId="342"/>
        </pc:sldMkLst>
        <pc:spChg chg="mod">
          <ac:chgData name="Tollef Struksnes Jahren" userId="9d445570-a449-4513-bfeb-7fce20956292" providerId="ADAL" clId="{9B34B917-B03F-4305-8EBB-464A703AC203}" dt="2018-02-20T16:42:09.750" v="5928" actId="313"/>
          <ac:spMkLst>
            <pc:docMk/>
            <pc:sldMk cId="3404314558" sldId="342"/>
            <ac:spMk id="2" creationId="{1F85CFDB-3E4F-4F1A-A274-B14F519C4535}"/>
          </ac:spMkLst>
        </pc:spChg>
        <pc:spChg chg="del">
          <ac:chgData name="Tollef Struksnes Jahren" userId="9d445570-a449-4513-bfeb-7fce20956292" providerId="ADAL" clId="{9B34B917-B03F-4305-8EBB-464A703AC203}" dt="2018-02-20T16:42:20.926" v="5929" actId="14100"/>
          <ac:spMkLst>
            <pc:docMk/>
            <pc:sldMk cId="3404314558" sldId="342"/>
            <ac:spMk id="3" creationId="{34664AC1-C7F5-4F26-99C7-4D55E213103A}"/>
          </ac:spMkLst>
        </pc:spChg>
        <pc:spChg chg="add mod">
          <ac:chgData name="Tollef Struksnes Jahren" userId="9d445570-a449-4513-bfeb-7fce20956292" providerId="ADAL" clId="{9B34B917-B03F-4305-8EBB-464A703AC203}" dt="2018-02-21T09:11:27.275" v="9041" actId="14100"/>
          <ac:spMkLst>
            <pc:docMk/>
            <pc:sldMk cId="3404314558" sldId="342"/>
            <ac:spMk id="8" creationId="{8C36BFF8-B65E-4E68-84E6-E588E9E0C04A}"/>
          </ac:spMkLst>
        </pc:spChg>
        <pc:spChg chg="add del mod">
          <ac:chgData name="Tollef Struksnes Jahren" userId="9d445570-a449-4513-bfeb-7fce20956292" providerId="ADAL" clId="{9B34B917-B03F-4305-8EBB-464A703AC203}" dt="2018-02-21T09:11:20.822" v="9037" actId="478"/>
          <ac:spMkLst>
            <pc:docMk/>
            <pc:sldMk cId="3404314558" sldId="342"/>
            <ac:spMk id="11" creationId="{21BC3952-F727-4EB2-8DF2-1699C1EEE871}"/>
          </ac:spMkLst>
        </pc:spChg>
        <pc:picChg chg="add del mod">
          <ac:chgData name="Tollef Struksnes Jahren" userId="9d445570-a449-4513-bfeb-7fce20956292" providerId="ADAL" clId="{9B34B917-B03F-4305-8EBB-464A703AC203}" dt="2018-02-21T09:11:14.009" v="9034" actId="478"/>
          <ac:picMkLst>
            <pc:docMk/>
            <pc:sldMk cId="3404314558" sldId="342"/>
            <ac:picMk id="7" creationId="{54FE207C-6CF7-40DE-83BD-C9D064D7CC4B}"/>
          </ac:picMkLst>
        </pc:picChg>
        <pc:picChg chg="add mod">
          <ac:chgData name="Tollef Struksnes Jahren" userId="9d445570-a449-4513-bfeb-7fce20956292" providerId="ADAL" clId="{9B34B917-B03F-4305-8EBB-464A703AC203}" dt="2018-02-21T09:11:25.108" v="9040" actId="1076"/>
          <ac:picMkLst>
            <pc:docMk/>
            <pc:sldMk cId="3404314558" sldId="342"/>
            <ac:picMk id="9" creationId="{380EE099-6D99-44E1-A0F7-C261E2622B9E}"/>
          </ac:picMkLst>
        </pc:picChg>
      </pc:sldChg>
      <pc:sldChg chg="addSp modSp add">
        <pc:chgData name="Tollef Struksnes Jahren" userId="9d445570-a449-4513-bfeb-7fce20956292" providerId="ADAL" clId="{9B34B917-B03F-4305-8EBB-464A703AC203}" dt="2018-02-20T17:47:21.994" v="6147" actId="1076"/>
        <pc:sldMkLst>
          <pc:docMk/>
          <pc:sldMk cId="1288455327" sldId="343"/>
        </pc:sldMkLst>
        <pc:spChg chg="mod">
          <ac:chgData name="Tollef Struksnes Jahren" userId="9d445570-a449-4513-bfeb-7fce20956292" providerId="ADAL" clId="{9B34B917-B03F-4305-8EBB-464A703AC203}" dt="2018-02-20T17:41:53.009" v="6012" actId="20577"/>
          <ac:spMkLst>
            <pc:docMk/>
            <pc:sldMk cId="1288455327" sldId="343"/>
            <ac:spMk id="2" creationId="{02B3003D-FB97-4855-A8B8-1BBC4639B23D}"/>
          </ac:spMkLst>
        </pc:spChg>
        <pc:spChg chg="mod">
          <ac:chgData name="Tollef Struksnes Jahren" userId="9d445570-a449-4513-bfeb-7fce20956292" providerId="ADAL" clId="{9B34B917-B03F-4305-8EBB-464A703AC203}" dt="2018-02-20T17:47:15.401" v="6144" actId="14100"/>
          <ac:spMkLst>
            <pc:docMk/>
            <pc:sldMk cId="1288455327" sldId="343"/>
            <ac:spMk id="3" creationId="{700B8A91-1BD0-4817-889A-998F39130B9A}"/>
          </ac:spMkLst>
        </pc:spChg>
        <pc:picChg chg="add mod">
          <ac:chgData name="Tollef Struksnes Jahren" userId="9d445570-a449-4513-bfeb-7fce20956292" providerId="ADAL" clId="{9B34B917-B03F-4305-8EBB-464A703AC203}" dt="2018-02-20T17:47:21.994" v="6147" actId="1076"/>
          <ac:picMkLst>
            <pc:docMk/>
            <pc:sldMk cId="1288455327" sldId="343"/>
            <ac:picMk id="7" creationId="{FD825DD0-C052-46BE-934D-3905F45B44BE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0T17:52:13.538" v="6166" actId="14100"/>
        <pc:sldMkLst>
          <pc:docMk/>
          <pc:sldMk cId="2957646607" sldId="344"/>
        </pc:sldMkLst>
        <pc:spChg chg="mod">
          <ac:chgData name="Tollef Struksnes Jahren" userId="9d445570-a449-4513-bfeb-7fce20956292" providerId="ADAL" clId="{9B34B917-B03F-4305-8EBB-464A703AC203}" dt="2018-02-20T17:49:53.158" v="6148" actId="14100"/>
          <ac:spMkLst>
            <pc:docMk/>
            <pc:sldMk cId="2957646607" sldId="344"/>
            <ac:spMk id="2" creationId="{E2EAAEB1-F9D7-489A-99FE-D2C6148E6127}"/>
          </ac:spMkLst>
        </pc:spChg>
        <pc:spChg chg="mod">
          <ac:chgData name="Tollef Struksnes Jahren" userId="9d445570-a449-4513-bfeb-7fce20956292" providerId="ADAL" clId="{9B34B917-B03F-4305-8EBB-464A703AC203}" dt="2018-02-20T17:52:13.538" v="6166" actId="14100"/>
          <ac:spMkLst>
            <pc:docMk/>
            <pc:sldMk cId="2957646607" sldId="344"/>
            <ac:spMk id="3" creationId="{C1FE0989-BBAD-4CE2-9367-5C2974E6CD05}"/>
          </ac:spMkLst>
        </pc:spChg>
        <pc:picChg chg="add del mod">
          <ac:chgData name="Tollef Struksnes Jahren" userId="9d445570-a449-4513-bfeb-7fce20956292" providerId="ADAL" clId="{9B34B917-B03F-4305-8EBB-464A703AC203}" dt="2018-02-20T17:52:05.862" v="6164" actId="478"/>
          <ac:picMkLst>
            <pc:docMk/>
            <pc:sldMk cId="2957646607" sldId="344"/>
            <ac:picMk id="7" creationId="{C1901AEC-EA57-4A80-BD6C-E6AAD3978580}"/>
          </ac:picMkLst>
        </pc:picChg>
        <pc:picChg chg="add">
          <ac:chgData name="Tollef Struksnes Jahren" userId="9d445570-a449-4513-bfeb-7fce20956292" providerId="ADAL" clId="{9B34B917-B03F-4305-8EBB-464A703AC203}" dt="2018-02-20T17:52:09.986" v="6165" actId="14100"/>
          <ac:picMkLst>
            <pc:docMk/>
            <pc:sldMk cId="2957646607" sldId="344"/>
            <ac:picMk id="8" creationId="{53F70D5C-BACE-45EC-9348-855B79CF0FA7}"/>
          </ac:picMkLst>
        </pc:picChg>
      </pc:sldChg>
      <pc:sldChg chg="addSp modSp add modAnim">
        <pc:chgData name="Tollef Struksnes Jahren" userId="9d445570-a449-4513-bfeb-7fce20956292" providerId="ADAL" clId="{9B34B917-B03F-4305-8EBB-464A703AC203}" dt="2018-02-24T18:24:11.262" v="9171" actId="20577"/>
        <pc:sldMkLst>
          <pc:docMk/>
          <pc:sldMk cId="1287958271" sldId="345"/>
        </pc:sldMkLst>
        <pc:spChg chg="mod">
          <ac:chgData name="Tollef Struksnes Jahren" userId="9d445570-a449-4513-bfeb-7fce20956292" providerId="ADAL" clId="{9B34B917-B03F-4305-8EBB-464A703AC203}" dt="2018-02-20T17:52:34.348" v="6169" actId="20577"/>
          <ac:spMkLst>
            <pc:docMk/>
            <pc:sldMk cId="1287958271" sldId="345"/>
            <ac:spMk id="2" creationId="{9B1630E8-79B7-4231-BB75-3F6FEE14292E}"/>
          </ac:spMkLst>
        </pc:spChg>
        <pc:spChg chg="mod">
          <ac:chgData name="Tollef Struksnes Jahren" userId="9d445570-a449-4513-bfeb-7fce20956292" providerId="ADAL" clId="{9B34B917-B03F-4305-8EBB-464A703AC203}" dt="2018-02-24T18:24:11.262" v="9171" actId="20577"/>
          <ac:spMkLst>
            <pc:docMk/>
            <pc:sldMk cId="1287958271" sldId="345"/>
            <ac:spMk id="3" creationId="{FBDE06F9-9138-4349-90E9-282F7C455085}"/>
          </ac:spMkLst>
        </pc:spChg>
        <pc:spChg chg="add mod">
          <ac:chgData name="Tollef Struksnes Jahren" userId="9d445570-a449-4513-bfeb-7fce20956292" providerId="ADAL" clId="{9B34B917-B03F-4305-8EBB-464A703AC203}" dt="2018-02-24T18:14:19.938" v="9145" actId="1076"/>
          <ac:spMkLst>
            <pc:docMk/>
            <pc:sldMk cId="1287958271" sldId="345"/>
            <ac:spMk id="8" creationId="{3C2F3919-1910-4B48-8170-F15B7900FD42}"/>
          </ac:spMkLst>
        </pc:spChg>
        <pc:picChg chg="add mod">
          <ac:chgData name="Tollef Struksnes Jahren" userId="9d445570-a449-4513-bfeb-7fce20956292" providerId="ADAL" clId="{9B34B917-B03F-4305-8EBB-464A703AC203}" dt="2018-02-24T18:12:02.167" v="9133" actId="1076"/>
          <ac:picMkLst>
            <pc:docMk/>
            <pc:sldMk cId="1287958271" sldId="345"/>
            <ac:picMk id="7" creationId="{940A3A8E-DB0D-4206-9BF0-FAF5C12B7D29}"/>
          </ac:picMkLst>
        </pc:picChg>
      </pc:sldChg>
      <pc:sldChg chg="addSp delSp modSp add del modAnim">
        <pc:chgData name="Tollef Struksnes Jahren" userId="9d445570-a449-4513-bfeb-7fce20956292" providerId="ADAL" clId="{9B34B917-B03F-4305-8EBB-464A703AC203}" dt="2018-02-24T19:32:40.100" v="9485" actId="2696"/>
        <pc:sldMkLst>
          <pc:docMk/>
          <pc:sldMk cId="4121249402" sldId="346"/>
        </pc:sldMkLst>
        <pc:spChg chg="mod">
          <ac:chgData name="Tollef Struksnes Jahren" userId="9d445570-a449-4513-bfeb-7fce20956292" providerId="ADAL" clId="{9B34B917-B03F-4305-8EBB-464A703AC203}" dt="2018-02-24T18:25:21.053" v="9198" actId="20577"/>
          <ac:spMkLst>
            <pc:docMk/>
            <pc:sldMk cId="4121249402" sldId="346"/>
            <ac:spMk id="2" creationId="{6E6000FD-0C85-4675-85AD-9049A2A48B79}"/>
          </ac:spMkLst>
        </pc:spChg>
        <pc:spChg chg="mod">
          <ac:chgData name="Tollef Struksnes Jahren" userId="9d445570-a449-4513-bfeb-7fce20956292" providerId="ADAL" clId="{9B34B917-B03F-4305-8EBB-464A703AC203}" dt="2018-02-20T18:00:14.662" v="6236" actId="20577"/>
          <ac:spMkLst>
            <pc:docMk/>
            <pc:sldMk cId="4121249402" sldId="346"/>
            <ac:spMk id="3" creationId="{67AEDB93-1487-4CD1-8C93-660D81088DB8}"/>
          </ac:spMkLst>
        </pc:spChg>
        <pc:spChg chg="add del mod">
          <ac:chgData name="Tollef Struksnes Jahren" userId="9d445570-a449-4513-bfeb-7fce20956292" providerId="ADAL" clId="{9B34B917-B03F-4305-8EBB-464A703AC203}" dt="2018-02-20T17:58:13.542" v="6197" actId="478"/>
          <ac:spMkLst>
            <pc:docMk/>
            <pc:sldMk cId="4121249402" sldId="346"/>
            <ac:spMk id="8" creationId="{E1AEAD4B-9C2E-4213-B563-ADCD1D45684F}"/>
          </ac:spMkLst>
        </pc:spChg>
        <pc:spChg chg="add del mod">
          <ac:chgData name="Tollef Struksnes Jahren" userId="9d445570-a449-4513-bfeb-7fce20956292" providerId="ADAL" clId="{9B34B917-B03F-4305-8EBB-464A703AC203}" dt="2018-02-20T17:58:12.878" v="6196" actId="478"/>
          <ac:spMkLst>
            <pc:docMk/>
            <pc:sldMk cId="4121249402" sldId="346"/>
            <ac:spMk id="15" creationId="{442BA8E0-97A3-4D9B-8D4D-610BF781D0B9}"/>
          </ac:spMkLst>
        </pc:spChg>
        <pc:spChg chg="add del mod">
          <ac:chgData name="Tollef Struksnes Jahren" userId="9d445570-a449-4513-bfeb-7fce20956292" providerId="ADAL" clId="{9B34B917-B03F-4305-8EBB-464A703AC203}" dt="2018-02-20T17:58:11.998" v="6195" actId="478"/>
          <ac:spMkLst>
            <pc:docMk/>
            <pc:sldMk cId="4121249402" sldId="346"/>
            <ac:spMk id="16" creationId="{5F87C18C-D59A-463A-8705-14F56B8A2E75}"/>
          </ac:spMkLst>
        </pc:spChg>
        <pc:picChg chg="add">
          <ac:chgData name="Tollef Struksnes Jahren" userId="9d445570-a449-4513-bfeb-7fce20956292" providerId="ADAL" clId="{9B34B917-B03F-4305-8EBB-464A703AC203}" dt="2018-02-20T17:57:02.258" v="6181" actId="20577"/>
          <ac:picMkLst>
            <pc:docMk/>
            <pc:sldMk cId="4121249402" sldId="346"/>
            <ac:picMk id="7" creationId="{4894EAD2-04B9-418D-B535-04416256B48A}"/>
          </ac:picMkLst>
        </pc:picChg>
        <pc:cxnChg chg="add del">
          <ac:chgData name="Tollef Struksnes Jahren" userId="9d445570-a449-4513-bfeb-7fce20956292" providerId="ADAL" clId="{9B34B917-B03F-4305-8EBB-464A703AC203}" dt="2018-02-20T17:57:33.424" v="6183" actId="20577"/>
          <ac:cxnSpMkLst>
            <pc:docMk/>
            <pc:sldMk cId="4121249402" sldId="346"/>
            <ac:cxnSpMk id="9" creationId="{1CB9BED2-012C-415D-8DD3-1CEC18CF4930}"/>
          </ac:cxnSpMkLst>
        </pc:cxnChg>
        <pc:cxnChg chg="add mod">
          <ac:chgData name="Tollef Struksnes Jahren" userId="9d445570-a449-4513-bfeb-7fce20956292" providerId="ADAL" clId="{9B34B917-B03F-4305-8EBB-464A703AC203}" dt="2018-02-20T17:57:46.709" v="6186" actId="1076"/>
          <ac:cxnSpMkLst>
            <pc:docMk/>
            <pc:sldMk cId="4121249402" sldId="346"/>
            <ac:cxnSpMk id="10" creationId="{FCB643F1-16F8-4F8C-B7FC-111BA59B835E}"/>
          </ac:cxnSpMkLst>
        </pc:cxnChg>
        <pc:cxnChg chg="add mod">
          <ac:chgData name="Tollef Struksnes Jahren" userId="9d445570-a449-4513-bfeb-7fce20956292" providerId="ADAL" clId="{9B34B917-B03F-4305-8EBB-464A703AC203}" dt="2018-02-20T17:58:21.580" v="6200" actId="1076"/>
          <ac:cxnSpMkLst>
            <pc:docMk/>
            <pc:sldMk cId="4121249402" sldId="346"/>
            <ac:cxnSpMk id="11" creationId="{96A74450-3152-4E56-A5B9-58DFBAD0E26B}"/>
          </ac:cxnSpMkLst>
        </pc:cxnChg>
        <pc:cxnChg chg="add mod">
          <ac:chgData name="Tollef Struksnes Jahren" userId="9d445570-a449-4513-bfeb-7fce20956292" providerId="ADAL" clId="{9B34B917-B03F-4305-8EBB-464A703AC203}" dt="2018-02-20T17:58:27.996" v="6201" actId="14100"/>
          <ac:cxnSpMkLst>
            <pc:docMk/>
            <pc:sldMk cId="4121249402" sldId="346"/>
            <ac:cxnSpMk id="12" creationId="{7A3C985C-B738-4BA0-A3FE-DDA016ABF1E9}"/>
          </ac:cxnSpMkLst>
        </pc:cxnChg>
        <pc:cxnChg chg="add mod">
          <ac:chgData name="Tollef Struksnes Jahren" userId="9d445570-a449-4513-bfeb-7fce20956292" providerId="ADAL" clId="{9B34B917-B03F-4305-8EBB-464A703AC203}" dt="2018-02-20T17:58:55.505" v="6207" actId="692"/>
          <ac:cxnSpMkLst>
            <pc:docMk/>
            <pc:sldMk cId="4121249402" sldId="346"/>
            <ac:cxnSpMk id="20" creationId="{EC5AF863-FC23-4F7A-983E-2500CD92D9EF}"/>
          </ac:cxnSpMkLst>
        </pc:cxnChg>
        <pc:cxnChg chg="add mod">
          <ac:chgData name="Tollef Struksnes Jahren" userId="9d445570-a449-4513-bfeb-7fce20956292" providerId="ADAL" clId="{9B34B917-B03F-4305-8EBB-464A703AC203}" dt="2018-02-20T17:58:55.505" v="6207" actId="692"/>
          <ac:cxnSpMkLst>
            <pc:docMk/>
            <pc:sldMk cId="4121249402" sldId="346"/>
            <ac:cxnSpMk id="21" creationId="{843B53FB-4036-49AC-8C15-20F6977362D1}"/>
          </ac:cxnSpMkLst>
        </pc:cxnChg>
        <pc:cxnChg chg="add mod">
          <ac:chgData name="Tollef Struksnes Jahren" userId="9d445570-a449-4513-bfeb-7fce20956292" providerId="ADAL" clId="{9B34B917-B03F-4305-8EBB-464A703AC203}" dt="2018-02-20T17:58:55.505" v="6207" actId="692"/>
          <ac:cxnSpMkLst>
            <pc:docMk/>
            <pc:sldMk cId="4121249402" sldId="346"/>
            <ac:cxnSpMk id="22" creationId="{ECF3B91B-BCBA-45B0-8690-0B4F1B05D67A}"/>
          </ac:cxnSpMkLst>
        </pc:cxnChg>
        <pc:cxnChg chg="add mod">
          <ac:chgData name="Tollef Struksnes Jahren" userId="9d445570-a449-4513-bfeb-7fce20956292" providerId="ADAL" clId="{9B34B917-B03F-4305-8EBB-464A703AC203}" dt="2018-02-20T17:58:49.014" v="6206" actId="692"/>
          <ac:cxnSpMkLst>
            <pc:docMk/>
            <pc:sldMk cId="4121249402" sldId="346"/>
            <ac:cxnSpMk id="23" creationId="{3AAEB057-86DD-48DA-B58C-63CAE08C5F9A}"/>
          </ac:cxnSpMkLst>
        </pc:cxnChg>
        <pc:cxnChg chg="add mod">
          <ac:chgData name="Tollef Struksnes Jahren" userId="9d445570-a449-4513-bfeb-7fce20956292" providerId="ADAL" clId="{9B34B917-B03F-4305-8EBB-464A703AC203}" dt="2018-02-20T17:58:49.014" v="6206" actId="692"/>
          <ac:cxnSpMkLst>
            <pc:docMk/>
            <pc:sldMk cId="4121249402" sldId="346"/>
            <ac:cxnSpMk id="24" creationId="{DE39B67B-5DDA-4DB4-AF7F-C0558756DB71}"/>
          </ac:cxnSpMkLst>
        </pc:cxnChg>
        <pc:cxnChg chg="add mod">
          <ac:chgData name="Tollef Struksnes Jahren" userId="9d445570-a449-4513-bfeb-7fce20956292" providerId="ADAL" clId="{9B34B917-B03F-4305-8EBB-464A703AC203}" dt="2018-02-20T17:58:49.014" v="6206" actId="692"/>
          <ac:cxnSpMkLst>
            <pc:docMk/>
            <pc:sldMk cId="4121249402" sldId="346"/>
            <ac:cxnSpMk id="25" creationId="{B0604739-29D6-4F35-ADFE-A3C7811D845F}"/>
          </ac:cxnSpMkLst>
        </pc:cxnChg>
        <pc:cxnChg chg="add mod">
          <ac:chgData name="Tollef Struksnes Jahren" userId="9d445570-a449-4513-bfeb-7fce20956292" providerId="ADAL" clId="{9B34B917-B03F-4305-8EBB-464A703AC203}" dt="2018-02-20T17:59:33.415" v="6214" actId="692"/>
          <ac:cxnSpMkLst>
            <pc:docMk/>
            <pc:sldMk cId="4121249402" sldId="346"/>
            <ac:cxnSpMk id="26" creationId="{EAF8BED7-BDA2-4143-BEC7-9AC3DA278A9D}"/>
          </ac:cxnSpMkLst>
        </pc:cxnChg>
        <pc:cxnChg chg="add mod">
          <ac:chgData name="Tollef Struksnes Jahren" userId="9d445570-a449-4513-bfeb-7fce20956292" providerId="ADAL" clId="{9B34B917-B03F-4305-8EBB-464A703AC203}" dt="2018-02-20T17:59:33.415" v="6214" actId="692"/>
          <ac:cxnSpMkLst>
            <pc:docMk/>
            <pc:sldMk cId="4121249402" sldId="346"/>
            <ac:cxnSpMk id="27" creationId="{62C873DD-C8F6-4DEF-9E36-3F7214318547}"/>
          </ac:cxnSpMkLst>
        </pc:cxnChg>
        <pc:cxnChg chg="add mod">
          <ac:chgData name="Tollef Struksnes Jahren" userId="9d445570-a449-4513-bfeb-7fce20956292" providerId="ADAL" clId="{9B34B917-B03F-4305-8EBB-464A703AC203}" dt="2018-02-20T17:59:33.415" v="6214" actId="692"/>
          <ac:cxnSpMkLst>
            <pc:docMk/>
            <pc:sldMk cId="4121249402" sldId="346"/>
            <ac:cxnSpMk id="28" creationId="{CFD7783D-B7E7-4DAB-95D4-ABA6C1869A64}"/>
          </ac:cxnSpMkLst>
        </pc:cxnChg>
        <pc:cxnChg chg="add mod">
          <ac:chgData name="Tollef Struksnes Jahren" userId="9d445570-a449-4513-bfeb-7fce20956292" providerId="ADAL" clId="{9B34B917-B03F-4305-8EBB-464A703AC203}" dt="2018-02-20T17:59:11.926" v="6211" actId="1076"/>
          <ac:cxnSpMkLst>
            <pc:docMk/>
            <pc:sldMk cId="4121249402" sldId="346"/>
            <ac:cxnSpMk id="29" creationId="{D5CCBA8E-4FF0-4F4A-9BE6-66DB733418AA}"/>
          </ac:cxnSpMkLst>
        </pc:cxnChg>
        <pc:cxnChg chg="add mod">
          <ac:chgData name="Tollef Struksnes Jahren" userId="9d445570-a449-4513-bfeb-7fce20956292" providerId="ADAL" clId="{9B34B917-B03F-4305-8EBB-464A703AC203}" dt="2018-02-20T17:59:11.926" v="6211" actId="1076"/>
          <ac:cxnSpMkLst>
            <pc:docMk/>
            <pc:sldMk cId="4121249402" sldId="346"/>
            <ac:cxnSpMk id="30" creationId="{EB411B52-F3D1-4762-8959-B8FF9EED0374}"/>
          </ac:cxnSpMkLst>
        </pc:cxnChg>
        <pc:cxnChg chg="add mod">
          <ac:chgData name="Tollef Struksnes Jahren" userId="9d445570-a449-4513-bfeb-7fce20956292" providerId="ADAL" clId="{9B34B917-B03F-4305-8EBB-464A703AC203}" dt="2018-02-20T17:59:11.926" v="6211" actId="1076"/>
          <ac:cxnSpMkLst>
            <pc:docMk/>
            <pc:sldMk cId="4121249402" sldId="346"/>
            <ac:cxnSpMk id="31" creationId="{46D03369-B571-41B0-825F-3290C461ACF9}"/>
          </ac:cxnSpMkLst>
        </pc:cxnChg>
        <pc:cxnChg chg="add mod">
          <ac:chgData name="Tollef Struksnes Jahren" userId="9d445570-a449-4513-bfeb-7fce20956292" providerId="ADAL" clId="{9B34B917-B03F-4305-8EBB-464A703AC203}" dt="2018-02-20T17:59:19.906" v="6213" actId="1076"/>
          <ac:cxnSpMkLst>
            <pc:docMk/>
            <pc:sldMk cId="4121249402" sldId="346"/>
            <ac:cxnSpMk id="32" creationId="{DACDAC68-8EFC-43FB-B40A-17C5946CEDC8}"/>
          </ac:cxnSpMkLst>
        </pc:cxnChg>
        <pc:cxnChg chg="add mod">
          <ac:chgData name="Tollef Struksnes Jahren" userId="9d445570-a449-4513-bfeb-7fce20956292" providerId="ADAL" clId="{9B34B917-B03F-4305-8EBB-464A703AC203}" dt="2018-02-20T17:59:19.906" v="6213" actId="1076"/>
          <ac:cxnSpMkLst>
            <pc:docMk/>
            <pc:sldMk cId="4121249402" sldId="346"/>
            <ac:cxnSpMk id="33" creationId="{47A08B8A-CC18-4BB2-8378-A84A33437B9F}"/>
          </ac:cxnSpMkLst>
        </pc:cxnChg>
        <pc:cxnChg chg="add mod">
          <ac:chgData name="Tollef Struksnes Jahren" userId="9d445570-a449-4513-bfeb-7fce20956292" providerId="ADAL" clId="{9B34B917-B03F-4305-8EBB-464A703AC203}" dt="2018-02-20T17:59:19.906" v="6213" actId="1076"/>
          <ac:cxnSpMkLst>
            <pc:docMk/>
            <pc:sldMk cId="4121249402" sldId="346"/>
            <ac:cxnSpMk id="34" creationId="{075426D6-6662-47A0-943F-F712EFA31307}"/>
          </ac:cxnSpMkLst>
        </pc:cxnChg>
      </pc:sldChg>
      <pc:sldChg chg="addSp modSp add">
        <pc:chgData name="Tollef Struksnes Jahren" userId="9d445570-a449-4513-bfeb-7fce20956292" providerId="ADAL" clId="{9B34B917-B03F-4305-8EBB-464A703AC203}" dt="2018-02-21T00:01:22.063" v="7914" actId="255"/>
        <pc:sldMkLst>
          <pc:docMk/>
          <pc:sldMk cId="3091767501" sldId="347"/>
        </pc:sldMkLst>
        <pc:spChg chg="mod">
          <ac:chgData name="Tollef Struksnes Jahren" userId="9d445570-a449-4513-bfeb-7fce20956292" providerId="ADAL" clId="{9B34B917-B03F-4305-8EBB-464A703AC203}" dt="2018-02-20T18:01:25.759" v="6244" actId="20577"/>
          <ac:spMkLst>
            <pc:docMk/>
            <pc:sldMk cId="3091767501" sldId="347"/>
            <ac:spMk id="2" creationId="{9A473A2F-D5DC-49BB-B7D9-F39F40E3DF94}"/>
          </ac:spMkLst>
        </pc:spChg>
        <pc:spChg chg="mod">
          <ac:chgData name="Tollef Struksnes Jahren" userId="9d445570-a449-4513-bfeb-7fce20956292" providerId="ADAL" clId="{9B34B917-B03F-4305-8EBB-464A703AC203}" dt="2018-02-21T00:01:22.063" v="7914" actId="255"/>
          <ac:spMkLst>
            <pc:docMk/>
            <pc:sldMk cId="3091767501" sldId="347"/>
            <ac:spMk id="3" creationId="{9F97A3E8-CC24-4BE3-94A3-FCA4382FF81A}"/>
          </ac:spMkLst>
        </pc:spChg>
        <pc:picChg chg="add mod">
          <ac:chgData name="Tollef Struksnes Jahren" userId="9d445570-a449-4513-bfeb-7fce20956292" providerId="ADAL" clId="{9B34B917-B03F-4305-8EBB-464A703AC203}" dt="2018-02-20T18:31:41.171" v="6480" actId="1076"/>
          <ac:picMkLst>
            <pc:docMk/>
            <pc:sldMk cId="3091767501" sldId="347"/>
            <ac:picMk id="7" creationId="{67C28D2A-D265-482B-9092-9675819DC94A}"/>
          </ac:picMkLst>
        </pc:picChg>
      </pc:sldChg>
      <pc:sldChg chg="addSp delSp modSp add modNotesTx">
        <pc:chgData name="Tollef Struksnes Jahren" userId="9d445570-a449-4513-bfeb-7fce20956292" providerId="ADAL" clId="{9B34B917-B03F-4305-8EBB-464A703AC203}" dt="2018-02-21T00:02:15.093" v="7918" actId="20577"/>
        <pc:sldMkLst>
          <pc:docMk/>
          <pc:sldMk cId="4046192907" sldId="349"/>
        </pc:sldMkLst>
        <pc:spChg chg="mod">
          <ac:chgData name="Tollef Struksnes Jahren" userId="9d445570-a449-4513-bfeb-7fce20956292" providerId="ADAL" clId="{9B34B917-B03F-4305-8EBB-464A703AC203}" dt="2018-02-20T18:31:56.174" v="6492" actId="20577"/>
          <ac:spMkLst>
            <pc:docMk/>
            <pc:sldMk cId="4046192907" sldId="349"/>
            <ac:spMk id="2" creationId="{387D6D18-7C19-4BB8-B402-D41C9908A7E5}"/>
          </ac:spMkLst>
        </pc:spChg>
        <pc:spChg chg="mod">
          <ac:chgData name="Tollef Struksnes Jahren" userId="9d445570-a449-4513-bfeb-7fce20956292" providerId="ADAL" clId="{9B34B917-B03F-4305-8EBB-464A703AC203}" dt="2018-02-20T18:32:56.250" v="6573" actId="313"/>
          <ac:spMkLst>
            <pc:docMk/>
            <pc:sldMk cId="4046192907" sldId="349"/>
            <ac:spMk id="3" creationId="{72B8FF1C-4E00-4FA2-A78B-22B0516E554C}"/>
          </ac:spMkLst>
        </pc:spChg>
        <pc:picChg chg="add del mod">
          <ac:chgData name="Tollef Struksnes Jahren" userId="9d445570-a449-4513-bfeb-7fce20956292" providerId="ADAL" clId="{9B34B917-B03F-4305-8EBB-464A703AC203}" dt="2018-02-20T18:33:50.351" v="6582" actId="478"/>
          <ac:picMkLst>
            <pc:docMk/>
            <pc:sldMk cId="4046192907" sldId="349"/>
            <ac:picMk id="7" creationId="{178346B1-0CBF-4FBC-8124-EA00534ACE5D}"/>
          </ac:picMkLst>
        </pc:picChg>
        <pc:picChg chg="add mod">
          <ac:chgData name="Tollef Struksnes Jahren" userId="9d445570-a449-4513-bfeb-7fce20956292" providerId="ADAL" clId="{9B34B917-B03F-4305-8EBB-464A703AC203}" dt="2018-02-20T18:37:35.301" v="6599" actId="1076"/>
          <ac:picMkLst>
            <pc:docMk/>
            <pc:sldMk cId="4046192907" sldId="349"/>
            <ac:picMk id="8" creationId="{056C249E-1481-4EB5-B6BE-B4FA644DC0F4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9:29:33.442" v="9064" actId="6549"/>
        <pc:sldMkLst>
          <pc:docMk/>
          <pc:sldMk cId="196508864" sldId="350"/>
        </pc:sldMkLst>
        <pc:spChg chg="mod">
          <ac:chgData name="Tollef Struksnes Jahren" userId="9d445570-a449-4513-bfeb-7fce20956292" providerId="ADAL" clId="{9B34B917-B03F-4305-8EBB-464A703AC203}" dt="2018-02-20T18:36:15.540" v="6584" actId="6549"/>
          <ac:spMkLst>
            <pc:docMk/>
            <pc:sldMk cId="196508864" sldId="350"/>
            <ac:spMk id="2" creationId="{EA0B01B7-8B6C-4ADD-8B2A-9226A88E7364}"/>
          </ac:spMkLst>
        </pc:spChg>
        <pc:spChg chg="mod">
          <ac:chgData name="Tollef Struksnes Jahren" userId="9d445570-a449-4513-bfeb-7fce20956292" providerId="ADAL" clId="{9B34B917-B03F-4305-8EBB-464A703AC203}" dt="2018-02-21T09:29:33.442" v="9064" actId="6549"/>
          <ac:spMkLst>
            <pc:docMk/>
            <pc:sldMk cId="196508864" sldId="350"/>
            <ac:spMk id="3" creationId="{AABA1DE6-DDF4-4AAD-B1C4-759681DC79E6}"/>
          </ac:spMkLst>
        </pc:spChg>
        <pc:picChg chg="add del mod">
          <ac:chgData name="Tollef Struksnes Jahren" userId="9d445570-a449-4513-bfeb-7fce20956292" providerId="ADAL" clId="{9B34B917-B03F-4305-8EBB-464A703AC203}" dt="2018-02-20T18:42:33.350" v="6629" actId="478"/>
          <ac:picMkLst>
            <pc:docMk/>
            <pc:sldMk cId="196508864" sldId="350"/>
            <ac:picMk id="7" creationId="{5E4415BE-4CD3-49BD-B95C-3A8B8BD27DBF}"/>
          </ac:picMkLst>
        </pc:picChg>
        <pc:picChg chg="add del mod ord">
          <ac:chgData name="Tollef Struksnes Jahren" userId="9d445570-a449-4513-bfeb-7fce20956292" providerId="ADAL" clId="{9B34B917-B03F-4305-8EBB-464A703AC203}" dt="2018-02-20T18:42:32.150" v="6628" actId="478"/>
          <ac:picMkLst>
            <pc:docMk/>
            <pc:sldMk cId="196508864" sldId="350"/>
            <ac:picMk id="8" creationId="{0282117E-04DF-44CA-B2C2-F90A2EF5CCF1}"/>
          </ac:picMkLst>
        </pc:picChg>
        <pc:picChg chg="add">
          <ac:chgData name="Tollef Struksnes Jahren" userId="9d445570-a449-4513-bfeb-7fce20956292" providerId="ADAL" clId="{9B34B917-B03F-4305-8EBB-464A703AC203}" dt="2018-02-20T18:42:34.598" v="6630" actId="6549"/>
          <ac:picMkLst>
            <pc:docMk/>
            <pc:sldMk cId="196508864" sldId="350"/>
            <ac:picMk id="9" creationId="{3FCA1FBA-4675-4CAF-8197-D8FBDBA034C5}"/>
          </ac:picMkLst>
        </pc:picChg>
        <pc:picChg chg="add">
          <ac:chgData name="Tollef Struksnes Jahren" userId="9d445570-a449-4513-bfeb-7fce20956292" providerId="ADAL" clId="{9B34B917-B03F-4305-8EBB-464A703AC203}" dt="2018-02-20T18:42:34.598" v="6630" actId="6549"/>
          <ac:picMkLst>
            <pc:docMk/>
            <pc:sldMk cId="196508864" sldId="350"/>
            <ac:picMk id="10" creationId="{5B60593E-09DD-44D1-80F9-9224635375B2}"/>
          </ac:picMkLst>
        </pc:picChg>
      </pc:sldChg>
      <pc:sldChg chg="addSp modSp add">
        <pc:chgData name="Tollef Struksnes Jahren" userId="9d445570-a449-4513-bfeb-7fce20956292" providerId="ADAL" clId="{9B34B917-B03F-4305-8EBB-464A703AC203}" dt="2018-02-20T18:41:57.780" v="6624" actId="1076"/>
        <pc:sldMkLst>
          <pc:docMk/>
          <pc:sldMk cId="1721124410" sldId="351"/>
        </pc:sldMkLst>
        <pc:spChg chg="mod">
          <ac:chgData name="Tollef Struksnes Jahren" userId="9d445570-a449-4513-bfeb-7fce20956292" providerId="ADAL" clId="{9B34B917-B03F-4305-8EBB-464A703AC203}" dt="2018-02-20T18:38:31.302" v="6600" actId="1076"/>
          <ac:spMkLst>
            <pc:docMk/>
            <pc:sldMk cId="1721124410" sldId="351"/>
            <ac:spMk id="2" creationId="{F4485411-3C08-4DB0-B46D-14107ADE8F74}"/>
          </ac:spMkLst>
        </pc:spChg>
        <pc:spChg chg="mod">
          <ac:chgData name="Tollef Struksnes Jahren" userId="9d445570-a449-4513-bfeb-7fce20956292" providerId="ADAL" clId="{9B34B917-B03F-4305-8EBB-464A703AC203}" dt="2018-02-20T18:41:26.577" v="6622" actId="20577"/>
          <ac:spMkLst>
            <pc:docMk/>
            <pc:sldMk cId="1721124410" sldId="351"/>
            <ac:spMk id="3" creationId="{12175258-121F-4CF1-8B4F-473138A2B9F7}"/>
          </ac:spMkLst>
        </pc:spChg>
        <pc:picChg chg="add mod">
          <ac:chgData name="Tollef Struksnes Jahren" userId="9d445570-a449-4513-bfeb-7fce20956292" providerId="ADAL" clId="{9B34B917-B03F-4305-8EBB-464A703AC203}" dt="2018-02-20T18:41:57.780" v="6624" actId="1076"/>
          <ac:picMkLst>
            <pc:docMk/>
            <pc:sldMk cId="1721124410" sldId="351"/>
            <ac:picMk id="7" creationId="{884E6DDA-2563-4956-BA8D-6DA5DC15DF63}"/>
          </ac:picMkLst>
        </pc:picChg>
        <pc:picChg chg="add">
          <ac:chgData name="Tollef Struksnes Jahren" userId="9d445570-a449-4513-bfeb-7fce20956292" providerId="ADAL" clId="{9B34B917-B03F-4305-8EBB-464A703AC203}" dt="2018-02-20T18:38:41.998" v="6601" actId="1076"/>
          <ac:picMkLst>
            <pc:docMk/>
            <pc:sldMk cId="1721124410" sldId="351"/>
            <ac:picMk id="8" creationId="{FA5F579F-8643-4B59-8198-7F984B20D3C7}"/>
          </ac:picMkLst>
        </pc:picChg>
      </pc:sldChg>
      <pc:sldChg chg="addSp delSp modSp add modAnim modNotesTx">
        <pc:chgData name="Tollef Struksnes Jahren" userId="9d445570-a449-4513-bfeb-7fce20956292" providerId="ADAL" clId="{9B34B917-B03F-4305-8EBB-464A703AC203}" dt="2018-02-21T09:34:01.633" v="9072" actId="1076"/>
        <pc:sldMkLst>
          <pc:docMk/>
          <pc:sldMk cId="3762475208" sldId="357"/>
        </pc:sldMkLst>
        <pc:spChg chg="mod">
          <ac:chgData name="Tollef Struksnes Jahren" userId="9d445570-a449-4513-bfeb-7fce20956292" providerId="ADAL" clId="{9B34B917-B03F-4305-8EBB-464A703AC203}" dt="2018-02-20T21:15:51.838" v="6762" actId="20577"/>
          <ac:spMkLst>
            <pc:docMk/>
            <pc:sldMk cId="3762475208" sldId="357"/>
            <ac:spMk id="2" creationId="{47E539F8-676F-4059-8E29-8BDC9AD4ED76}"/>
          </ac:spMkLst>
        </pc:spChg>
        <pc:spChg chg="del">
          <ac:chgData name="Tollef Struksnes Jahren" userId="9d445570-a449-4513-bfeb-7fce20956292" providerId="ADAL" clId="{9B34B917-B03F-4305-8EBB-464A703AC203}" dt="2018-02-20T21:19:58.421" v="6763" actId="1076"/>
          <ac:spMkLst>
            <pc:docMk/>
            <pc:sldMk cId="3762475208" sldId="357"/>
            <ac:spMk id="3" creationId="{FE2A10C2-7A2C-4811-A48C-BC39A6546E9A}"/>
          </ac:spMkLst>
        </pc:spChg>
        <pc:spChg chg="add del mod">
          <ac:chgData name="Tollef Struksnes Jahren" userId="9d445570-a449-4513-bfeb-7fce20956292" providerId="ADAL" clId="{9B34B917-B03F-4305-8EBB-464A703AC203}" dt="2018-02-20T21:26:44.519" v="6917" actId="478"/>
          <ac:spMkLst>
            <pc:docMk/>
            <pc:sldMk cId="3762475208" sldId="357"/>
            <ac:spMk id="8" creationId="{845B15DE-5580-4BA5-9C00-F0CF8063A90D}"/>
          </ac:spMkLst>
        </pc:spChg>
        <pc:spChg chg="add mod ord">
          <ac:chgData name="Tollef Struksnes Jahren" userId="9d445570-a449-4513-bfeb-7fce20956292" providerId="ADAL" clId="{9B34B917-B03F-4305-8EBB-464A703AC203}" dt="2018-02-20T22:02:08.638" v="7077" actId="20577"/>
          <ac:spMkLst>
            <pc:docMk/>
            <pc:sldMk cId="3762475208" sldId="357"/>
            <ac:spMk id="10" creationId="{809E64BB-E861-4B6C-AA56-5F13C94057EA}"/>
          </ac:spMkLst>
        </pc:spChg>
        <pc:spChg chg="add mod">
          <ac:chgData name="Tollef Struksnes Jahren" userId="9d445570-a449-4513-bfeb-7fce20956292" providerId="ADAL" clId="{9B34B917-B03F-4305-8EBB-464A703AC203}" dt="2018-02-21T09:31:35.416" v="9068" actId="571"/>
          <ac:spMkLst>
            <pc:docMk/>
            <pc:sldMk cId="3762475208" sldId="357"/>
            <ac:spMk id="14" creationId="{78F05CD9-84B8-4170-A8D4-96CC07E8C680}"/>
          </ac:spMkLst>
        </pc:spChg>
        <pc:picChg chg="add del mod">
          <ac:chgData name="Tollef Struksnes Jahren" userId="9d445570-a449-4513-bfeb-7fce20956292" providerId="ADAL" clId="{9B34B917-B03F-4305-8EBB-464A703AC203}" dt="2018-02-20T21:24:34.879" v="6908" actId="478"/>
          <ac:picMkLst>
            <pc:docMk/>
            <pc:sldMk cId="3762475208" sldId="357"/>
            <ac:picMk id="7" creationId="{BFCB945E-9171-44E0-A203-0D7C50A232F0}"/>
          </ac:picMkLst>
        </pc:picChg>
        <pc:picChg chg="add mod">
          <ac:chgData name="Tollef Struksnes Jahren" userId="9d445570-a449-4513-bfeb-7fce20956292" providerId="ADAL" clId="{9B34B917-B03F-4305-8EBB-464A703AC203}" dt="2018-02-20T21:58:13.821" v="7026" actId="1076"/>
          <ac:picMkLst>
            <pc:docMk/>
            <pc:sldMk cId="3762475208" sldId="357"/>
            <ac:picMk id="11" creationId="{00A755C3-95D5-4841-B0D7-B12D50CC42DD}"/>
          </ac:picMkLst>
        </pc:picChg>
        <pc:picChg chg="add mod">
          <ac:chgData name="Tollef Struksnes Jahren" userId="9d445570-a449-4513-bfeb-7fce20956292" providerId="ADAL" clId="{9B34B917-B03F-4305-8EBB-464A703AC203}" dt="2018-02-20T21:58:11.750" v="7025" actId="1076"/>
          <ac:picMkLst>
            <pc:docMk/>
            <pc:sldMk cId="3762475208" sldId="357"/>
            <ac:picMk id="12" creationId="{3C344060-C634-4987-94C0-00CDC4067F52}"/>
          </ac:picMkLst>
        </pc:picChg>
        <pc:picChg chg="add mod">
          <ac:chgData name="Tollef Struksnes Jahren" userId="9d445570-a449-4513-bfeb-7fce20956292" providerId="ADAL" clId="{9B34B917-B03F-4305-8EBB-464A703AC203}" dt="2018-02-21T09:34:01.633" v="9072" actId="1076"/>
          <ac:picMkLst>
            <pc:docMk/>
            <pc:sldMk cId="3762475208" sldId="357"/>
            <ac:picMk id="13" creationId="{3223327E-74EC-4729-971C-FB49A9B94B12}"/>
          </ac:picMkLst>
        </pc:picChg>
        <pc:picChg chg="add mod">
          <ac:chgData name="Tollef Struksnes Jahren" userId="9d445570-a449-4513-bfeb-7fce20956292" providerId="ADAL" clId="{9B34B917-B03F-4305-8EBB-464A703AC203}" dt="2018-02-21T09:31:35.416" v="9068" actId="571"/>
          <ac:picMkLst>
            <pc:docMk/>
            <pc:sldMk cId="3762475208" sldId="357"/>
            <ac:picMk id="15" creationId="{41972435-2088-4778-BFF3-6F2D93DCBA2B}"/>
          </ac:picMkLst>
        </pc:picChg>
      </pc:sldChg>
      <pc:sldChg chg="addSp delSp modSp add modAnim">
        <pc:chgData name="Tollef Struksnes Jahren" userId="9d445570-a449-4513-bfeb-7fce20956292" providerId="ADAL" clId="{9B34B917-B03F-4305-8EBB-464A703AC203}" dt="2018-02-21T09:37:19.513" v="9090" actId="20577"/>
        <pc:sldMkLst>
          <pc:docMk/>
          <pc:sldMk cId="1390458522" sldId="358"/>
        </pc:sldMkLst>
        <pc:spChg chg="mod">
          <ac:chgData name="Tollef Struksnes Jahren" userId="9d445570-a449-4513-bfeb-7fce20956292" providerId="ADAL" clId="{9B34B917-B03F-4305-8EBB-464A703AC203}" dt="2018-02-20T22:26:30.845" v="7224" actId="20577"/>
          <ac:spMkLst>
            <pc:docMk/>
            <pc:sldMk cId="1390458522" sldId="358"/>
            <ac:spMk id="2" creationId="{671E8885-59A1-4FF4-932F-83C58FC3CF13}"/>
          </ac:spMkLst>
        </pc:spChg>
        <pc:spChg chg="mod">
          <ac:chgData name="Tollef Struksnes Jahren" userId="9d445570-a449-4513-bfeb-7fce20956292" providerId="ADAL" clId="{9B34B917-B03F-4305-8EBB-464A703AC203}" dt="2018-02-20T23:05:09.255" v="7458" actId="20577"/>
          <ac:spMkLst>
            <pc:docMk/>
            <pc:sldMk cId="1390458522" sldId="358"/>
            <ac:spMk id="3" creationId="{F643F715-53CF-470F-9A43-653F59618B93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3" creationId="{6E1AA171-DBA9-41E7-ACDE-CB36EC416B60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4" creationId="{C128D26C-F0DE-4FD4-89A7-856518482721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5" creationId="{8BF16C60-2823-4D1E-8E5F-888E51AEB04B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6" creationId="{732F87D7-FA9E-428A-B5EA-87342C009C90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7" creationId="{A5E604D4-5D8A-4AAC-97A8-9459E5BCDE4E}"/>
          </ac:spMkLst>
        </pc:spChg>
        <pc:spChg chg="add mod">
          <ac:chgData name="Tollef Struksnes Jahren" userId="9d445570-a449-4513-bfeb-7fce20956292" providerId="ADAL" clId="{9B34B917-B03F-4305-8EBB-464A703AC203}" dt="2018-02-20T22:57:29.376" v="7389" actId="1076"/>
          <ac:spMkLst>
            <pc:docMk/>
            <pc:sldMk cId="1390458522" sldId="358"/>
            <ac:spMk id="18" creationId="{ED10460C-63EC-465C-AEEE-A7A1A22D4228}"/>
          </ac:spMkLst>
        </pc:spChg>
        <pc:picChg chg="add del mod">
          <ac:chgData name="Tollef Struksnes Jahren" userId="9d445570-a449-4513-bfeb-7fce20956292" providerId="ADAL" clId="{9B34B917-B03F-4305-8EBB-464A703AC203}" dt="2018-02-20T22:52:29.504" v="7328" actId="478"/>
          <ac:picMkLst>
            <pc:docMk/>
            <pc:sldMk cId="1390458522" sldId="358"/>
            <ac:picMk id="7" creationId="{06262BB5-0833-420F-91E6-C6389FC7D898}"/>
          </ac:picMkLst>
        </pc:picChg>
        <pc:picChg chg="add mod">
          <ac:chgData name="Tollef Struksnes Jahren" userId="9d445570-a449-4513-bfeb-7fce20956292" providerId="ADAL" clId="{9B34B917-B03F-4305-8EBB-464A703AC203}" dt="2018-02-20T22:57:29.376" v="7389" actId="1076"/>
          <ac:picMkLst>
            <pc:docMk/>
            <pc:sldMk cId="1390458522" sldId="358"/>
            <ac:picMk id="8" creationId="{5D5AB317-72AD-431D-953F-A31D7FF6803F}"/>
          </ac:picMkLst>
        </pc:picChg>
        <pc:picChg chg="add mod">
          <ac:chgData name="Tollef Struksnes Jahren" userId="9d445570-a449-4513-bfeb-7fce20956292" providerId="ADAL" clId="{9B34B917-B03F-4305-8EBB-464A703AC203}" dt="2018-02-20T22:57:29.376" v="7389" actId="1076"/>
          <ac:picMkLst>
            <pc:docMk/>
            <pc:sldMk cId="1390458522" sldId="358"/>
            <ac:picMk id="9" creationId="{21F22D76-CEFF-4E8B-A834-914E322BFDE3}"/>
          </ac:picMkLst>
        </pc:picChg>
        <pc:picChg chg="add mod">
          <ac:chgData name="Tollef Struksnes Jahren" userId="9d445570-a449-4513-bfeb-7fce20956292" providerId="ADAL" clId="{9B34B917-B03F-4305-8EBB-464A703AC203}" dt="2018-02-20T22:57:29.376" v="7389" actId="1076"/>
          <ac:picMkLst>
            <pc:docMk/>
            <pc:sldMk cId="1390458522" sldId="358"/>
            <ac:picMk id="10" creationId="{40FA260A-CF9C-42F1-AFB3-C836ED8D7F11}"/>
          </ac:picMkLst>
        </pc:picChg>
        <pc:picChg chg="add mod">
          <ac:chgData name="Tollef Struksnes Jahren" userId="9d445570-a449-4513-bfeb-7fce20956292" providerId="ADAL" clId="{9B34B917-B03F-4305-8EBB-464A703AC203}" dt="2018-02-20T22:57:29.376" v="7389" actId="1076"/>
          <ac:picMkLst>
            <pc:docMk/>
            <pc:sldMk cId="1390458522" sldId="358"/>
            <ac:picMk id="11" creationId="{B5CEAF87-BD77-4190-9E59-FFD036F6C12A}"/>
          </ac:picMkLst>
        </pc:picChg>
        <pc:picChg chg="add mod">
          <ac:chgData name="Tollef Struksnes Jahren" userId="9d445570-a449-4513-bfeb-7fce20956292" providerId="ADAL" clId="{9B34B917-B03F-4305-8EBB-464A703AC203}" dt="2018-02-20T22:57:29.376" v="7389" actId="1076"/>
          <ac:picMkLst>
            <pc:docMk/>
            <pc:sldMk cId="1390458522" sldId="358"/>
            <ac:picMk id="12" creationId="{F365B7D1-7866-4F15-8DF4-C9600821B431}"/>
          </ac:picMkLst>
        </pc:picChg>
      </pc:sldChg>
      <pc:sldChg chg="modSp add">
        <pc:chgData name="Tollef Struksnes Jahren" userId="9d445570-a449-4513-bfeb-7fce20956292" providerId="ADAL" clId="{9B34B917-B03F-4305-8EBB-464A703AC203}" dt="2018-02-20T23:38:29.573" v="7746" actId="20577"/>
        <pc:sldMkLst>
          <pc:docMk/>
          <pc:sldMk cId="2429553420" sldId="363"/>
        </pc:sldMkLst>
        <pc:spChg chg="mod">
          <ac:chgData name="Tollef Struksnes Jahren" userId="9d445570-a449-4513-bfeb-7fce20956292" providerId="ADAL" clId="{9B34B917-B03F-4305-8EBB-464A703AC203}" dt="2018-02-20T23:38:29.573" v="7746" actId="20577"/>
          <ac:spMkLst>
            <pc:docMk/>
            <pc:sldMk cId="2429553420" sldId="363"/>
            <ac:spMk id="3" creationId="{E2098CE2-46EA-4117-8A43-38B468327290}"/>
          </ac:spMkLst>
        </pc:spChg>
        <pc:picChg chg="mod">
          <ac:chgData name="Tollef Struksnes Jahren" userId="9d445570-a449-4513-bfeb-7fce20956292" providerId="ADAL" clId="{9B34B917-B03F-4305-8EBB-464A703AC203}" dt="2018-02-20T23:30:47.258" v="7661" actId="1076"/>
          <ac:picMkLst>
            <pc:docMk/>
            <pc:sldMk cId="2429553420" sldId="363"/>
            <ac:picMk id="7" creationId="{FAAEA66F-A954-488F-99AB-C29B9DDA4602}"/>
          </ac:picMkLst>
        </pc:picChg>
      </pc:sldChg>
      <pc:sldChg chg="modSp add">
        <pc:chgData name="Tollef Struksnes Jahren" userId="9d445570-a449-4513-bfeb-7fce20956292" providerId="ADAL" clId="{9B34B917-B03F-4305-8EBB-464A703AC203}" dt="2018-02-21T09:42:39.708" v="9091" actId="6549"/>
        <pc:sldMkLst>
          <pc:docMk/>
          <pc:sldMk cId="1690796076" sldId="364"/>
        </pc:sldMkLst>
        <pc:spChg chg="mod">
          <ac:chgData name="Tollef Struksnes Jahren" userId="9d445570-a449-4513-bfeb-7fce20956292" providerId="ADAL" clId="{9B34B917-B03F-4305-8EBB-464A703AC203}" dt="2018-02-21T09:42:39.708" v="9091" actId="6549"/>
          <ac:spMkLst>
            <pc:docMk/>
            <pc:sldMk cId="1690796076" sldId="364"/>
            <ac:spMk id="3" creationId="{28B49ED2-5604-499B-9DFC-EFB455723F95}"/>
          </ac:spMkLst>
        </pc:spChg>
      </pc:sldChg>
      <pc:sldChg chg="addSp modSp add">
        <pc:chgData name="Tollef Struksnes Jahren" userId="9d445570-a449-4513-bfeb-7fce20956292" providerId="ADAL" clId="{9B34B917-B03F-4305-8EBB-464A703AC203}" dt="2018-02-21T07:00:04.534" v="8111" actId="20577"/>
        <pc:sldMkLst>
          <pc:docMk/>
          <pc:sldMk cId="1564922628" sldId="365"/>
        </pc:sldMkLst>
        <pc:spChg chg="mod">
          <ac:chgData name="Tollef Struksnes Jahren" userId="9d445570-a449-4513-bfeb-7fce20956292" providerId="ADAL" clId="{9B34B917-B03F-4305-8EBB-464A703AC203}" dt="2018-02-21T07:00:04.534" v="8111" actId="20577"/>
          <ac:spMkLst>
            <pc:docMk/>
            <pc:sldMk cId="1564922628" sldId="365"/>
            <ac:spMk id="3" creationId="{0581616C-A6A8-47B1-9552-4D6D1AFE6812}"/>
          </ac:spMkLst>
        </pc:spChg>
        <pc:picChg chg="add mod">
          <ac:chgData name="Tollef Struksnes Jahren" userId="9d445570-a449-4513-bfeb-7fce20956292" providerId="ADAL" clId="{9B34B917-B03F-4305-8EBB-464A703AC203}" dt="2018-02-20T23:32:50.822" v="7668" actId="1076"/>
          <ac:picMkLst>
            <pc:docMk/>
            <pc:sldMk cId="1564922628" sldId="365"/>
            <ac:picMk id="7" creationId="{FE7EAC9C-C939-4ABE-9E50-6F0EEB69A9DA}"/>
          </ac:picMkLst>
        </pc:picChg>
        <pc:picChg chg="add mod">
          <ac:chgData name="Tollef Struksnes Jahren" userId="9d445570-a449-4513-bfeb-7fce20956292" providerId="ADAL" clId="{9B34B917-B03F-4305-8EBB-464A703AC203}" dt="2018-02-20T23:32:54.369" v="7670" actId="1076"/>
          <ac:picMkLst>
            <pc:docMk/>
            <pc:sldMk cId="1564922628" sldId="365"/>
            <ac:picMk id="8" creationId="{8E33496A-A389-40A1-AED7-07F62FCF178D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7:17:56.566" v="8401" actId="1076"/>
        <pc:sldMkLst>
          <pc:docMk/>
          <pc:sldMk cId="2881326336" sldId="367"/>
        </pc:sldMkLst>
        <pc:spChg chg="mod">
          <ac:chgData name="Tollef Struksnes Jahren" userId="9d445570-a449-4513-bfeb-7fce20956292" providerId="ADAL" clId="{9B34B917-B03F-4305-8EBB-464A703AC203}" dt="2018-02-21T07:09:38.640" v="8311" actId="20577"/>
          <ac:spMkLst>
            <pc:docMk/>
            <pc:sldMk cId="2881326336" sldId="367"/>
            <ac:spMk id="2" creationId="{25821119-E0FD-481C-99D6-1BB893A09C8F}"/>
          </ac:spMkLst>
        </pc:spChg>
        <pc:spChg chg="del">
          <ac:chgData name="Tollef Struksnes Jahren" userId="9d445570-a449-4513-bfeb-7fce20956292" providerId="ADAL" clId="{9B34B917-B03F-4305-8EBB-464A703AC203}" dt="2018-02-21T07:15:16.108" v="8355" actId="1076"/>
          <ac:spMkLst>
            <pc:docMk/>
            <pc:sldMk cId="2881326336" sldId="367"/>
            <ac:spMk id="3" creationId="{AC88338F-230D-4FB2-A83E-3305A230892D}"/>
          </ac:spMkLst>
        </pc:spChg>
        <pc:spChg chg="add mod">
          <ac:chgData name="Tollef Struksnes Jahren" userId="9d445570-a449-4513-bfeb-7fce20956292" providerId="ADAL" clId="{9B34B917-B03F-4305-8EBB-464A703AC203}" dt="2018-02-21T07:17:56.566" v="8401" actId="1076"/>
          <ac:spMkLst>
            <pc:docMk/>
            <pc:sldMk cId="2881326336" sldId="367"/>
            <ac:spMk id="10" creationId="{95183A2C-517D-448D-AD7E-11E840474938}"/>
          </ac:spMkLst>
        </pc:spChg>
        <pc:picChg chg="add mod">
          <ac:chgData name="Tollef Struksnes Jahren" userId="9d445570-a449-4513-bfeb-7fce20956292" providerId="ADAL" clId="{9B34B917-B03F-4305-8EBB-464A703AC203}" dt="2018-02-21T07:17:11.711" v="8365" actId="1076"/>
          <ac:picMkLst>
            <pc:docMk/>
            <pc:sldMk cId="2881326336" sldId="367"/>
            <ac:picMk id="7" creationId="{70649F19-5E08-46B5-A5C7-81A27F92E0EF}"/>
          </ac:picMkLst>
        </pc:picChg>
        <pc:picChg chg="add del mod">
          <ac:chgData name="Tollef Struksnes Jahren" userId="9d445570-a449-4513-bfeb-7fce20956292" providerId="ADAL" clId="{9B34B917-B03F-4305-8EBB-464A703AC203}" dt="2018-02-21T07:17:09.472" v="8364" actId="478"/>
          <ac:picMkLst>
            <pc:docMk/>
            <pc:sldMk cId="2881326336" sldId="367"/>
            <ac:picMk id="8" creationId="{D8C74BB9-269C-482C-8007-C2A7CE46F167}"/>
          </ac:picMkLst>
        </pc:picChg>
        <pc:picChg chg="add mod">
          <ac:chgData name="Tollef Struksnes Jahren" userId="9d445570-a449-4513-bfeb-7fce20956292" providerId="ADAL" clId="{9B34B917-B03F-4305-8EBB-464A703AC203}" dt="2018-02-21T07:17:17.348" v="8369" actId="1076"/>
          <ac:picMkLst>
            <pc:docMk/>
            <pc:sldMk cId="2881326336" sldId="367"/>
            <ac:picMk id="9" creationId="{85D3063F-4FB8-408A-829F-022247504C73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7:23:54.882" v="8423" actId="1076"/>
        <pc:sldMkLst>
          <pc:docMk/>
          <pc:sldMk cId="1585787653" sldId="369"/>
        </pc:sldMkLst>
        <pc:spChg chg="mod">
          <ac:chgData name="Tollef Struksnes Jahren" userId="9d445570-a449-4513-bfeb-7fce20956292" providerId="ADAL" clId="{9B34B917-B03F-4305-8EBB-464A703AC203}" dt="2018-02-21T07:10:39.216" v="8318" actId="20577"/>
          <ac:spMkLst>
            <pc:docMk/>
            <pc:sldMk cId="1585787653" sldId="369"/>
            <ac:spMk id="2" creationId="{2AB25E91-4BE9-4F3B-9CFD-338859A2C533}"/>
          </ac:spMkLst>
        </pc:spChg>
        <pc:spChg chg="del mod">
          <ac:chgData name="Tollef Struksnes Jahren" userId="9d445570-a449-4513-bfeb-7fce20956292" providerId="ADAL" clId="{9B34B917-B03F-4305-8EBB-464A703AC203}" dt="2018-02-21T07:23:51.783" v="8421" actId="478"/>
          <ac:spMkLst>
            <pc:docMk/>
            <pc:sldMk cId="1585787653" sldId="369"/>
            <ac:spMk id="3" creationId="{3AAFA465-6A0E-48F1-AB71-4A5D9C27897D}"/>
          </ac:spMkLst>
        </pc:spChg>
        <pc:picChg chg="add mod">
          <ac:chgData name="Tollef Struksnes Jahren" userId="9d445570-a449-4513-bfeb-7fce20956292" providerId="ADAL" clId="{9B34B917-B03F-4305-8EBB-464A703AC203}" dt="2018-02-21T07:23:47.144" v="8419" actId="1076"/>
          <ac:picMkLst>
            <pc:docMk/>
            <pc:sldMk cId="1585787653" sldId="369"/>
            <ac:picMk id="7" creationId="{3A0DE3B5-3AF2-4DE7-9222-D1BFB7FD3F47}"/>
          </ac:picMkLst>
        </pc:picChg>
        <pc:picChg chg="add mod">
          <ac:chgData name="Tollef Struksnes Jahren" userId="9d445570-a449-4513-bfeb-7fce20956292" providerId="ADAL" clId="{9B34B917-B03F-4305-8EBB-464A703AC203}" dt="2018-02-21T07:23:54.882" v="8423" actId="1076"/>
          <ac:picMkLst>
            <pc:docMk/>
            <pc:sldMk cId="1585787653" sldId="369"/>
            <ac:picMk id="8" creationId="{9F74105A-C636-41C9-B745-AB4CD85976A4}"/>
          </ac:picMkLst>
        </pc:picChg>
        <pc:picChg chg="add mod">
          <ac:chgData name="Tollef Struksnes Jahren" userId="9d445570-a449-4513-bfeb-7fce20956292" providerId="ADAL" clId="{9B34B917-B03F-4305-8EBB-464A703AC203}" dt="2018-02-21T07:23:53.799" v="8422" actId="1076"/>
          <ac:picMkLst>
            <pc:docMk/>
            <pc:sldMk cId="1585787653" sldId="369"/>
            <ac:picMk id="9" creationId="{4D46A10F-2911-42CE-A1DD-1AB87C785A76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7:25:56.122" v="8427" actId="1076"/>
        <pc:sldMkLst>
          <pc:docMk/>
          <pc:sldMk cId="4191465468" sldId="370"/>
        </pc:sldMkLst>
        <pc:spChg chg="mod">
          <ac:chgData name="Tollef Struksnes Jahren" userId="9d445570-a449-4513-bfeb-7fce20956292" providerId="ADAL" clId="{9B34B917-B03F-4305-8EBB-464A703AC203}" dt="2018-02-21T07:10:46.798" v="8319" actId="1076"/>
          <ac:spMkLst>
            <pc:docMk/>
            <pc:sldMk cId="4191465468" sldId="370"/>
            <ac:spMk id="2" creationId="{54F96315-9DAD-4575-A741-B5BF8599B790}"/>
          </ac:spMkLst>
        </pc:spChg>
        <pc:spChg chg="del mod">
          <ac:chgData name="Tollef Struksnes Jahren" userId="9d445570-a449-4513-bfeb-7fce20956292" providerId="ADAL" clId="{9B34B917-B03F-4305-8EBB-464A703AC203}" dt="2018-02-21T07:25:53.219" v="8425" actId="1076"/>
          <ac:spMkLst>
            <pc:docMk/>
            <pc:sldMk cId="4191465468" sldId="370"/>
            <ac:spMk id="3" creationId="{44ACC53F-E751-4963-B990-EE1CA32B62B0}"/>
          </ac:spMkLst>
        </pc:spChg>
        <pc:picChg chg="add mod">
          <ac:chgData name="Tollef Struksnes Jahren" userId="9d445570-a449-4513-bfeb-7fce20956292" providerId="ADAL" clId="{9B34B917-B03F-4305-8EBB-464A703AC203}" dt="2018-02-21T07:25:56.122" v="8427" actId="1076"/>
          <ac:picMkLst>
            <pc:docMk/>
            <pc:sldMk cId="4191465468" sldId="370"/>
            <ac:picMk id="7" creationId="{894782B2-DA5C-4D9C-9C66-69C0D244ED68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7:27:30.369" v="8431" actId="1076"/>
        <pc:sldMkLst>
          <pc:docMk/>
          <pc:sldMk cId="375950450" sldId="371"/>
        </pc:sldMkLst>
        <pc:spChg chg="mod">
          <ac:chgData name="Tollef Struksnes Jahren" userId="9d445570-a449-4513-bfeb-7fce20956292" providerId="ADAL" clId="{9B34B917-B03F-4305-8EBB-464A703AC203}" dt="2018-02-21T07:10:57.056" v="8322" actId="20577"/>
          <ac:spMkLst>
            <pc:docMk/>
            <pc:sldMk cId="375950450" sldId="371"/>
            <ac:spMk id="2" creationId="{5AA064FF-CC3B-469C-87CE-D9D5D54F6CAB}"/>
          </ac:spMkLst>
        </pc:spChg>
        <pc:spChg chg="del">
          <ac:chgData name="Tollef Struksnes Jahren" userId="9d445570-a449-4513-bfeb-7fce20956292" providerId="ADAL" clId="{9B34B917-B03F-4305-8EBB-464A703AC203}" dt="2018-02-21T07:27:06.499" v="8428" actId="1076"/>
          <ac:spMkLst>
            <pc:docMk/>
            <pc:sldMk cId="375950450" sldId="371"/>
            <ac:spMk id="3" creationId="{9F9E5168-8607-4674-8E61-5D7B2B2FD0C0}"/>
          </ac:spMkLst>
        </pc:spChg>
        <pc:picChg chg="add mod">
          <ac:chgData name="Tollef Struksnes Jahren" userId="9d445570-a449-4513-bfeb-7fce20956292" providerId="ADAL" clId="{9B34B917-B03F-4305-8EBB-464A703AC203}" dt="2018-02-21T07:27:30.369" v="8431" actId="1076"/>
          <ac:picMkLst>
            <pc:docMk/>
            <pc:sldMk cId="375950450" sldId="371"/>
            <ac:picMk id="7" creationId="{D217ECBC-8C1B-42CB-8A0F-0DE560315204}"/>
          </ac:picMkLst>
        </pc:picChg>
      </pc:sldChg>
      <pc:sldChg chg="addSp delSp modSp add">
        <pc:chgData name="Tollef Struksnes Jahren" userId="9d445570-a449-4513-bfeb-7fce20956292" providerId="ADAL" clId="{9B34B917-B03F-4305-8EBB-464A703AC203}" dt="2018-02-21T07:29:05.039" v="8437" actId="1076"/>
        <pc:sldMkLst>
          <pc:docMk/>
          <pc:sldMk cId="856451249" sldId="372"/>
        </pc:sldMkLst>
        <pc:spChg chg="mod">
          <ac:chgData name="Tollef Struksnes Jahren" userId="9d445570-a449-4513-bfeb-7fce20956292" providerId="ADAL" clId="{9B34B917-B03F-4305-8EBB-464A703AC203}" dt="2018-02-21T07:11:21.735" v="8329" actId="20577"/>
          <ac:spMkLst>
            <pc:docMk/>
            <pc:sldMk cId="856451249" sldId="372"/>
            <ac:spMk id="2" creationId="{885F6108-1D1A-455E-BAF9-D0446F2850D7}"/>
          </ac:spMkLst>
        </pc:spChg>
        <pc:spChg chg="del">
          <ac:chgData name="Tollef Struksnes Jahren" userId="9d445570-a449-4513-bfeb-7fce20956292" providerId="ADAL" clId="{9B34B917-B03F-4305-8EBB-464A703AC203}" dt="2018-02-21T07:29:02.248" v="8436" actId="478"/>
          <ac:spMkLst>
            <pc:docMk/>
            <pc:sldMk cId="856451249" sldId="372"/>
            <ac:spMk id="3" creationId="{E719BE7C-6488-4815-886E-1E239DE8DE61}"/>
          </ac:spMkLst>
        </pc:spChg>
        <pc:picChg chg="add mod">
          <ac:chgData name="Tollef Struksnes Jahren" userId="9d445570-a449-4513-bfeb-7fce20956292" providerId="ADAL" clId="{9B34B917-B03F-4305-8EBB-464A703AC203}" dt="2018-02-21T07:29:05.039" v="8437" actId="1076"/>
          <ac:picMkLst>
            <pc:docMk/>
            <pc:sldMk cId="856451249" sldId="372"/>
            <ac:picMk id="7" creationId="{6026FADE-98E5-4BAB-8F2A-64D7C368CC79}"/>
          </ac:picMkLst>
        </pc:picChg>
      </pc:sldChg>
      <pc:sldChg chg="modSp add modNotesTx">
        <pc:chgData name="Tollef Struksnes Jahren" userId="9d445570-a449-4513-bfeb-7fce20956292" providerId="ADAL" clId="{9B34B917-B03F-4305-8EBB-464A703AC203}" dt="2018-02-24T22:14:08.240" v="9923" actId="2711"/>
        <pc:sldMkLst>
          <pc:docMk/>
          <pc:sldMk cId="1691049756" sldId="373"/>
        </pc:sldMkLst>
        <pc:spChg chg="mod">
          <ac:chgData name="Tollef Struksnes Jahren" userId="9d445570-a449-4513-bfeb-7fce20956292" providerId="ADAL" clId="{9B34B917-B03F-4305-8EBB-464A703AC203}" dt="2018-02-24T22:14:08.240" v="9923" actId="2711"/>
          <ac:spMkLst>
            <pc:docMk/>
            <pc:sldMk cId="1691049756" sldId="373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12.090" v="9907" actId="20577"/>
        <pc:sldMkLst>
          <pc:docMk/>
          <pc:sldMk cId="1274605197" sldId="374"/>
        </pc:sldMkLst>
        <pc:spChg chg="mod">
          <ac:chgData name="Tollef Struksnes Jahren" userId="9d445570-a449-4513-bfeb-7fce20956292" providerId="ADAL" clId="{9B34B917-B03F-4305-8EBB-464A703AC203}" dt="2018-02-24T22:13:12.090" v="9907" actId="20577"/>
          <ac:spMkLst>
            <pc:docMk/>
            <pc:sldMk cId="1274605197" sldId="374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18.250" v="9910" actId="20577"/>
        <pc:sldMkLst>
          <pc:docMk/>
          <pc:sldMk cId="1303760950" sldId="375"/>
        </pc:sldMkLst>
        <pc:spChg chg="mod">
          <ac:chgData name="Tollef Struksnes Jahren" userId="9d445570-a449-4513-bfeb-7fce20956292" providerId="ADAL" clId="{9B34B917-B03F-4305-8EBB-464A703AC203}" dt="2018-02-24T22:13:18.250" v="9910" actId="20577"/>
          <ac:spMkLst>
            <pc:docMk/>
            <pc:sldMk cId="1303760950" sldId="375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25.542" v="9911" actId="2711"/>
        <pc:sldMkLst>
          <pc:docMk/>
          <pc:sldMk cId="111146134" sldId="376"/>
        </pc:sldMkLst>
        <pc:spChg chg="mod">
          <ac:chgData name="Tollef Struksnes Jahren" userId="9d445570-a449-4513-bfeb-7fce20956292" providerId="ADAL" clId="{9B34B917-B03F-4305-8EBB-464A703AC203}" dt="2018-02-24T22:13:25.542" v="9911" actId="2711"/>
          <ac:spMkLst>
            <pc:docMk/>
            <pc:sldMk cId="111146134" sldId="376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28.809" v="9912" actId="2711"/>
        <pc:sldMkLst>
          <pc:docMk/>
          <pc:sldMk cId="1355895365" sldId="377"/>
        </pc:sldMkLst>
        <pc:spChg chg="mod">
          <ac:chgData name="Tollef Struksnes Jahren" userId="9d445570-a449-4513-bfeb-7fce20956292" providerId="ADAL" clId="{9B34B917-B03F-4305-8EBB-464A703AC203}" dt="2018-02-24T22:13:28.809" v="9912" actId="2711"/>
          <ac:spMkLst>
            <pc:docMk/>
            <pc:sldMk cId="1355895365" sldId="377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1:10.561" v="9904" actId="20577"/>
        <pc:sldMkLst>
          <pc:docMk/>
          <pc:sldMk cId="1723923337" sldId="378"/>
        </pc:sldMkLst>
        <pc:spChg chg="mod">
          <ac:chgData name="Tollef Struksnes Jahren" userId="9d445570-a449-4513-bfeb-7fce20956292" providerId="ADAL" clId="{9B34B917-B03F-4305-8EBB-464A703AC203}" dt="2018-02-24T22:11:10.561" v="9904" actId="20577"/>
          <ac:spMkLst>
            <pc:docMk/>
            <pc:sldMk cId="1723923337" sldId="378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37.961" v="9913" actId="2711"/>
        <pc:sldMkLst>
          <pc:docMk/>
          <pc:sldMk cId="1216928716" sldId="379"/>
        </pc:sldMkLst>
        <pc:spChg chg="mod">
          <ac:chgData name="Tollef Struksnes Jahren" userId="9d445570-a449-4513-bfeb-7fce20956292" providerId="ADAL" clId="{9B34B917-B03F-4305-8EBB-464A703AC203}" dt="2018-02-24T22:13:37.961" v="9913" actId="2711"/>
          <ac:spMkLst>
            <pc:docMk/>
            <pc:sldMk cId="1216928716" sldId="379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45.852" v="9918" actId="113"/>
        <pc:sldMkLst>
          <pc:docMk/>
          <pc:sldMk cId="3602510460" sldId="380"/>
        </pc:sldMkLst>
        <pc:spChg chg="mod">
          <ac:chgData name="Tollef Struksnes Jahren" userId="9d445570-a449-4513-bfeb-7fce20956292" providerId="ADAL" clId="{9B34B917-B03F-4305-8EBB-464A703AC203}" dt="2018-02-24T22:13:45.852" v="9918" actId="113"/>
          <ac:spMkLst>
            <pc:docMk/>
            <pc:sldMk cId="3602510460" sldId="380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51.800" v="9919" actId="2711"/>
        <pc:sldMkLst>
          <pc:docMk/>
          <pc:sldMk cId="2085980815" sldId="381"/>
        </pc:sldMkLst>
        <pc:spChg chg="mod">
          <ac:chgData name="Tollef Struksnes Jahren" userId="9d445570-a449-4513-bfeb-7fce20956292" providerId="ADAL" clId="{9B34B917-B03F-4305-8EBB-464A703AC203}" dt="2018-02-24T22:13:51.800" v="9919" actId="2711"/>
          <ac:spMkLst>
            <pc:docMk/>
            <pc:sldMk cId="2085980815" sldId="381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55.870" v="9920" actId="2711"/>
        <pc:sldMkLst>
          <pc:docMk/>
          <pc:sldMk cId="4281836136" sldId="382"/>
        </pc:sldMkLst>
        <pc:spChg chg="mod">
          <ac:chgData name="Tollef Struksnes Jahren" userId="9d445570-a449-4513-bfeb-7fce20956292" providerId="ADAL" clId="{9B34B917-B03F-4305-8EBB-464A703AC203}" dt="2018-02-24T22:13:55.870" v="9920" actId="2711"/>
          <ac:spMkLst>
            <pc:docMk/>
            <pc:sldMk cId="4281836136" sldId="382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3:59.206" v="9921" actId="2711"/>
        <pc:sldMkLst>
          <pc:docMk/>
          <pc:sldMk cId="2668567489" sldId="383"/>
        </pc:sldMkLst>
        <pc:spChg chg="mod">
          <ac:chgData name="Tollef Struksnes Jahren" userId="9d445570-a449-4513-bfeb-7fce20956292" providerId="ADAL" clId="{9B34B917-B03F-4305-8EBB-464A703AC203}" dt="2018-02-24T22:13:59.206" v="9921" actId="2711"/>
          <ac:spMkLst>
            <pc:docMk/>
            <pc:sldMk cId="2668567489" sldId="383"/>
            <ac:spMk id="3" creationId="{6DCF59A5-5186-48E8-8263-8555FAF90FBD}"/>
          </ac:spMkLst>
        </pc:spChg>
      </pc:sldChg>
      <pc:sldChg chg="modSp add">
        <pc:chgData name="Tollef Struksnes Jahren" userId="9d445570-a449-4513-bfeb-7fce20956292" providerId="ADAL" clId="{9B34B917-B03F-4305-8EBB-464A703AC203}" dt="2018-02-24T22:14:04.375" v="9922" actId="2711"/>
        <pc:sldMkLst>
          <pc:docMk/>
          <pc:sldMk cId="109645064" sldId="384"/>
        </pc:sldMkLst>
        <pc:spChg chg="mod">
          <ac:chgData name="Tollef Struksnes Jahren" userId="9d445570-a449-4513-bfeb-7fce20956292" providerId="ADAL" clId="{9B34B917-B03F-4305-8EBB-464A703AC203}" dt="2018-02-24T22:14:04.375" v="9922" actId="2711"/>
          <ac:spMkLst>
            <pc:docMk/>
            <pc:sldMk cId="109645064" sldId="384"/>
            <ac:spMk id="3" creationId="{6DCF59A5-5186-48E8-8263-8555FAF90FBD}"/>
          </ac:spMkLst>
        </pc:spChg>
      </pc:sldChg>
      <pc:sldChg chg="addSp delSp modSp add">
        <pc:chgData name="Tollef Struksnes Jahren" userId="9d445570-a449-4513-bfeb-7fce20956292" providerId="ADAL" clId="{9B34B917-B03F-4305-8EBB-464A703AC203}" dt="2018-02-21T10:47:05.062" v="9132" actId="20577"/>
        <pc:sldMkLst>
          <pc:docMk/>
          <pc:sldMk cId="3376720137" sldId="385"/>
        </pc:sldMkLst>
        <pc:spChg chg="mod">
          <ac:chgData name="Tollef Struksnes Jahren" userId="9d445570-a449-4513-bfeb-7fce20956292" providerId="ADAL" clId="{9B34B917-B03F-4305-8EBB-464A703AC203}" dt="2018-02-21T10:47:05.062" v="9132" actId="20577"/>
          <ac:spMkLst>
            <pc:docMk/>
            <pc:sldMk cId="3376720137" sldId="385"/>
            <ac:spMk id="2" creationId="{AFB0AF64-24F7-4461-9391-670751204358}"/>
          </ac:spMkLst>
        </pc:spChg>
        <pc:spChg chg="del">
          <ac:chgData name="Tollef Struksnes Jahren" userId="9d445570-a449-4513-bfeb-7fce20956292" providerId="ADAL" clId="{9B34B917-B03F-4305-8EBB-464A703AC203}" dt="2018-02-21T10:46:31.523" v="9093" actId="20577"/>
          <ac:spMkLst>
            <pc:docMk/>
            <pc:sldMk cId="3376720137" sldId="385"/>
            <ac:spMk id="3" creationId="{8D1DAB01-0A4F-4548-B328-A0144D54F0EF}"/>
          </ac:spMkLst>
        </pc:spChg>
        <pc:spChg chg="add del mod">
          <ac:chgData name="Tollef Struksnes Jahren" userId="9d445570-a449-4513-bfeb-7fce20956292" providerId="ADAL" clId="{9B34B917-B03F-4305-8EBB-464A703AC203}" dt="2018-02-21T10:46:37.544" v="9095" actId="478"/>
          <ac:spMkLst>
            <pc:docMk/>
            <pc:sldMk cId="3376720137" sldId="385"/>
            <ac:spMk id="9" creationId="{F8DDBE62-1E7F-4379-9390-0D5CF33E7D06}"/>
          </ac:spMkLst>
        </pc:spChg>
        <pc:picChg chg="add del">
          <ac:chgData name="Tollef Struksnes Jahren" userId="9d445570-a449-4513-bfeb-7fce20956292" providerId="ADAL" clId="{9B34B917-B03F-4305-8EBB-464A703AC203}" dt="2018-02-21T10:46:35.886" v="9094" actId="478"/>
          <ac:picMkLst>
            <pc:docMk/>
            <pc:sldMk cId="3376720137" sldId="385"/>
            <ac:picMk id="7" creationId="{DED7EB3D-FADB-461D-9624-D9BC60DC6ADB}"/>
          </ac:picMkLst>
        </pc:picChg>
        <pc:picChg chg="add mod">
          <ac:chgData name="Tollef Struksnes Jahren" userId="9d445570-a449-4513-bfeb-7fce20956292" providerId="ADAL" clId="{9B34B917-B03F-4305-8EBB-464A703AC203}" dt="2018-02-21T10:46:54.066" v="9103" actId="1076"/>
          <ac:picMkLst>
            <pc:docMk/>
            <pc:sldMk cId="3376720137" sldId="385"/>
            <ac:picMk id="10" creationId="{164A5992-6557-4C33-851C-C00E581616F8}"/>
          </ac:picMkLst>
        </pc:picChg>
      </pc:sldChg>
      <pc:sldChg chg="addSp delSp modSp add del delAnim modAnim">
        <pc:chgData name="Tollef Struksnes Jahren" userId="9d445570-a449-4513-bfeb-7fce20956292" providerId="ADAL" clId="{9B34B917-B03F-4305-8EBB-464A703AC203}" dt="2018-02-24T20:06:03.648" v="9650" actId="2696"/>
        <pc:sldMkLst>
          <pc:docMk/>
          <pc:sldMk cId="1494342119" sldId="386"/>
        </pc:sldMkLst>
        <pc:picChg chg="add del mod">
          <ac:chgData name="Tollef Struksnes Jahren" userId="9d445570-a449-4513-bfeb-7fce20956292" providerId="ADAL" clId="{9B34B917-B03F-4305-8EBB-464A703AC203}" dt="2018-02-24T18:28:33.814" v="9263" actId="1076"/>
          <ac:picMkLst>
            <pc:docMk/>
            <pc:sldMk cId="1494342119" sldId="386"/>
            <ac:picMk id="7" creationId="{4894EAD2-04B9-418D-B535-04416256B48A}"/>
          </ac:picMkLst>
        </pc:picChg>
        <pc:cxnChg chg="add del mod">
          <ac:chgData name="Tollef Struksnes Jahren" userId="9d445570-a449-4513-bfeb-7fce20956292" providerId="ADAL" clId="{9B34B917-B03F-4305-8EBB-464A703AC203}" dt="2018-02-24T18:26:09.487" v="9215" actId="2696"/>
          <ac:cxnSpMkLst>
            <pc:docMk/>
            <pc:sldMk cId="1494342119" sldId="386"/>
            <ac:cxnSpMk id="9" creationId="{B074A2B5-5D0C-4022-A6D5-EC2B20704079}"/>
          </ac:cxnSpMkLst>
        </pc:cxnChg>
        <pc:cxnChg chg="add del mod">
          <ac:chgData name="Tollef Struksnes Jahren" userId="9d445570-a449-4513-bfeb-7fce20956292" providerId="ADAL" clId="{9B34B917-B03F-4305-8EBB-464A703AC203}" dt="2018-02-24T18:26:24.645" v="9217" actId="11529"/>
          <ac:cxnSpMkLst>
            <pc:docMk/>
            <pc:sldMk cId="1494342119" sldId="386"/>
            <ac:cxnSpMk id="11" creationId="{624FEA11-6C0C-4449-9783-05EEEA1E16C6}"/>
          </ac:cxnSpMkLst>
        </pc:cxnChg>
        <pc:cxnChg chg="del">
          <ac:chgData name="Tollef Struksnes Jahren" userId="9d445570-a449-4513-bfeb-7fce20956292" providerId="ADAL" clId="{9B34B917-B03F-4305-8EBB-464A703AC203}" dt="2018-02-24T18:25:54.734" v="9212" actId="478"/>
          <ac:cxnSpMkLst>
            <pc:docMk/>
            <pc:sldMk cId="1494342119" sldId="386"/>
            <ac:cxnSpMk id="20" creationId="{EC5AF863-FC23-4F7A-983E-2500CD92D9EF}"/>
          </ac:cxnSpMkLst>
        </pc:cxnChg>
        <pc:cxnChg chg="del">
          <ac:chgData name="Tollef Struksnes Jahren" userId="9d445570-a449-4513-bfeb-7fce20956292" providerId="ADAL" clId="{9B34B917-B03F-4305-8EBB-464A703AC203}" dt="2018-02-24T18:25:55.125" v="9213" actId="478"/>
          <ac:cxnSpMkLst>
            <pc:docMk/>
            <pc:sldMk cId="1494342119" sldId="386"/>
            <ac:cxnSpMk id="21" creationId="{843B53FB-4036-49AC-8C15-20F6977362D1}"/>
          </ac:cxnSpMkLst>
        </pc:cxnChg>
        <pc:cxnChg chg="del">
          <ac:chgData name="Tollef Struksnes Jahren" userId="9d445570-a449-4513-bfeb-7fce20956292" providerId="ADAL" clId="{9B34B917-B03F-4305-8EBB-464A703AC203}" dt="2018-02-24T18:25:52.501" v="9208" actId="478"/>
          <ac:cxnSpMkLst>
            <pc:docMk/>
            <pc:sldMk cId="1494342119" sldId="386"/>
            <ac:cxnSpMk id="22" creationId="{ECF3B91B-BCBA-45B0-8690-0B4F1B05D67A}"/>
          </ac:cxnSpMkLst>
        </pc:cxnChg>
        <pc:cxnChg chg="del">
          <ac:chgData name="Tollef Struksnes Jahren" userId="9d445570-a449-4513-bfeb-7fce20956292" providerId="ADAL" clId="{9B34B917-B03F-4305-8EBB-464A703AC203}" dt="2018-02-24T18:25:53.461" v="9210" actId="478"/>
          <ac:cxnSpMkLst>
            <pc:docMk/>
            <pc:sldMk cId="1494342119" sldId="386"/>
            <ac:cxnSpMk id="23" creationId="{3AAEB057-86DD-48DA-B58C-63CAE08C5F9A}"/>
          </ac:cxnSpMkLst>
        </pc:cxnChg>
        <pc:cxnChg chg="del">
          <ac:chgData name="Tollef Struksnes Jahren" userId="9d445570-a449-4513-bfeb-7fce20956292" providerId="ADAL" clId="{9B34B917-B03F-4305-8EBB-464A703AC203}" dt="2018-02-24T18:25:54.142" v="9211" actId="478"/>
          <ac:cxnSpMkLst>
            <pc:docMk/>
            <pc:sldMk cId="1494342119" sldId="386"/>
            <ac:cxnSpMk id="24" creationId="{DE39B67B-5DDA-4DB4-AF7F-C0558756DB71}"/>
          </ac:cxnSpMkLst>
        </pc:cxnChg>
        <pc:cxnChg chg="del">
          <ac:chgData name="Tollef Struksnes Jahren" userId="9d445570-a449-4513-bfeb-7fce20956292" providerId="ADAL" clId="{9B34B917-B03F-4305-8EBB-464A703AC203}" dt="2018-02-24T18:25:51.185" v="9206" actId="478"/>
          <ac:cxnSpMkLst>
            <pc:docMk/>
            <pc:sldMk cId="1494342119" sldId="386"/>
            <ac:cxnSpMk id="25" creationId="{B0604739-29D6-4F35-ADFE-A3C7811D845F}"/>
          </ac:cxnSpMkLst>
        </pc:cxnChg>
        <pc:cxnChg chg="del">
          <ac:chgData name="Tollef Struksnes Jahren" userId="9d445570-a449-4513-bfeb-7fce20956292" providerId="ADAL" clId="{9B34B917-B03F-4305-8EBB-464A703AC203}" dt="2018-02-24T18:25:51.694" v="9207" actId="478"/>
          <ac:cxnSpMkLst>
            <pc:docMk/>
            <pc:sldMk cId="1494342119" sldId="386"/>
            <ac:cxnSpMk id="26" creationId="{EAF8BED7-BDA2-4143-BEC7-9AC3DA278A9D}"/>
          </ac:cxnSpMkLst>
        </pc:cxnChg>
        <pc:cxnChg chg="del">
          <ac:chgData name="Tollef Struksnes Jahren" userId="9d445570-a449-4513-bfeb-7fce20956292" providerId="ADAL" clId="{9B34B917-B03F-4305-8EBB-464A703AC203}" dt="2018-02-24T18:25:52.966" v="9209" actId="478"/>
          <ac:cxnSpMkLst>
            <pc:docMk/>
            <pc:sldMk cId="1494342119" sldId="386"/>
            <ac:cxnSpMk id="27" creationId="{62C873DD-C8F6-4DEF-9E36-3F7214318547}"/>
          </ac:cxnSpMkLst>
        </pc:cxnChg>
        <pc:cxnChg chg="del">
          <ac:chgData name="Tollef Struksnes Jahren" userId="9d445570-a449-4513-bfeb-7fce20956292" providerId="ADAL" clId="{9B34B917-B03F-4305-8EBB-464A703AC203}" dt="2018-02-24T18:25:50.597" v="9205" actId="478"/>
          <ac:cxnSpMkLst>
            <pc:docMk/>
            <pc:sldMk cId="1494342119" sldId="386"/>
            <ac:cxnSpMk id="28" creationId="{CFD7783D-B7E7-4DAB-95D4-ABA6C1869A64}"/>
          </ac:cxnSpMkLst>
        </pc:cxnChg>
        <pc:cxnChg chg="add mod">
          <ac:chgData name="Tollef Struksnes Jahren" userId="9d445570-a449-4513-bfeb-7fce20956292" providerId="ADAL" clId="{9B34B917-B03F-4305-8EBB-464A703AC203}" dt="2018-02-24T18:26:41.118" v="9220" actId="14100"/>
          <ac:cxnSpMkLst>
            <pc:docMk/>
            <pc:sldMk cId="1494342119" sldId="386"/>
            <ac:cxnSpMk id="29" creationId="{5C42D531-BC60-45BF-B3E0-EC09B5830A7D}"/>
          </ac:cxnSpMkLst>
        </pc:cxnChg>
        <pc:cxnChg chg="add mod">
          <ac:chgData name="Tollef Struksnes Jahren" userId="9d445570-a449-4513-bfeb-7fce20956292" providerId="ADAL" clId="{9B34B917-B03F-4305-8EBB-464A703AC203}" dt="2018-02-24T18:26:49.373" v="9223" actId="14100"/>
          <ac:cxnSpMkLst>
            <pc:docMk/>
            <pc:sldMk cId="1494342119" sldId="386"/>
            <ac:cxnSpMk id="30" creationId="{EFF0C815-3BD0-4441-996A-46E48681D727}"/>
          </ac:cxnSpMkLst>
        </pc:cxnChg>
        <pc:cxnChg chg="add mod">
          <ac:chgData name="Tollef Struksnes Jahren" userId="9d445570-a449-4513-bfeb-7fce20956292" providerId="ADAL" clId="{9B34B917-B03F-4305-8EBB-464A703AC203}" dt="2018-02-24T18:26:56.501" v="9226" actId="14100"/>
          <ac:cxnSpMkLst>
            <pc:docMk/>
            <pc:sldMk cId="1494342119" sldId="386"/>
            <ac:cxnSpMk id="31" creationId="{9B0D3B20-BEE6-4E9B-A3FC-BCCFCE8E57C9}"/>
          </ac:cxnSpMkLst>
        </pc:cxnChg>
        <pc:cxnChg chg="del">
          <ac:chgData name="Tollef Struksnes Jahren" userId="9d445570-a449-4513-bfeb-7fce20956292" providerId="ADAL" clId="{9B34B917-B03F-4305-8EBB-464A703AC203}" dt="2018-02-24T18:25:46.558" v="9201" actId="478"/>
          <ac:cxnSpMkLst>
            <pc:docMk/>
            <pc:sldMk cId="1494342119" sldId="386"/>
            <ac:cxnSpMk id="32" creationId="{DACDAC68-8EFC-43FB-B40A-17C5946CEDC8}"/>
          </ac:cxnSpMkLst>
        </pc:cxnChg>
        <pc:cxnChg chg="del">
          <ac:chgData name="Tollef Struksnes Jahren" userId="9d445570-a449-4513-bfeb-7fce20956292" providerId="ADAL" clId="{9B34B917-B03F-4305-8EBB-464A703AC203}" dt="2018-02-24T18:25:47.038" v="9202" actId="478"/>
          <ac:cxnSpMkLst>
            <pc:docMk/>
            <pc:sldMk cId="1494342119" sldId="386"/>
            <ac:cxnSpMk id="33" creationId="{47A08B8A-CC18-4BB2-8378-A84A33437B9F}"/>
          </ac:cxnSpMkLst>
        </pc:cxnChg>
        <pc:cxnChg chg="del">
          <ac:chgData name="Tollef Struksnes Jahren" userId="9d445570-a449-4513-bfeb-7fce20956292" providerId="ADAL" clId="{9B34B917-B03F-4305-8EBB-464A703AC203}" dt="2018-02-24T18:25:45.828" v="9200" actId="478"/>
          <ac:cxnSpMkLst>
            <pc:docMk/>
            <pc:sldMk cId="1494342119" sldId="386"/>
            <ac:cxnSpMk id="34" creationId="{075426D6-6662-47A0-943F-F712EFA31307}"/>
          </ac:cxnSpMkLst>
        </pc:cxnChg>
        <pc:cxnChg chg="add mod">
          <ac:chgData name="Tollef Struksnes Jahren" userId="9d445570-a449-4513-bfeb-7fce20956292" providerId="ADAL" clId="{9B34B917-B03F-4305-8EBB-464A703AC203}" dt="2018-02-24T18:27:09.534" v="9228" actId="1076"/>
          <ac:cxnSpMkLst>
            <pc:docMk/>
            <pc:sldMk cId="1494342119" sldId="386"/>
            <ac:cxnSpMk id="35" creationId="{7D559D99-6EEF-4190-B130-48F9F1B16939}"/>
          </ac:cxnSpMkLst>
        </pc:cxnChg>
        <pc:cxnChg chg="add mod">
          <ac:chgData name="Tollef Struksnes Jahren" userId="9d445570-a449-4513-bfeb-7fce20956292" providerId="ADAL" clId="{9B34B917-B03F-4305-8EBB-464A703AC203}" dt="2018-02-24T18:27:09.534" v="9228" actId="1076"/>
          <ac:cxnSpMkLst>
            <pc:docMk/>
            <pc:sldMk cId="1494342119" sldId="386"/>
            <ac:cxnSpMk id="36" creationId="{355866B0-1839-4A6D-A6C5-FC5D3A163BC4}"/>
          </ac:cxnSpMkLst>
        </pc:cxnChg>
        <pc:cxnChg chg="add mod">
          <ac:chgData name="Tollef Struksnes Jahren" userId="9d445570-a449-4513-bfeb-7fce20956292" providerId="ADAL" clId="{9B34B917-B03F-4305-8EBB-464A703AC203}" dt="2018-02-24T18:27:09.534" v="9228" actId="1076"/>
          <ac:cxnSpMkLst>
            <pc:docMk/>
            <pc:sldMk cId="1494342119" sldId="386"/>
            <ac:cxnSpMk id="37" creationId="{6BB3977D-D3FF-46EF-A4EC-E9DDD404FD00}"/>
          </ac:cxnSpMkLst>
        </pc:cxnChg>
        <pc:cxnChg chg="add mod">
          <ac:chgData name="Tollef Struksnes Jahren" userId="9d445570-a449-4513-bfeb-7fce20956292" providerId="ADAL" clId="{9B34B917-B03F-4305-8EBB-464A703AC203}" dt="2018-02-24T18:27:14.413" v="9230" actId="1076"/>
          <ac:cxnSpMkLst>
            <pc:docMk/>
            <pc:sldMk cId="1494342119" sldId="386"/>
            <ac:cxnSpMk id="38" creationId="{F8383176-6FD2-45AE-A82B-A8E7A2C70290}"/>
          </ac:cxnSpMkLst>
        </pc:cxnChg>
        <pc:cxnChg chg="add mod">
          <ac:chgData name="Tollef Struksnes Jahren" userId="9d445570-a449-4513-bfeb-7fce20956292" providerId="ADAL" clId="{9B34B917-B03F-4305-8EBB-464A703AC203}" dt="2018-02-24T18:27:14.413" v="9230" actId="1076"/>
          <ac:cxnSpMkLst>
            <pc:docMk/>
            <pc:sldMk cId="1494342119" sldId="386"/>
            <ac:cxnSpMk id="39" creationId="{0132A206-2884-456F-B033-0AFB1380FCBA}"/>
          </ac:cxnSpMkLst>
        </pc:cxnChg>
        <pc:cxnChg chg="add mod">
          <ac:chgData name="Tollef Struksnes Jahren" userId="9d445570-a449-4513-bfeb-7fce20956292" providerId="ADAL" clId="{9B34B917-B03F-4305-8EBB-464A703AC203}" dt="2018-02-24T18:27:14.413" v="9230" actId="1076"/>
          <ac:cxnSpMkLst>
            <pc:docMk/>
            <pc:sldMk cId="1494342119" sldId="386"/>
            <ac:cxnSpMk id="40" creationId="{812D04FA-1C69-4ECA-86A7-6E1526C0A1E9}"/>
          </ac:cxnSpMkLst>
        </pc:cxnChg>
        <pc:cxnChg chg="add mod">
          <ac:chgData name="Tollef Struksnes Jahren" userId="9d445570-a449-4513-bfeb-7fce20956292" providerId="ADAL" clId="{9B34B917-B03F-4305-8EBB-464A703AC203}" dt="2018-02-24T18:27:18.901" v="9232" actId="1076"/>
          <ac:cxnSpMkLst>
            <pc:docMk/>
            <pc:sldMk cId="1494342119" sldId="386"/>
            <ac:cxnSpMk id="41" creationId="{0975035A-7612-426C-A196-08CD5A9978C3}"/>
          </ac:cxnSpMkLst>
        </pc:cxnChg>
        <pc:cxnChg chg="add mod">
          <ac:chgData name="Tollef Struksnes Jahren" userId="9d445570-a449-4513-bfeb-7fce20956292" providerId="ADAL" clId="{9B34B917-B03F-4305-8EBB-464A703AC203}" dt="2018-02-24T18:27:18.901" v="9232" actId="1076"/>
          <ac:cxnSpMkLst>
            <pc:docMk/>
            <pc:sldMk cId="1494342119" sldId="386"/>
            <ac:cxnSpMk id="42" creationId="{A3263959-0FD4-404F-9F24-814149C2A431}"/>
          </ac:cxnSpMkLst>
        </pc:cxnChg>
        <pc:cxnChg chg="add mod">
          <ac:chgData name="Tollef Struksnes Jahren" userId="9d445570-a449-4513-bfeb-7fce20956292" providerId="ADAL" clId="{9B34B917-B03F-4305-8EBB-464A703AC203}" dt="2018-02-24T18:27:18.901" v="9232" actId="1076"/>
          <ac:cxnSpMkLst>
            <pc:docMk/>
            <pc:sldMk cId="1494342119" sldId="386"/>
            <ac:cxnSpMk id="43" creationId="{E220FE99-0D17-4D95-B5CD-51448B8F5742}"/>
          </ac:cxnSpMkLst>
        </pc:cxnChg>
        <pc:cxnChg chg="add mod">
          <ac:chgData name="Tollef Struksnes Jahren" userId="9d445570-a449-4513-bfeb-7fce20956292" providerId="ADAL" clId="{9B34B917-B03F-4305-8EBB-464A703AC203}" dt="2018-02-24T18:27:23.298" v="9234" actId="1076"/>
          <ac:cxnSpMkLst>
            <pc:docMk/>
            <pc:sldMk cId="1494342119" sldId="386"/>
            <ac:cxnSpMk id="44" creationId="{E3293B25-68AC-4817-9B7E-047EC9F75CAB}"/>
          </ac:cxnSpMkLst>
        </pc:cxnChg>
        <pc:cxnChg chg="add mod">
          <ac:chgData name="Tollef Struksnes Jahren" userId="9d445570-a449-4513-bfeb-7fce20956292" providerId="ADAL" clId="{9B34B917-B03F-4305-8EBB-464A703AC203}" dt="2018-02-24T18:27:23.298" v="9234" actId="1076"/>
          <ac:cxnSpMkLst>
            <pc:docMk/>
            <pc:sldMk cId="1494342119" sldId="386"/>
            <ac:cxnSpMk id="45" creationId="{A5C75C8B-0A9A-496C-BA87-027167E8BD6E}"/>
          </ac:cxnSpMkLst>
        </pc:cxnChg>
        <pc:cxnChg chg="add mod">
          <ac:chgData name="Tollef Struksnes Jahren" userId="9d445570-a449-4513-bfeb-7fce20956292" providerId="ADAL" clId="{9B34B917-B03F-4305-8EBB-464A703AC203}" dt="2018-02-24T18:27:23.298" v="9234" actId="1076"/>
          <ac:cxnSpMkLst>
            <pc:docMk/>
            <pc:sldMk cId="1494342119" sldId="386"/>
            <ac:cxnSpMk id="46" creationId="{971D048D-97F6-4130-A6D0-DDF7DA1D5D84}"/>
          </ac:cxnSpMkLst>
        </pc:cxnChg>
        <pc:cxnChg chg="add mod">
          <ac:chgData name="Tollef Struksnes Jahren" userId="9d445570-a449-4513-bfeb-7fce20956292" providerId="ADAL" clId="{9B34B917-B03F-4305-8EBB-464A703AC203}" dt="2018-02-24T18:27:27.731" v="9236" actId="1076"/>
          <ac:cxnSpMkLst>
            <pc:docMk/>
            <pc:sldMk cId="1494342119" sldId="386"/>
            <ac:cxnSpMk id="47" creationId="{AD6AF266-79AB-4DBC-8725-4FD35400EBE5}"/>
          </ac:cxnSpMkLst>
        </pc:cxnChg>
        <pc:cxnChg chg="add mod">
          <ac:chgData name="Tollef Struksnes Jahren" userId="9d445570-a449-4513-bfeb-7fce20956292" providerId="ADAL" clId="{9B34B917-B03F-4305-8EBB-464A703AC203}" dt="2018-02-24T18:27:27.731" v="9236" actId="1076"/>
          <ac:cxnSpMkLst>
            <pc:docMk/>
            <pc:sldMk cId="1494342119" sldId="386"/>
            <ac:cxnSpMk id="48" creationId="{652AC468-9555-4959-9389-D2B990997714}"/>
          </ac:cxnSpMkLst>
        </pc:cxnChg>
        <pc:cxnChg chg="add mod">
          <ac:chgData name="Tollef Struksnes Jahren" userId="9d445570-a449-4513-bfeb-7fce20956292" providerId="ADAL" clId="{9B34B917-B03F-4305-8EBB-464A703AC203}" dt="2018-02-24T18:27:27.731" v="9236" actId="1076"/>
          <ac:cxnSpMkLst>
            <pc:docMk/>
            <pc:sldMk cId="1494342119" sldId="386"/>
            <ac:cxnSpMk id="49" creationId="{FD2A7831-CF9C-4DD2-B8C4-E198ABDE6B5F}"/>
          </ac:cxnSpMkLst>
        </pc:cxnChg>
        <pc:cxnChg chg="add mod">
          <ac:chgData name="Tollef Struksnes Jahren" userId="9d445570-a449-4513-bfeb-7fce20956292" providerId="ADAL" clId="{9B34B917-B03F-4305-8EBB-464A703AC203}" dt="2018-02-24T18:27:31.058" v="9238" actId="1076"/>
          <ac:cxnSpMkLst>
            <pc:docMk/>
            <pc:sldMk cId="1494342119" sldId="386"/>
            <ac:cxnSpMk id="50" creationId="{0308A6C5-5ACA-4896-A144-E5DA998A7A18}"/>
          </ac:cxnSpMkLst>
        </pc:cxnChg>
        <pc:cxnChg chg="add mod">
          <ac:chgData name="Tollef Struksnes Jahren" userId="9d445570-a449-4513-bfeb-7fce20956292" providerId="ADAL" clId="{9B34B917-B03F-4305-8EBB-464A703AC203}" dt="2018-02-24T18:27:31.058" v="9238" actId="1076"/>
          <ac:cxnSpMkLst>
            <pc:docMk/>
            <pc:sldMk cId="1494342119" sldId="386"/>
            <ac:cxnSpMk id="51" creationId="{98CCC0FE-E832-494F-A26F-8B5D2066C2AC}"/>
          </ac:cxnSpMkLst>
        </pc:cxnChg>
        <pc:cxnChg chg="add mod">
          <ac:chgData name="Tollef Struksnes Jahren" userId="9d445570-a449-4513-bfeb-7fce20956292" providerId="ADAL" clId="{9B34B917-B03F-4305-8EBB-464A703AC203}" dt="2018-02-24T18:27:31.058" v="9238" actId="1076"/>
          <ac:cxnSpMkLst>
            <pc:docMk/>
            <pc:sldMk cId="1494342119" sldId="386"/>
            <ac:cxnSpMk id="52" creationId="{97CB86F4-F2C7-4468-95CD-E81D1D070EBB}"/>
          </ac:cxnSpMkLst>
        </pc:cxnChg>
        <pc:cxnChg chg="add mod">
          <ac:chgData name="Tollef Struksnes Jahren" userId="9d445570-a449-4513-bfeb-7fce20956292" providerId="ADAL" clId="{9B34B917-B03F-4305-8EBB-464A703AC203}" dt="2018-02-24T18:27:34.603" v="9240" actId="1076"/>
          <ac:cxnSpMkLst>
            <pc:docMk/>
            <pc:sldMk cId="1494342119" sldId="386"/>
            <ac:cxnSpMk id="53" creationId="{8E16336B-21AF-48CA-85E0-8AF65E3D6527}"/>
          </ac:cxnSpMkLst>
        </pc:cxnChg>
        <pc:cxnChg chg="add mod">
          <ac:chgData name="Tollef Struksnes Jahren" userId="9d445570-a449-4513-bfeb-7fce20956292" providerId="ADAL" clId="{9B34B917-B03F-4305-8EBB-464A703AC203}" dt="2018-02-24T18:27:34.603" v="9240" actId="1076"/>
          <ac:cxnSpMkLst>
            <pc:docMk/>
            <pc:sldMk cId="1494342119" sldId="386"/>
            <ac:cxnSpMk id="54" creationId="{F53916C2-FD8D-47E4-A71B-2A2D93183270}"/>
          </ac:cxnSpMkLst>
        </pc:cxnChg>
        <pc:cxnChg chg="add mod">
          <ac:chgData name="Tollef Struksnes Jahren" userId="9d445570-a449-4513-bfeb-7fce20956292" providerId="ADAL" clId="{9B34B917-B03F-4305-8EBB-464A703AC203}" dt="2018-02-24T18:27:34.603" v="9240" actId="1076"/>
          <ac:cxnSpMkLst>
            <pc:docMk/>
            <pc:sldMk cId="1494342119" sldId="386"/>
            <ac:cxnSpMk id="55" creationId="{1D9D8E6B-9E7F-4BEC-B804-C34947A4B88C}"/>
          </ac:cxnSpMkLst>
        </pc:cxnChg>
        <pc:cxnChg chg="add mod">
          <ac:chgData name="Tollef Struksnes Jahren" userId="9d445570-a449-4513-bfeb-7fce20956292" providerId="ADAL" clId="{9B34B917-B03F-4305-8EBB-464A703AC203}" dt="2018-02-24T18:27:38.727" v="9242" actId="1076"/>
          <ac:cxnSpMkLst>
            <pc:docMk/>
            <pc:sldMk cId="1494342119" sldId="386"/>
            <ac:cxnSpMk id="56" creationId="{C67B816C-B164-4A09-A864-2EB104ECA42A}"/>
          </ac:cxnSpMkLst>
        </pc:cxnChg>
        <pc:cxnChg chg="add mod">
          <ac:chgData name="Tollef Struksnes Jahren" userId="9d445570-a449-4513-bfeb-7fce20956292" providerId="ADAL" clId="{9B34B917-B03F-4305-8EBB-464A703AC203}" dt="2018-02-24T18:27:38.727" v="9242" actId="1076"/>
          <ac:cxnSpMkLst>
            <pc:docMk/>
            <pc:sldMk cId="1494342119" sldId="386"/>
            <ac:cxnSpMk id="57" creationId="{EC5EF75B-725F-4F50-83E7-E4E1069F0D6A}"/>
          </ac:cxnSpMkLst>
        </pc:cxnChg>
        <pc:cxnChg chg="add mod">
          <ac:chgData name="Tollef Struksnes Jahren" userId="9d445570-a449-4513-bfeb-7fce20956292" providerId="ADAL" clId="{9B34B917-B03F-4305-8EBB-464A703AC203}" dt="2018-02-24T18:27:38.727" v="9242" actId="1076"/>
          <ac:cxnSpMkLst>
            <pc:docMk/>
            <pc:sldMk cId="1494342119" sldId="386"/>
            <ac:cxnSpMk id="58" creationId="{AB8B68AE-CB63-4F8C-9D25-DDF631B2A2AE}"/>
          </ac:cxnSpMkLst>
        </pc:cxnChg>
        <pc:cxnChg chg="add mod">
          <ac:chgData name="Tollef Struksnes Jahren" userId="9d445570-a449-4513-bfeb-7fce20956292" providerId="ADAL" clId="{9B34B917-B03F-4305-8EBB-464A703AC203}" dt="2018-02-24T18:27:42.769" v="9244" actId="1076"/>
          <ac:cxnSpMkLst>
            <pc:docMk/>
            <pc:sldMk cId="1494342119" sldId="386"/>
            <ac:cxnSpMk id="59" creationId="{8BB352F1-3CAE-4456-9207-ADB382B569EE}"/>
          </ac:cxnSpMkLst>
        </pc:cxnChg>
        <pc:cxnChg chg="add mod">
          <ac:chgData name="Tollef Struksnes Jahren" userId="9d445570-a449-4513-bfeb-7fce20956292" providerId="ADAL" clId="{9B34B917-B03F-4305-8EBB-464A703AC203}" dt="2018-02-24T18:27:42.769" v="9244" actId="1076"/>
          <ac:cxnSpMkLst>
            <pc:docMk/>
            <pc:sldMk cId="1494342119" sldId="386"/>
            <ac:cxnSpMk id="60" creationId="{0207CA26-9FAA-4307-9365-23C468BE8738}"/>
          </ac:cxnSpMkLst>
        </pc:cxnChg>
        <pc:cxnChg chg="add mod">
          <ac:chgData name="Tollef Struksnes Jahren" userId="9d445570-a449-4513-bfeb-7fce20956292" providerId="ADAL" clId="{9B34B917-B03F-4305-8EBB-464A703AC203}" dt="2018-02-24T18:27:42.769" v="9244" actId="1076"/>
          <ac:cxnSpMkLst>
            <pc:docMk/>
            <pc:sldMk cId="1494342119" sldId="386"/>
            <ac:cxnSpMk id="61" creationId="{8174B0EE-E9DE-4891-8A4A-AB704AFF9EB4}"/>
          </ac:cxnSpMkLst>
        </pc:cxnChg>
        <pc:cxnChg chg="add mod">
          <ac:chgData name="Tollef Struksnes Jahren" userId="9d445570-a449-4513-bfeb-7fce20956292" providerId="ADAL" clId="{9B34B917-B03F-4305-8EBB-464A703AC203}" dt="2018-02-24T18:27:46.738" v="9246" actId="1076"/>
          <ac:cxnSpMkLst>
            <pc:docMk/>
            <pc:sldMk cId="1494342119" sldId="386"/>
            <ac:cxnSpMk id="62" creationId="{54B78AB3-8B5F-45F1-928D-7805963B40D6}"/>
          </ac:cxnSpMkLst>
        </pc:cxnChg>
        <pc:cxnChg chg="add mod">
          <ac:chgData name="Tollef Struksnes Jahren" userId="9d445570-a449-4513-bfeb-7fce20956292" providerId="ADAL" clId="{9B34B917-B03F-4305-8EBB-464A703AC203}" dt="2018-02-24T18:27:46.738" v="9246" actId="1076"/>
          <ac:cxnSpMkLst>
            <pc:docMk/>
            <pc:sldMk cId="1494342119" sldId="386"/>
            <ac:cxnSpMk id="63" creationId="{AD87A413-B0B6-4922-864B-295A5DA88B44}"/>
          </ac:cxnSpMkLst>
        </pc:cxnChg>
        <pc:cxnChg chg="add mod">
          <ac:chgData name="Tollef Struksnes Jahren" userId="9d445570-a449-4513-bfeb-7fce20956292" providerId="ADAL" clId="{9B34B917-B03F-4305-8EBB-464A703AC203}" dt="2018-02-24T18:27:46.738" v="9246" actId="1076"/>
          <ac:cxnSpMkLst>
            <pc:docMk/>
            <pc:sldMk cId="1494342119" sldId="386"/>
            <ac:cxnSpMk id="64" creationId="{3422CB36-59A3-4F93-8783-869D93225DDB}"/>
          </ac:cxnSpMkLst>
        </pc:cxnChg>
        <pc:cxnChg chg="add mod">
          <ac:chgData name="Tollef Struksnes Jahren" userId="9d445570-a449-4513-bfeb-7fce20956292" providerId="ADAL" clId="{9B34B917-B03F-4305-8EBB-464A703AC203}" dt="2018-02-24T18:27:50.358" v="9248" actId="1076"/>
          <ac:cxnSpMkLst>
            <pc:docMk/>
            <pc:sldMk cId="1494342119" sldId="386"/>
            <ac:cxnSpMk id="65" creationId="{A7478480-252F-49F6-8ECD-0706800F9991}"/>
          </ac:cxnSpMkLst>
        </pc:cxnChg>
        <pc:cxnChg chg="add mod">
          <ac:chgData name="Tollef Struksnes Jahren" userId="9d445570-a449-4513-bfeb-7fce20956292" providerId="ADAL" clId="{9B34B917-B03F-4305-8EBB-464A703AC203}" dt="2018-02-24T18:27:50.358" v="9248" actId="1076"/>
          <ac:cxnSpMkLst>
            <pc:docMk/>
            <pc:sldMk cId="1494342119" sldId="386"/>
            <ac:cxnSpMk id="66" creationId="{E6EFB93D-2BE6-4245-B670-CEDA5663D25E}"/>
          </ac:cxnSpMkLst>
        </pc:cxnChg>
        <pc:cxnChg chg="add mod">
          <ac:chgData name="Tollef Struksnes Jahren" userId="9d445570-a449-4513-bfeb-7fce20956292" providerId="ADAL" clId="{9B34B917-B03F-4305-8EBB-464A703AC203}" dt="2018-02-24T18:27:50.358" v="9248" actId="1076"/>
          <ac:cxnSpMkLst>
            <pc:docMk/>
            <pc:sldMk cId="1494342119" sldId="386"/>
            <ac:cxnSpMk id="67" creationId="{460D27C3-4BF5-4BFB-8B3F-42BF9EEB8DEC}"/>
          </ac:cxnSpMkLst>
        </pc:cxnChg>
        <pc:cxnChg chg="add mod">
          <ac:chgData name="Tollef Struksnes Jahren" userId="9d445570-a449-4513-bfeb-7fce20956292" providerId="ADAL" clId="{9B34B917-B03F-4305-8EBB-464A703AC203}" dt="2018-02-24T18:27:54.207" v="9250" actId="1076"/>
          <ac:cxnSpMkLst>
            <pc:docMk/>
            <pc:sldMk cId="1494342119" sldId="386"/>
            <ac:cxnSpMk id="68" creationId="{89957F48-7B9E-47BF-935D-94F57CBF1A62}"/>
          </ac:cxnSpMkLst>
        </pc:cxnChg>
        <pc:cxnChg chg="add mod">
          <ac:chgData name="Tollef Struksnes Jahren" userId="9d445570-a449-4513-bfeb-7fce20956292" providerId="ADAL" clId="{9B34B917-B03F-4305-8EBB-464A703AC203}" dt="2018-02-24T18:27:54.207" v="9250" actId="1076"/>
          <ac:cxnSpMkLst>
            <pc:docMk/>
            <pc:sldMk cId="1494342119" sldId="386"/>
            <ac:cxnSpMk id="69" creationId="{67429B3A-DBC7-4116-A1D0-C199046DF71D}"/>
          </ac:cxnSpMkLst>
        </pc:cxnChg>
        <pc:cxnChg chg="add mod">
          <ac:chgData name="Tollef Struksnes Jahren" userId="9d445570-a449-4513-bfeb-7fce20956292" providerId="ADAL" clId="{9B34B917-B03F-4305-8EBB-464A703AC203}" dt="2018-02-24T18:27:54.207" v="9250" actId="1076"/>
          <ac:cxnSpMkLst>
            <pc:docMk/>
            <pc:sldMk cId="1494342119" sldId="386"/>
            <ac:cxnSpMk id="70" creationId="{EFF19095-F35A-4F32-9543-D7E1B045A8CF}"/>
          </ac:cxnSpMkLst>
        </pc:cxnChg>
        <pc:cxnChg chg="add mod">
          <ac:chgData name="Tollef Struksnes Jahren" userId="9d445570-a449-4513-bfeb-7fce20956292" providerId="ADAL" clId="{9B34B917-B03F-4305-8EBB-464A703AC203}" dt="2018-02-24T18:27:58.662" v="9252" actId="1076"/>
          <ac:cxnSpMkLst>
            <pc:docMk/>
            <pc:sldMk cId="1494342119" sldId="386"/>
            <ac:cxnSpMk id="71" creationId="{8C3B6AF4-E31F-4E1B-953A-2D0F8D6332AC}"/>
          </ac:cxnSpMkLst>
        </pc:cxnChg>
        <pc:cxnChg chg="add mod">
          <ac:chgData name="Tollef Struksnes Jahren" userId="9d445570-a449-4513-bfeb-7fce20956292" providerId="ADAL" clId="{9B34B917-B03F-4305-8EBB-464A703AC203}" dt="2018-02-24T18:27:58.662" v="9252" actId="1076"/>
          <ac:cxnSpMkLst>
            <pc:docMk/>
            <pc:sldMk cId="1494342119" sldId="386"/>
            <ac:cxnSpMk id="72" creationId="{C20D7568-15D5-46C6-9687-174A9502191F}"/>
          </ac:cxnSpMkLst>
        </pc:cxnChg>
        <pc:cxnChg chg="add mod">
          <ac:chgData name="Tollef Struksnes Jahren" userId="9d445570-a449-4513-bfeb-7fce20956292" providerId="ADAL" clId="{9B34B917-B03F-4305-8EBB-464A703AC203}" dt="2018-02-24T18:27:58.662" v="9252" actId="1076"/>
          <ac:cxnSpMkLst>
            <pc:docMk/>
            <pc:sldMk cId="1494342119" sldId="386"/>
            <ac:cxnSpMk id="73" creationId="{0D29A8B1-4FDE-4BC5-A6B0-F9A1378DE3C8}"/>
          </ac:cxnSpMkLst>
        </pc:cxnChg>
        <pc:cxnChg chg="add mod">
          <ac:chgData name="Tollef Struksnes Jahren" userId="9d445570-a449-4513-bfeb-7fce20956292" providerId="ADAL" clId="{9B34B917-B03F-4305-8EBB-464A703AC203}" dt="2018-02-24T18:28:03.277" v="9254" actId="1076"/>
          <ac:cxnSpMkLst>
            <pc:docMk/>
            <pc:sldMk cId="1494342119" sldId="386"/>
            <ac:cxnSpMk id="74" creationId="{DE0B54CE-D350-47A3-ABB4-EC38A22BA34A}"/>
          </ac:cxnSpMkLst>
        </pc:cxnChg>
        <pc:cxnChg chg="add mod">
          <ac:chgData name="Tollef Struksnes Jahren" userId="9d445570-a449-4513-bfeb-7fce20956292" providerId="ADAL" clId="{9B34B917-B03F-4305-8EBB-464A703AC203}" dt="2018-02-24T18:28:03.277" v="9254" actId="1076"/>
          <ac:cxnSpMkLst>
            <pc:docMk/>
            <pc:sldMk cId="1494342119" sldId="386"/>
            <ac:cxnSpMk id="75" creationId="{4ACE194D-7DE3-413D-8CF7-1BE6A7C960EF}"/>
          </ac:cxnSpMkLst>
        </pc:cxnChg>
        <pc:cxnChg chg="add mod">
          <ac:chgData name="Tollef Struksnes Jahren" userId="9d445570-a449-4513-bfeb-7fce20956292" providerId="ADAL" clId="{9B34B917-B03F-4305-8EBB-464A703AC203}" dt="2018-02-24T18:28:03.277" v="9254" actId="1076"/>
          <ac:cxnSpMkLst>
            <pc:docMk/>
            <pc:sldMk cId="1494342119" sldId="386"/>
            <ac:cxnSpMk id="76" creationId="{23AA8CA4-A5E6-485C-8A7A-FD07DD4C0979}"/>
          </ac:cxnSpMkLst>
        </pc:cxnChg>
        <pc:cxnChg chg="add del">
          <ac:chgData name="Tollef Struksnes Jahren" userId="9d445570-a449-4513-bfeb-7fce20956292" providerId="ADAL" clId="{9B34B917-B03F-4305-8EBB-464A703AC203}" dt="2018-02-24T18:28:13.582" v="9256" actId="2696"/>
          <ac:cxnSpMkLst>
            <pc:docMk/>
            <pc:sldMk cId="1494342119" sldId="386"/>
            <ac:cxnSpMk id="77" creationId="{942348DA-0216-405F-AB4D-6725635FE6DA}"/>
          </ac:cxnSpMkLst>
        </pc:cxnChg>
        <pc:cxnChg chg="add mod">
          <ac:chgData name="Tollef Struksnes Jahren" userId="9d445570-a449-4513-bfeb-7fce20956292" providerId="ADAL" clId="{9B34B917-B03F-4305-8EBB-464A703AC203}" dt="2018-02-24T18:33:55.844" v="9270" actId="692"/>
          <ac:cxnSpMkLst>
            <pc:docMk/>
            <pc:sldMk cId="1494342119" sldId="386"/>
            <ac:cxnSpMk id="78" creationId="{5FC78437-9720-4616-B2FD-BDB8E3C03729}"/>
          </ac:cxnSpMkLst>
        </pc:cxnChg>
        <pc:cxnChg chg="add mod">
          <ac:chgData name="Tollef Struksnes Jahren" userId="9d445570-a449-4513-bfeb-7fce20956292" providerId="ADAL" clId="{9B34B917-B03F-4305-8EBB-464A703AC203}" dt="2018-02-24T18:33:55.844" v="9270" actId="692"/>
          <ac:cxnSpMkLst>
            <pc:docMk/>
            <pc:sldMk cId="1494342119" sldId="386"/>
            <ac:cxnSpMk id="79" creationId="{452E270C-7E82-4252-BE30-5BB94502B440}"/>
          </ac:cxnSpMkLst>
        </pc:cxnChg>
        <pc:cxnChg chg="add mod">
          <ac:chgData name="Tollef Struksnes Jahren" userId="9d445570-a449-4513-bfeb-7fce20956292" providerId="ADAL" clId="{9B34B917-B03F-4305-8EBB-464A703AC203}" dt="2018-02-24T18:33:55.844" v="9270" actId="692"/>
          <ac:cxnSpMkLst>
            <pc:docMk/>
            <pc:sldMk cId="1494342119" sldId="386"/>
            <ac:cxnSpMk id="80" creationId="{3123BBBA-F099-48AC-BE57-CC4AB27DC66D}"/>
          </ac:cxnSpMkLst>
        </pc:cxnChg>
        <pc:cxnChg chg="add del mod">
          <ac:chgData name="Tollef Struksnes Jahren" userId="9d445570-a449-4513-bfeb-7fce20956292" providerId="ADAL" clId="{9B34B917-B03F-4305-8EBB-464A703AC203}" dt="2018-02-24T18:34:46.417" v="9275" actId="2696"/>
          <ac:cxnSpMkLst>
            <pc:docMk/>
            <pc:sldMk cId="1494342119" sldId="386"/>
            <ac:cxnSpMk id="81" creationId="{3FEFD506-1698-4DF2-BB30-6360B81C2CAE}"/>
          </ac:cxnSpMkLst>
        </pc:cxnChg>
        <pc:cxnChg chg="add del mod">
          <ac:chgData name="Tollef Struksnes Jahren" userId="9d445570-a449-4513-bfeb-7fce20956292" providerId="ADAL" clId="{9B34B917-B03F-4305-8EBB-464A703AC203}" dt="2018-02-24T18:34:46.417" v="9275" actId="2696"/>
          <ac:cxnSpMkLst>
            <pc:docMk/>
            <pc:sldMk cId="1494342119" sldId="386"/>
            <ac:cxnSpMk id="82" creationId="{7D68A4FF-5941-45D5-8D53-CF6B6A036193}"/>
          </ac:cxnSpMkLst>
        </pc:cxnChg>
        <pc:cxnChg chg="add del mod">
          <ac:chgData name="Tollef Struksnes Jahren" userId="9d445570-a449-4513-bfeb-7fce20956292" providerId="ADAL" clId="{9B34B917-B03F-4305-8EBB-464A703AC203}" dt="2018-02-24T18:34:46.417" v="9275" actId="2696"/>
          <ac:cxnSpMkLst>
            <pc:docMk/>
            <pc:sldMk cId="1494342119" sldId="386"/>
            <ac:cxnSpMk id="83" creationId="{A4AC8E53-B812-46CB-8595-7D5C61872E2F}"/>
          </ac:cxnSpMkLst>
        </pc:cxnChg>
        <pc:cxnChg chg="add del">
          <ac:chgData name="Tollef Struksnes Jahren" userId="9d445570-a449-4513-bfeb-7fce20956292" providerId="ADAL" clId="{9B34B917-B03F-4305-8EBB-464A703AC203}" dt="2018-02-24T18:34:40.718" v="9274" actId="2696"/>
          <ac:cxnSpMkLst>
            <pc:docMk/>
            <pc:sldMk cId="1494342119" sldId="386"/>
            <ac:cxnSpMk id="84" creationId="{F4A5BF29-F409-4431-BBDC-9A9A80AC681A}"/>
          </ac:cxnSpMkLst>
        </pc:cxnChg>
        <pc:cxnChg chg="add del">
          <ac:chgData name="Tollef Struksnes Jahren" userId="9d445570-a449-4513-bfeb-7fce20956292" providerId="ADAL" clId="{9B34B917-B03F-4305-8EBB-464A703AC203}" dt="2018-02-24T18:34:40.718" v="9274" actId="2696"/>
          <ac:cxnSpMkLst>
            <pc:docMk/>
            <pc:sldMk cId="1494342119" sldId="386"/>
            <ac:cxnSpMk id="85" creationId="{00C8373E-705B-4A46-A424-8F0FC2F93F40}"/>
          </ac:cxnSpMkLst>
        </pc:cxnChg>
        <pc:cxnChg chg="add del">
          <ac:chgData name="Tollef Struksnes Jahren" userId="9d445570-a449-4513-bfeb-7fce20956292" providerId="ADAL" clId="{9B34B917-B03F-4305-8EBB-464A703AC203}" dt="2018-02-24T18:34:40.718" v="9274" actId="2696"/>
          <ac:cxnSpMkLst>
            <pc:docMk/>
            <pc:sldMk cId="1494342119" sldId="386"/>
            <ac:cxnSpMk id="86" creationId="{243D86CF-F99B-49C3-B04D-B937E2BA71C9}"/>
          </ac:cxnSpMkLst>
        </pc:cxnChg>
        <pc:cxnChg chg="add mod">
          <ac:chgData name="Tollef Struksnes Jahren" userId="9d445570-a449-4513-bfeb-7fce20956292" providerId="ADAL" clId="{9B34B917-B03F-4305-8EBB-464A703AC203}" dt="2018-02-24T18:35:00.071" v="9277" actId="1076"/>
          <ac:cxnSpMkLst>
            <pc:docMk/>
            <pc:sldMk cId="1494342119" sldId="386"/>
            <ac:cxnSpMk id="87" creationId="{55115CD4-3FFF-439C-9192-8CB40402E5C9}"/>
          </ac:cxnSpMkLst>
        </pc:cxnChg>
        <pc:cxnChg chg="add mod">
          <ac:chgData name="Tollef Struksnes Jahren" userId="9d445570-a449-4513-bfeb-7fce20956292" providerId="ADAL" clId="{9B34B917-B03F-4305-8EBB-464A703AC203}" dt="2018-02-24T18:35:00.071" v="9277" actId="1076"/>
          <ac:cxnSpMkLst>
            <pc:docMk/>
            <pc:sldMk cId="1494342119" sldId="386"/>
            <ac:cxnSpMk id="88" creationId="{A98347E8-6810-40BF-A9F9-339A656BC306}"/>
          </ac:cxnSpMkLst>
        </pc:cxnChg>
        <pc:cxnChg chg="add mod">
          <ac:chgData name="Tollef Struksnes Jahren" userId="9d445570-a449-4513-bfeb-7fce20956292" providerId="ADAL" clId="{9B34B917-B03F-4305-8EBB-464A703AC203}" dt="2018-02-24T18:35:00.071" v="9277" actId="1076"/>
          <ac:cxnSpMkLst>
            <pc:docMk/>
            <pc:sldMk cId="1494342119" sldId="386"/>
            <ac:cxnSpMk id="89" creationId="{2E1BBE46-0386-4D2C-9E26-3137931E700F}"/>
          </ac:cxnSpMkLst>
        </pc:cxnChg>
      </pc:sldChg>
      <pc:sldChg chg="add del">
        <pc:chgData name="Tollef Struksnes Jahren" userId="9d445570-a449-4513-bfeb-7fce20956292" providerId="ADAL" clId="{9B34B917-B03F-4305-8EBB-464A703AC203}" dt="2018-02-24T18:42:24.232" v="9280" actId="2696"/>
        <pc:sldMkLst>
          <pc:docMk/>
          <pc:sldMk cId="2728377657" sldId="387"/>
        </pc:sldMkLst>
      </pc:sldChg>
      <pc:sldChg chg="addSp delSp modSp add ord addAnim delAnim modAnim">
        <pc:chgData name="Tollef Struksnes Jahren" userId="9d445570-a449-4513-bfeb-7fce20956292" providerId="ADAL" clId="{9B34B917-B03F-4305-8EBB-464A703AC203}" dt="2018-02-24T22:39:19.165" v="10010" actId="478"/>
        <pc:sldMkLst>
          <pc:docMk/>
          <pc:sldMk cId="3289659151" sldId="388"/>
        </pc:sldMkLst>
        <pc:spChg chg="mod">
          <ac:chgData name="Tollef Struksnes Jahren" userId="9d445570-a449-4513-bfeb-7fce20956292" providerId="ADAL" clId="{9B34B917-B03F-4305-8EBB-464A703AC203}" dt="2018-02-24T22:25:51.210" v="9995" actId="20577"/>
          <ac:spMkLst>
            <pc:docMk/>
            <pc:sldMk cId="3289659151" sldId="388"/>
            <ac:spMk id="3" creationId="{67AEDB93-1487-4CD1-8C93-660D81088DB8}"/>
          </ac:spMkLst>
        </pc:spChg>
        <pc:spChg chg="mod">
          <ac:chgData name="Tollef Struksnes Jahren" userId="9d445570-a449-4513-bfeb-7fce20956292" providerId="ADAL" clId="{9B34B917-B03F-4305-8EBB-464A703AC203}" dt="2018-02-24T19:08:17.061" v="9327" actId="1076"/>
          <ac:spMkLst>
            <pc:docMk/>
            <pc:sldMk cId="3289659151" sldId="388"/>
            <ac:spMk id="5" creationId="{33DEB7E2-8F6C-4C78-9EEF-63A0BBFAFFF1}"/>
          </ac:spMkLst>
        </pc:spChg>
        <pc:spChg chg="add mod">
          <ac:chgData name="Tollef Struksnes Jahren" userId="9d445570-a449-4513-bfeb-7fce20956292" providerId="ADAL" clId="{9B34B917-B03F-4305-8EBB-464A703AC203}" dt="2018-02-24T22:26:48.836" v="10004" actId="1076"/>
          <ac:spMkLst>
            <pc:docMk/>
            <pc:sldMk cId="3289659151" sldId="388"/>
            <ac:spMk id="135" creationId="{D146FA71-D957-48CD-83A5-7E9EE6E49BF2}"/>
          </ac:spMkLst>
        </pc:spChg>
        <pc:spChg chg="add mod">
          <ac:chgData name="Tollef Struksnes Jahren" userId="9d445570-a449-4513-bfeb-7fce20956292" providerId="ADAL" clId="{9B34B917-B03F-4305-8EBB-464A703AC203}" dt="2018-02-24T22:26:48.836" v="10004" actId="1076"/>
          <ac:spMkLst>
            <pc:docMk/>
            <pc:sldMk cId="3289659151" sldId="388"/>
            <ac:spMk id="136" creationId="{98B44BD4-972A-4C6E-8A6B-036A6E3B7622}"/>
          </ac:spMkLst>
        </pc:spChg>
        <pc:spChg chg="add mod">
          <ac:chgData name="Tollef Struksnes Jahren" userId="9d445570-a449-4513-bfeb-7fce20956292" providerId="ADAL" clId="{9B34B917-B03F-4305-8EBB-464A703AC203}" dt="2018-02-24T22:26:48.836" v="10004" actId="1076"/>
          <ac:spMkLst>
            <pc:docMk/>
            <pc:sldMk cId="3289659151" sldId="388"/>
            <ac:spMk id="137" creationId="{46A55C5A-E130-4D3B-AFC8-01A1C58C6C79}"/>
          </ac:spMkLst>
        </pc:spChg>
        <pc:picChg chg="mod">
          <ac:chgData name="Tollef Struksnes Jahren" userId="9d445570-a449-4513-bfeb-7fce20956292" providerId="ADAL" clId="{9B34B917-B03F-4305-8EBB-464A703AC203}" dt="2018-02-24T22:26:48.836" v="10004" actId="1076"/>
          <ac:picMkLst>
            <pc:docMk/>
            <pc:sldMk cId="3289659151" sldId="388"/>
            <ac:picMk id="7" creationId="{4894EAD2-04B9-418D-B535-04416256B48A}"/>
          </ac:picMkLst>
        </pc:picChg>
        <pc:cxnChg chg="del">
          <ac:chgData name="Tollef Struksnes Jahren" userId="9d445570-a449-4513-bfeb-7fce20956292" providerId="ADAL" clId="{9B34B917-B03F-4305-8EBB-464A703AC203}" dt="2018-02-24T18:56:06.734" v="9286" actId="478"/>
          <ac:cxnSpMkLst>
            <pc:docMk/>
            <pc:sldMk cId="3289659151" sldId="388"/>
            <ac:cxnSpMk id="20" creationId="{EC5AF863-FC23-4F7A-983E-2500CD92D9EF}"/>
          </ac:cxnSpMkLst>
        </pc:cxnChg>
        <pc:cxnChg chg="del">
          <ac:chgData name="Tollef Struksnes Jahren" userId="9d445570-a449-4513-bfeb-7fce20956292" providerId="ADAL" clId="{9B34B917-B03F-4305-8EBB-464A703AC203}" dt="2018-02-24T18:56:05.864" v="9284" actId="478"/>
          <ac:cxnSpMkLst>
            <pc:docMk/>
            <pc:sldMk cId="3289659151" sldId="388"/>
            <ac:cxnSpMk id="21" creationId="{843B53FB-4036-49AC-8C15-20F6977362D1}"/>
          </ac:cxnSpMkLst>
        </pc:cxnChg>
        <pc:cxnChg chg="del">
          <ac:chgData name="Tollef Struksnes Jahren" userId="9d445570-a449-4513-bfeb-7fce20956292" providerId="ADAL" clId="{9B34B917-B03F-4305-8EBB-464A703AC203}" dt="2018-02-24T18:56:07.980" v="9288" actId="478"/>
          <ac:cxnSpMkLst>
            <pc:docMk/>
            <pc:sldMk cId="3289659151" sldId="388"/>
            <ac:cxnSpMk id="22" creationId="{ECF3B91B-BCBA-45B0-8690-0B4F1B05D67A}"/>
          </ac:cxnSpMkLst>
        </pc:cxnChg>
        <pc:cxnChg chg="del">
          <ac:chgData name="Tollef Struksnes Jahren" userId="9d445570-a449-4513-bfeb-7fce20956292" providerId="ADAL" clId="{9B34B917-B03F-4305-8EBB-464A703AC203}" dt="2018-02-24T18:56:08.521" v="9289" actId="478"/>
          <ac:cxnSpMkLst>
            <pc:docMk/>
            <pc:sldMk cId="3289659151" sldId="388"/>
            <ac:cxnSpMk id="23" creationId="{3AAEB057-86DD-48DA-B58C-63CAE08C5F9A}"/>
          </ac:cxnSpMkLst>
        </pc:cxnChg>
        <pc:cxnChg chg="del">
          <ac:chgData name="Tollef Struksnes Jahren" userId="9d445570-a449-4513-bfeb-7fce20956292" providerId="ADAL" clId="{9B34B917-B03F-4305-8EBB-464A703AC203}" dt="2018-02-24T18:56:06.057" v="9285" actId="478"/>
          <ac:cxnSpMkLst>
            <pc:docMk/>
            <pc:sldMk cId="3289659151" sldId="388"/>
            <ac:cxnSpMk id="24" creationId="{DE39B67B-5DDA-4DB4-AF7F-C0558756DB71}"/>
          </ac:cxnSpMkLst>
        </pc:cxnChg>
        <pc:cxnChg chg="del">
          <ac:chgData name="Tollef Struksnes Jahren" userId="9d445570-a449-4513-bfeb-7fce20956292" providerId="ADAL" clId="{9B34B917-B03F-4305-8EBB-464A703AC203}" dt="2018-02-24T18:56:09.490" v="9290" actId="478"/>
          <ac:cxnSpMkLst>
            <pc:docMk/>
            <pc:sldMk cId="3289659151" sldId="388"/>
            <ac:cxnSpMk id="25" creationId="{B0604739-29D6-4F35-ADFE-A3C7811D845F}"/>
          </ac:cxnSpMkLst>
        </pc:cxnChg>
        <pc:cxnChg chg="del">
          <ac:chgData name="Tollef Struksnes Jahren" userId="9d445570-a449-4513-bfeb-7fce20956292" providerId="ADAL" clId="{9B34B917-B03F-4305-8EBB-464A703AC203}" dt="2018-02-24T18:56:09.589" v="9291" actId="478"/>
          <ac:cxnSpMkLst>
            <pc:docMk/>
            <pc:sldMk cId="3289659151" sldId="388"/>
            <ac:cxnSpMk id="26" creationId="{EAF8BED7-BDA2-4143-BEC7-9AC3DA278A9D}"/>
          </ac:cxnSpMkLst>
        </pc:cxnChg>
        <pc:cxnChg chg="del">
          <ac:chgData name="Tollef Struksnes Jahren" userId="9d445570-a449-4513-bfeb-7fce20956292" providerId="ADAL" clId="{9B34B917-B03F-4305-8EBB-464A703AC203}" dt="2018-02-24T18:56:07.800" v="9287" actId="478"/>
          <ac:cxnSpMkLst>
            <pc:docMk/>
            <pc:sldMk cId="3289659151" sldId="388"/>
            <ac:cxnSpMk id="27" creationId="{62C873DD-C8F6-4DEF-9E36-3F7214318547}"/>
          </ac:cxnSpMkLst>
        </pc:cxnChg>
        <pc:cxnChg chg="add del mod">
          <ac:chgData name="Tollef Struksnes Jahren" userId="9d445570-a449-4513-bfeb-7fce20956292" providerId="ADAL" clId="{9B34B917-B03F-4305-8EBB-464A703AC203}" dt="2018-02-24T19:07:26.246" v="9305" actId="1076"/>
          <ac:cxnSpMkLst>
            <pc:docMk/>
            <pc:sldMk cId="3289659151" sldId="388"/>
            <ac:cxnSpMk id="28" creationId="{CFD7783D-B7E7-4DAB-95D4-ABA6C1869A64}"/>
          </ac:cxnSpMkLst>
        </pc:cxnChg>
        <pc:cxnChg chg="add del mod">
          <ac:chgData name="Tollef Struksnes Jahren" userId="9d445570-a449-4513-bfeb-7fce20956292" providerId="ADAL" clId="{9B34B917-B03F-4305-8EBB-464A703AC203}" dt="2018-02-24T19:07:26.246" v="9305" actId="1076"/>
          <ac:cxnSpMkLst>
            <pc:docMk/>
            <pc:sldMk cId="3289659151" sldId="388"/>
            <ac:cxnSpMk id="29" creationId="{8A563F03-11B0-45D0-8AEC-21F7234E777A}"/>
          </ac:cxnSpMkLst>
        </pc:cxnChg>
        <pc:cxnChg chg="add del mod">
          <ac:chgData name="Tollef Struksnes Jahren" userId="9d445570-a449-4513-bfeb-7fce20956292" providerId="ADAL" clId="{9B34B917-B03F-4305-8EBB-464A703AC203}" dt="2018-02-24T19:07:26.246" v="9305" actId="1076"/>
          <ac:cxnSpMkLst>
            <pc:docMk/>
            <pc:sldMk cId="3289659151" sldId="388"/>
            <ac:cxnSpMk id="30" creationId="{7D2BC6DE-A1C8-4399-8865-82CF4FD14F46}"/>
          </ac:cxnSpMkLst>
        </pc:cxnChg>
        <pc:cxnChg chg="add del mod">
          <ac:chgData name="Tollef Struksnes Jahren" userId="9d445570-a449-4513-bfeb-7fce20956292" providerId="ADAL" clId="{9B34B917-B03F-4305-8EBB-464A703AC203}" dt="2018-02-24T19:10:07.422" v="9360" actId="1076"/>
          <ac:cxnSpMkLst>
            <pc:docMk/>
            <pc:sldMk cId="3289659151" sldId="388"/>
            <ac:cxnSpMk id="31" creationId="{C974C6C8-8254-415D-834C-4361ACCDFE94}"/>
          </ac:cxnSpMkLst>
        </pc:cxnChg>
        <pc:cxnChg chg="del">
          <ac:chgData name="Tollef Struksnes Jahren" userId="9d445570-a449-4513-bfeb-7fce20956292" providerId="ADAL" clId="{9B34B917-B03F-4305-8EBB-464A703AC203}" dt="2018-02-24T18:56:03.992" v="9282" actId="478"/>
          <ac:cxnSpMkLst>
            <pc:docMk/>
            <pc:sldMk cId="3289659151" sldId="388"/>
            <ac:cxnSpMk id="32" creationId="{DACDAC68-8EFC-43FB-B40A-17C5946CEDC8}"/>
          </ac:cxnSpMkLst>
        </pc:cxnChg>
        <pc:cxnChg chg="del">
          <ac:chgData name="Tollef Struksnes Jahren" userId="9d445570-a449-4513-bfeb-7fce20956292" providerId="ADAL" clId="{9B34B917-B03F-4305-8EBB-464A703AC203}" dt="2018-02-24T18:56:03.696" v="9281" actId="478"/>
          <ac:cxnSpMkLst>
            <pc:docMk/>
            <pc:sldMk cId="3289659151" sldId="388"/>
            <ac:cxnSpMk id="33" creationId="{47A08B8A-CC18-4BB2-8378-A84A33437B9F}"/>
          </ac:cxnSpMkLst>
        </pc:cxnChg>
        <pc:cxnChg chg="del">
          <ac:chgData name="Tollef Struksnes Jahren" userId="9d445570-a449-4513-bfeb-7fce20956292" providerId="ADAL" clId="{9B34B917-B03F-4305-8EBB-464A703AC203}" dt="2018-02-24T18:56:04.905" v="9283" actId="478"/>
          <ac:cxnSpMkLst>
            <pc:docMk/>
            <pc:sldMk cId="3289659151" sldId="388"/>
            <ac:cxnSpMk id="34" creationId="{075426D6-6662-47A0-943F-F712EFA31307}"/>
          </ac:cxnSpMkLst>
        </pc:cxnChg>
        <pc:cxnChg chg="add del mod">
          <ac:chgData name="Tollef Struksnes Jahren" userId="9d445570-a449-4513-bfeb-7fce20956292" providerId="ADAL" clId="{9B34B917-B03F-4305-8EBB-464A703AC203}" dt="2018-02-24T19:10:07.422" v="9360" actId="1076"/>
          <ac:cxnSpMkLst>
            <pc:docMk/>
            <pc:sldMk cId="3289659151" sldId="388"/>
            <ac:cxnSpMk id="35" creationId="{89A79B6F-8E32-4663-A9D0-784B68BC385A}"/>
          </ac:cxnSpMkLst>
        </pc:cxnChg>
        <pc:cxnChg chg="add del mod">
          <ac:chgData name="Tollef Struksnes Jahren" userId="9d445570-a449-4513-bfeb-7fce20956292" providerId="ADAL" clId="{9B34B917-B03F-4305-8EBB-464A703AC203}" dt="2018-02-24T19:10:07.422" v="9360" actId="1076"/>
          <ac:cxnSpMkLst>
            <pc:docMk/>
            <pc:sldMk cId="3289659151" sldId="388"/>
            <ac:cxnSpMk id="36" creationId="{92C0E488-E013-4A0F-A98B-C63FD6A9B39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37" creationId="{E063201A-1234-4971-90FC-5599FA01A9C3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38" creationId="{88BE706E-36B3-44F2-B7A3-180AB5CA3F6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39" creationId="{D45A0880-336D-49DF-B1CC-56ABB0FCA9E4}"/>
          </ac:cxnSpMkLst>
        </pc:cxnChg>
        <pc:cxnChg chg="add del">
          <ac:chgData name="Tollef Struksnes Jahren" userId="9d445570-a449-4513-bfeb-7fce20956292" providerId="ADAL" clId="{9B34B917-B03F-4305-8EBB-464A703AC203}" dt="2018-02-24T19:07:44.815" v="9313" actId="1076"/>
          <ac:cxnSpMkLst>
            <pc:docMk/>
            <pc:sldMk cId="3289659151" sldId="388"/>
            <ac:cxnSpMk id="40" creationId="{ACB47774-41C8-4434-BE43-E7435E2450F4}"/>
          </ac:cxnSpMkLst>
        </pc:cxnChg>
        <pc:cxnChg chg="add del">
          <ac:chgData name="Tollef Struksnes Jahren" userId="9d445570-a449-4513-bfeb-7fce20956292" providerId="ADAL" clId="{9B34B917-B03F-4305-8EBB-464A703AC203}" dt="2018-02-24T19:07:44.815" v="9313" actId="1076"/>
          <ac:cxnSpMkLst>
            <pc:docMk/>
            <pc:sldMk cId="3289659151" sldId="388"/>
            <ac:cxnSpMk id="41" creationId="{70776C14-7F07-4FF3-B8D2-C26EA2340E66}"/>
          </ac:cxnSpMkLst>
        </pc:cxnChg>
        <pc:cxnChg chg="add del">
          <ac:chgData name="Tollef Struksnes Jahren" userId="9d445570-a449-4513-bfeb-7fce20956292" providerId="ADAL" clId="{9B34B917-B03F-4305-8EBB-464A703AC203}" dt="2018-02-24T19:07:44.815" v="9313" actId="1076"/>
          <ac:cxnSpMkLst>
            <pc:docMk/>
            <pc:sldMk cId="3289659151" sldId="388"/>
            <ac:cxnSpMk id="42" creationId="{6F4757EC-BCAE-40CD-9390-6A810301D1EE}"/>
          </ac:cxnSpMkLst>
        </pc:cxnChg>
        <pc:cxnChg chg="add del mod">
          <ac:chgData name="Tollef Struksnes Jahren" userId="9d445570-a449-4513-bfeb-7fce20956292" providerId="ADAL" clId="{9B34B917-B03F-4305-8EBB-464A703AC203}" dt="2018-02-24T19:07:54.925" v="9317" actId="1076"/>
          <ac:cxnSpMkLst>
            <pc:docMk/>
            <pc:sldMk cId="3289659151" sldId="388"/>
            <ac:cxnSpMk id="43" creationId="{05441A27-7D59-45EB-AB45-D467E36F1998}"/>
          </ac:cxnSpMkLst>
        </pc:cxnChg>
        <pc:cxnChg chg="add del mod">
          <ac:chgData name="Tollef Struksnes Jahren" userId="9d445570-a449-4513-bfeb-7fce20956292" providerId="ADAL" clId="{9B34B917-B03F-4305-8EBB-464A703AC203}" dt="2018-02-24T19:07:54.925" v="9317" actId="1076"/>
          <ac:cxnSpMkLst>
            <pc:docMk/>
            <pc:sldMk cId="3289659151" sldId="388"/>
            <ac:cxnSpMk id="44" creationId="{ED31E59A-7521-4FA8-9FEA-313763DC889C}"/>
          </ac:cxnSpMkLst>
        </pc:cxnChg>
        <pc:cxnChg chg="add del mod">
          <ac:chgData name="Tollef Struksnes Jahren" userId="9d445570-a449-4513-bfeb-7fce20956292" providerId="ADAL" clId="{9B34B917-B03F-4305-8EBB-464A703AC203}" dt="2018-02-24T19:07:54.925" v="9317" actId="1076"/>
          <ac:cxnSpMkLst>
            <pc:docMk/>
            <pc:sldMk cId="3289659151" sldId="388"/>
            <ac:cxnSpMk id="45" creationId="{BA449BC1-4FD5-4A28-8BAE-9978C1B0442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2" creationId="{C4D2F44B-6002-47D1-9712-9F2DFDCB7799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3" creationId="{04448C1E-1EB5-4B23-8F05-9F8D31F7BAE9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4" creationId="{3723CE7D-C902-4B9E-B5FB-01B886271E3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5" creationId="{111C796C-D9CB-4DB3-93E5-802ADDDD673F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6" creationId="{A4442FF0-90BA-402A-9188-04FAC8883791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7" creationId="{6738B412-FA3E-437E-ACFC-59B5B18771B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8" creationId="{BDE952FF-18E2-4721-B184-C915ECBD89E9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59" creationId="{92A7B34B-E3FA-44B8-8386-8F9AFF0C4922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0" creationId="{647F4B02-EEDC-433C-AB1B-83DE24639A7A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1" creationId="{29C338A9-3696-4CF3-A243-93601456AEB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2" creationId="{F98488A1-3E4F-4F9C-8952-947AF9451BD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3" creationId="{8F6F8CB1-58E9-48AD-A345-A1EDA06F5929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4" creationId="{C04A77A8-704B-4004-B588-13262955F7E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5" creationId="{AD3CBC43-90A7-4FF2-811D-548383C1394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6" creationId="{9C87D23C-F3BC-4ED4-871F-4B26AF87030C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7" creationId="{D681B0AF-4037-468E-8780-4BCF7CF31E9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8" creationId="{D1CB5304-FDF6-4155-9F1F-BAC3233499BA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69" creationId="{22662A7A-BC63-4D86-A494-68722D5D588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0" creationId="{1F52B1EE-5F0F-40DF-97C6-88AA95884064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1" creationId="{B682A943-4C49-4647-96A6-94629960E3CD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2" creationId="{2D2D1023-F435-4CB2-B106-A674175F2A3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3" creationId="{430E7684-6431-41B1-A1ED-8D08866DB7A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4" creationId="{2F167DE5-D251-4C62-B249-FCC7BEDB38C0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5" creationId="{987D4FD3-0570-45ED-80E0-CE1548777A0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6" creationId="{4B7EF87D-30B2-4477-9DE6-9D6210F6AB84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7" creationId="{016621EC-9C95-4D76-9409-94F4485BC78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8" creationId="{F44C0FE6-2DBC-4922-8AE3-6B6C1E2B02F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79" creationId="{4326B564-EBC1-4A8E-9006-00CEFF8ABA6E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0" creationId="{5EA2B519-704F-42C1-BFD0-AC8424777515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1" creationId="{0D2B939C-1F9B-4B79-8650-592A85C8BC1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2" creationId="{64862055-9120-4546-BE2C-D0DF1F5861B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3" creationId="{807CC372-3EA3-43E0-8198-BA896FE7600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4" creationId="{525FCFC1-F913-43DE-83A8-1239B2F2B432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5" creationId="{5D5C4F6A-22DA-440A-AC67-382A5D62D52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6" creationId="{B40AA8B9-3471-4605-A7B1-6BC25E5DF70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7" creationId="{6F2CBC51-C54E-43AD-99C0-203AEDCEB38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8" creationId="{923501C0-C442-42C5-A6FE-298746F4E2B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89" creationId="{3D218AE1-404D-42ED-86C6-3AC8DDF5D2F1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0" creationId="{63524150-72DC-49BA-8323-F3222D125C5C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1" creationId="{5F95267C-886F-4ACA-B255-2197936EE61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2" creationId="{4191B84B-33D3-431C-9DE7-C56F1EB5863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3" creationId="{401221A1-9455-4A59-80A1-DC49509DBC5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4" creationId="{29CEB343-7CCC-4262-9420-2119BAC420F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5" creationId="{931D3AB0-EDC7-4539-A967-03271060D48F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6" creationId="{CBC660D1-ACD4-475C-8B9E-267C713A972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7" creationId="{82D22D33-3555-4ADC-9E37-E0BA3F0CBE1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8" creationId="{E4C55519-E1EF-4A87-8A81-EDFEA019199D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99" creationId="{10FE82BA-B153-4E00-9E39-A8709A04A1E0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0" creationId="{21ED9685-BC57-44E1-8EBD-9C179B439B8E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1" creationId="{8CDDE88A-D17E-4E26-BAC5-D80663C4A970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2" creationId="{1C3F63D6-FDC5-4F26-928B-0D0A39AAA14F}"/>
          </ac:cxnSpMkLst>
        </pc:cxnChg>
        <pc:cxnChg chg="add del mod">
          <ac:chgData name="Tollef Struksnes Jahren" userId="9d445570-a449-4513-bfeb-7fce20956292" providerId="ADAL" clId="{9B34B917-B03F-4305-8EBB-464A703AC203}" dt="2018-02-24T19:35:46.351" v="9506" actId="478"/>
          <ac:cxnSpMkLst>
            <pc:docMk/>
            <pc:sldMk cId="3289659151" sldId="388"/>
            <ac:cxnSpMk id="103" creationId="{7F883E06-603F-4062-9B77-5DCCE2A12176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4" creationId="{874BD7B8-D739-4ACF-A81E-118077FC95AA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5" creationId="{62BB6DE7-31A2-4C60-AF00-3B629DD9234C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6" creationId="{3C0D8ABD-B9BE-4284-9725-DDB4877094DD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07" creationId="{426F14BD-AB68-4392-82F2-BAC81203D813}"/>
          </ac:cxnSpMkLst>
        </pc:cxnChg>
        <pc:cxnChg chg="add del mod">
          <ac:chgData name="Tollef Struksnes Jahren" userId="9d445570-a449-4513-bfeb-7fce20956292" providerId="ADAL" clId="{9B34B917-B03F-4305-8EBB-464A703AC203}" dt="2018-02-24T19:13:55.004" v="9379" actId="1076"/>
          <ac:cxnSpMkLst>
            <pc:docMk/>
            <pc:sldMk cId="3289659151" sldId="388"/>
            <ac:cxnSpMk id="110" creationId="{107B3171-DAFC-4F27-B76C-A230B053907B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12" creationId="{34FAFAED-FD66-4D89-B7D7-3E43D75ADCFD}"/>
          </ac:cxnSpMkLst>
        </pc:cxnChg>
        <pc:cxnChg chg="add del mod">
          <ac:chgData name="Tollef Struksnes Jahren" userId="9d445570-a449-4513-bfeb-7fce20956292" providerId="ADAL" clId="{9B34B917-B03F-4305-8EBB-464A703AC203}" dt="2018-02-24T19:24:42.084" v="9386" actId="478"/>
          <ac:cxnSpMkLst>
            <pc:docMk/>
            <pc:sldMk cId="3289659151" sldId="388"/>
            <ac:cxnSpMk id="114" creationId="{DC8D785A-9B10-43E0-8043-E0D7D1C9D535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15" creationId="{892616A3-FF21-4D9C-AFD0-013AF80A35BD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16" creationId="{A3334203-162A-4BF1-B9E9-3A5393499FD5}"/>
          </ac:cxnSpMkLst>
        </pc:cxnChg>
        <pc:cxnChg chg="add del mod">
          <ac:chgData name="Tollef Struksnes Jahren" userId="9d445570-a449-4513-bfeb-7fce20956292" providerId="ADAL" clId="{9B34B917-B03F-4305-8EBB-464A703AC203}" dt="2018-02-24T19:26:10.732" v="9406" actId="478"/>
          <ac:cxnSpMkLst>
            <pc:docMk/>
            <pc:sldMk cId="3289659151" sldId="388"/>
            <ac:cxnSpMk id="117" creationId="{44D8D18C-3B46-419A-A6F4-834B2D9FE8E3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18" creationId="{83314125-03C1-4543-9B54-C2F233552357}"/>
          </ac:cxnSpMkLst>
        </pc:cxnChg>
        <pc:cxnChg chg="add del mod">
          <ac:chgData name="Tollef Struksnes Jahren" userId="9d445570-a449-4513-bfeb-7fce20956292" providerId="ADAL" clId="{9B34B917-B03F-4305-8EBB-464A703AC203}" dt="2018-02-24T22:39:19.165" v="10010" actId="478"/>
          <ac:cxnSpMkLst>
            <pc:docMk/>
            <pc:sldMk cId="3289659151" sldId="388"/>
            <ac:cxnSpMk id="119" creationId="{FB6CA0A2-96EE-43D8-9DB5-6AC48E3C181A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20" creationId="{7E4AAC3A-FE77-4EEF-8DDD-1805E5403708}"/>
          </ac:cxnSpMkLst>
        </pc:cxnChg>
        <pc:cxnChg chg="add del mod">
          <ac:chgData name="Tollef Struksnes Jahren" userId="9d445570-a449-4513-bfeb-7fce20956292" providerId="ADAL" clId="{9B34B917-B03F-4305-8EBB-464A703AC203}" dt="2018-02-24T19:25:25.580" v="9399" actId="1076"/>
          <ac:cxnSpMkLst>
            <pc:docMk/>
            <pc:sldMk cId="3289659151" sldId="388"/>
            <ac:cxnSpMk id="122" creationId="{A54315B6-5140-4183-BFF5-C394849A2835}"/>
          </ac:cxnSpMkLst>
        </pc:cxnChg>
        <pc:cxnChg chg="add del">
          <ac:chgData name="Tollef Struksnes Jahren" userId="9d445570-a449-4513-bfeb-7fce20956292" providerId="ADAL" clId="{9B34B917-B03F-4305-8EBB-464A703AC203}" dt="2018-02-24T19:25:27.732" v="9401" actId="1076"/>
          <ac:cxnSpMkLst>
            <pc:docMk/>
            <pc:sldMk cId="3289659151" sldId="388"/>
            <ac:cxnSpMk id="123" creationId="{40090C69-9CA8-4612-92E9-097D26AFE2F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24" creationId="{C28D245A-4AAA-4DCC-989F-FB5A4E287ACA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27" creationId="{F847AE57-8C4C-4EE1-B462-BE938223F6A2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28" creationId="{14D8E249-5E2A-4A8F-8F32-FD81379E8C55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29" creationId="{98AC4372-FF53-484F-A3AA-5A0158B58248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30" creationId="{B2B497AD-16A6-47E6-AE50-B740115AF175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31" creationId="{433B526C-33EF-4F71-8813-58F12BC2AD6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32" creationId="{B7688A49-5364-4136-A14A-48C6392685AD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33" creationId="{60FE8EF3-01A4-48F1-B86C-D3A2D4951DA7}"/>
          </ac:cxnSpMkLst>
        </pc:cxnChg>
        <pc:cxnChg chg="add mod">
          <ac:chgData name="Tollef Struksnes Jahren" userId="9d445570-a449-4513-bfeb-7fce20956292" providerId="ADAL" clId="{9B34B917-B03F-4305-8EBB-464A703AC203}" dt="2018-02-24T22:26:48.836" v="10004" actId="1076"/>
          <ac:cxnSpMkLst>
            <pc:docMk/>
            <pc:sldMk cId="3289659151" sldId="388"/>
            <ac:cxnSpMk id="134" creationId="{96C74D5F-F63C-40D1-8B7D-357451870CF5}"/>
          </ac:cxnSpMkLst>
        </pc:cxnChg>
      </pc:sldChg>
      <pc:sldMasterChg chg="delSldLayout">
        <pc:chgData name="Tollef Struksnes Jahren" userId="9d445570-a449-4513-bfeb-7fce20956292" providerId="ADAL" clId="{9B34B917-B03F-4305-8EBB-464A703AC203}" dt="2018-02-20T23:02:18.815" v="7402" actId="2696"/>
        <pc:sldMasterMkLst>
          <pc:docMk/>
          <pc:sldMasterMk cId="0" sldId="2147483648"/>
        </pc:sldMasterMkLst>
      </pc:sldMasterChg>
    </pc:docChg>
  </pc:docChgLst>
  <pc:docChgLst>
    <pc:chgData name="Tollef Struksnes Jahren" userId="9d445570-a449-4513-bfeb-7fce20956292" providerId="ADAL" clId="{75D67119-62AC-4520-8F43-7AA884831984}"/>
    <pc:docChg chg="undo custSel addSld delSld modSld">
      <pc:chgData name="Tollef Struksnes Jahren" userId="9d445570-a449-4513-bfeb-7fce20956292" providerId="ADAL" clId="{75D67119-62AC-4520-8F43-7AA884831984}" dt="2018-02-21T13:17:32.686" v="1034"/>
      <pc:docMkLst>
        <pc:docMk/>
      </pc:docMkLst>
      <pc:sldChg chg="modSp">
        <pc:chgData name="Tollef Struksnes Jahren" userId="9d445570-a449-4513-bfeb-7fce20956292" providerId="ADAL" clId="{75D67119-62AC-4520-8F43-7AA884831984}" dt="2018-02-19T09:53:27.981" v="680" actId="20577"/>
        <pc:sldMkLst>
          <pc:docMk/>
          <pc:sldMk cId="2662653800" sldId="259"/>
        </pc:sldMkLst>
        <pc:spChg chg="mod">
          <ac:chgData name="Tollef Struksnes Jahren" userId="9d445570-a449-4513-bfeb-7fce20956292" providerId="ADAL" clId="{75D67119-62AC-4520-8F43-7AA884831984}" dt="2018-02-19T09:53:27.981" v="680" actId="20577"/>
          <ac:spMkLst>
            <pc:docMk/>
            <pc:sldMk cId="2662653800" sldId="259"/>
            <ac:spMk id="3" creationId="{EDF233B0-9DAE-4E93-A28E-D5446F74358C}"/>
          </ac:spMkLst>
        </pc:spChg>
      </pc:sldChg>
      <pc:sldChg chg="modSp">
        <pc:chgData name="Tollef Struksnes Jahren" userId="9d445570-a449-4513-bfeb-7fce20956292" providerId="ADAL" clId="{75D67119-62AC-4520-8F43-7AA884831984}" dt="2018-02-19T09:19:30.147" v="535" actId="20577"/>
        <pc:sldMkLst>
          <pc:docMk/>
          <pc:sldMk cId="147751469" sldId="265"/>
        </pc:sldMkLst>
        <pc:spChg chg="mod">
          <ac:chgData name="Tollef Struksnes Jahren" userId="9d445570-a449-4513-bfeb-7fce20956292" providerId="ADAL" clId="{75D67119-62AC-4520-8F43-7AA884831984}" dt="2018-02-19T09:19:30.147" v="535" actId="20577"/>
          <ac:spMkLst>
            <pc:docMk/>
            <pc:sldMk cId="147751469" sldId="265"/>
            <ac:spMk id="3" creationId="{6D173DBA-A6BA-4C4B-86E6-DFEA1AC28370}"/>
          </ac:spMkLst>
        </pc:spChg>
      </pc:sldChg>
      <pc:sldChg chg="addSp delSp modSp">
        <pc:chgData name="Tollef Struksnes Jahren" userId="9d445570-a449-4513-bfeb-7fce20956292" providerId="ADAL" clId="{75D67119-62AC-4520-8F43-7AA884831984}" dt="2018-02-19T11:22:25.998" v="806" actId="1076"/>
        <pc:sldMkLst>
          <pc:docMk/>
          <pc:sldMk cId="847097092" sldId="267"/>
        </pc:sldMkLst>
        <pc:spChg chg="del mod">
          <ac:chgData name="Tollef Struksnes Jahren" userId="9d445570-a449-4513-bfeb-7fce20956292" providerId="ADAL" clId="{75D67119-62AC-4520-8F43-7AA884831984}" dt="2018-02-19T11:22:20.582" v="805" actId="1076"/>
          <ac:spMkLst>
            <pc:docMk/>
            <pc:sldMk cId="847097092" sldId="267"/>
            <ac:spMk id="3" creationId="{90B83445-3583-47B3-AA5E-1CF2F88C4C2C}"/>
          </ac:spMkLst>
        </pc:spChg>
        <pc:picChg chg="add mod">
          <ac:chgData name="Tollef Struksnes Jahren" userId="9d445570-a449-4513-bfeb-7fce20956292" providerId="ADAL" clId="{75D67119-62AC-4520-8F43-7AA884831984}" dt="2018-02-19T11:22:25.998" v="806" actId="1076"/>
          <ac:picMkLst>
            <pc:docMk/>
            <pc:sldMk cId="847097092" sldId="267"/>
            <ac:picMk id="7" creationId="{D27A29EB-7ED7-4BAB-92FC-3C0E625DC26D}"/>
          </ac:picMkLst>
        </pc:picChg>
      </pc:sldChg>
      <pc:sldChg chg="add">
        <pc:chgData name="Tollef Struksnes Jahren" userId="9d445570-a449-4513-bfeb-7fce20956292" providerId="ADAL" clId="{75D67119-62AC-4520-8F43-7AA884831984}" dt="2018-02-19T11:42:59.658" v="991" actId="20577"/>
        <pc:sldMkLst>
          <pc:docMk/>
          <pc:sldMk cId="3207214871" sldId="278"/>
        </pc:sldMkLst>
      </pc:sldChg>
      <pc:sldChg chg="add">
        <pc:chgData name="Tollef Struksnes Jahren" userId="9d445570-a449-4513-bfeb-7fce20956292" providerId="ADAL" clId="{75D67119-62AC-4520-8F43-7AA884831984}" dt="2018-02-19T11:43:14.223" v="992" actId="20577"/>
        <pc:sldMkLst>
          <pc:docMk/>
          <pc:sldMk cId="1373850501" sldId="279"/>
        </pc:sldMkLst>
      </pc:sldChg>
    </pc:docChg>
  </pc:docChgLst>
  <pc:docChgLst>
    <pc:chgData name="Tollef Struksnes Jahren" userId="9d445570-a449-4513-bfeb-7fce20956292" providerId="ADAL" clId="{0DFA568C-350B-4551-AD61-5375698E0CDB}"/>
    <pc:docChg chg="undo custSel addSld delSld modSld modMainMaster">
      <pc:chgData name="Tollef Struksnes Jahren" userId="9d445570-a449-4513-bfeb-7fce20956292" providerId="ADAL" clId="{0DFA568C-350B-4551-AD61-5375698E0CDB}" dt="2018-02-17T19:27:08.700" v="569" actId="20577"/>
      <pc:docMkLst>
        <pc:docMk/>
      </pc:docMkLst>
      <pc:sldChg chg="modSp">
        <pc:chgData name="Tollef Struksnes Jahren" userId="9d445570-a449-4513-bfeb-7fce20956292" providerId="ADAL" clId="{0DFA568C-350B-4551-AD61-5375698E0CDB}" dt="2018-02-17T16:02:44.503" v="61" actId="20577"/>
        <pc:sldMkLst>
          <pc:docMk/>
          <pc:sldMk cId="0" sldId="256"/>
        </pc:sldMkLst>
        <pc:spChg chg="mod">
          <ac:chgData name="Tollef Struksnes Jahren" userId="9d445570-a449-4513-bfeb-7fce20956292" providerId="ADAL" clId="{0DFA568C-350B-4551-AD61-5375698E0CDB}" dt="2018-02-17T16:02:29.815" v="49" actId="790"/>
          <ac:spMkLst>
            <pc:docMk/>
            <pc:sldMk cId="0" sldId="256"/>
            <ac:spMk id="13314" creationId="{00000000-0000-0000-0000-000000000000}"/>
          </ac:spMkLst>
        </pc:spChg>
        <pc:spChg chg="mod">
          <ac:chgData name="Tollef Struksnes Jahren" userId="9d445570-a449-4513-bfeb-7fce20956292" providerId="ADAL" clId="{0DFA568C-350B-4551-AD61-5375698E0CDB}" dt="2018-02-17T16:02:44.503" v="61" actId="20577"/>
          <ac:spMkLst>
            <pc:docMk/>
            <pc:sldMk cId="0" sldId="256"/>
            <ac:spMk id="13315" creationId="{00000000-0000-0000-0000-000000000000}"/>
          </ac:spMkLst>
        </pc:spChg>
      </pc:sldChg>
      <pc:sldChg chg="modSp add">
        <pc:chgData name="Tollef Struksnes Jahren" userId="9d445570-a449-4513-bfeb-7fce20956292" providerId="ADAL" clId="{0DFA568C-350B-4551-AD61-5375698E0CDB}" dt="2018-02-17T16:11:11.902" v="109" actId="20577"/>
        <pc:sldMkLst>
          <pc:docMk/>
          <pc:sldMk cId="2379802537" sldId="258"/>
        </pc:sldMkLst>
        <pc:spChg chg="mod">
          <ac:chgData name="Tollef Struksnes Jahren" userId="9d445570-a449-4513-bfeb-7fce20956292" providerId="ADAL" clId="{0DFA568C-350B-4551-AD61-5375698E0CDB}" dt="2018-02-17T16:11:11.902" v="109" actId="20577"/>
          <ac:spMkLst>
            <pc:docMk/>
            <pc:sldMk cId="2379802537" sldId="258"/>
            <ac:spMk id="2" creationId="{331C47AD-A3F6-4476-A302-6C8D7B44969A}"/>
          </ac:spMkLst>
        </pc:spChg>
      </pc:sldChg>
      <pc:sldChg chg="modSp add">
        <pc:chgData name="Tollef Struksnes Jahren" userId="9d445570-a449-4513-bfeb-7fce20956292" providerId="ADAL" clId="{0DFA568C-350B-4551-AD61-5375698E0CDB}" dt="2018-02-17T16:11:33.012" v="115" actId="20577"/>
        <pc:sldMkLst>
          <pc:docMk/>
          <pc:sldMk cId="2662653800" sldId="259"/>
        </pc:sldMkLst>
        <pc:spChg chg="mod">
          <ac:chgData name="Tollef Struksnes Jahren" userId="9d445570-a449-4513-bfeb-7fce20956292" providerId="ADAL" clId="{0DFA568C-350B-4551-AD61-5375698E0CDB}" dt="2018-02-17T16:11:33.012" v="115" actId="20577"/>
          <ac:spMkLst>
            <pc:docMk/>
            <pc:sldMk cId="2662653800" sldId="259"/>
            <ac:spMk id="2" creationId="{397FB16F-F00D-48D4-B079-7053AD734DF4}"/>
          </ac:spMkLst>
        </pc:spChg>
      </pc:sldChg>
      <pc:sldChg chg="modSp add">
        <pc:chgData name="Tollef Struksnes Jahren" userId="9d445570-a449-4513-bfeb-7fce20956292" providerId="ADAL" clId="{0DFA568C-350B-4551-AD61-5375698E0CDB}" dt="2018-02-17T16:11:02.046" v="98" actId="20577"/>
        <pc:sldMkLst>
          <pc:docMk/>
          <pc:sldMk cId="129668428" sldId="260"/>
        </pc:sldMkLst>
        <pc:spChg chg="mod">
          <ac:chgData name="Tollef Struksnes Jahren" userId="9d445570-a449-4513-bfeb-7fce20956292" providerId="ADAL" clId="{0DFA568C-350B-4551-AD61-5375698E0CDB}" dt="2018-02-17T16:11:02.046" v="98" actId="20577"/>
          <ac:spMkLst>
            <pc:docMk/>
            <pc:sldMk cId="129668428" sldId="260"/>
            <ac:spMk id="2" creationId="{20AFD18D-49FA-459B-B17B-987CBF4FA24B}"/>
          </ac:spMkLst>
        </pc:spChg>
      </pc:sldChg>
      <pc:sldChg chg="modSp add">
        <pc:chgData name="Tollef Struksnes Jahren" userId="9d445570-a449-4513-bfeb-7fce20956292" providerId="ADAL" clId="{0DFA568C-350B-4551-AD61-5375698E0CDB}" dt="2018-02-17T17:52:57.813" v="397" actId="15"/>
        <pc:sldMkLst>
          <pc:docMk/>
          <pc:sldMk cId="147751469" sldId="265"/>
        </pc:sldMkLst>
        <pc:spChg chg="mod">
          <ac:chgData name="Tollef Struksnes Jahren" userId="9d445570-a449-4513-bfeb-7fce20956292" providerId="ADAL" clId="{0DFA568C-350B-4551-AD61-5375698E0CDB}" dt="2018-02-17T17:52:42.840" v="373" actId="20577"/>
          <ac:spMkLst>
            <pc:docMk/>
            <pc:sldMk cId="147751469" sldId="265"/>
            <ac:spMk id="2" creationId="{BCE0862D-9173-4E0F-80F9-AA1AB57343FA}"/>
          </ac:spMkLst>
        </pc:spChg>
        <pc:spChg chg="mod">
          <ac:chgData name="Tollef Struksnes Jahren" userId="9d445570-a449-4513-bfeb-7fce20956292" providerId="ADAL" clId="{0DFA568C-350B-4551-AD61-5375698E0CDB}" dt="2018-02-17T17:52:57.813" v="397" actId="15"/>
          <ac:spMkLst>
            <pc:docMk/>
            <pc:sldMk cId="147751469" sldId="265"/>
            <ac:spMk id="3" creationId="{6D173DBA-A6BA-4C4B-86E6-DFEA1AC28370}"/>
          </ac:spMkLst>
        </pc:spChg>
      </pc:sldChg>
      <pc:sldChg chg="modSp add">
        <pc:chgData name="Tollef Struksnes Jahren" userId="9d445570-a449-4513-bfeb-7fce20956292" providerId="ADAL" clId="{0DFA568C-350B-4551-AD61-5375698E0CDB}" dt="2018-02-17T18:51:08.659" v="525" actId="113"/>
        <pc:sldMkLst>
          <pc:docMk/>
          <pc:sldMk cId="847097092" sldId="267"/>
        </pc:sldMkLst>
        <pc:spChg chg="mod">
          <ac:chgData name="Tollef Struksnes Jahren" userId="9d445570-a449-4513-bfeb-7fce20956292" providerId="ADAL" clId="{0DFA568C-350B-4551-AD61-5375698E0CDB}" dt="2018-02-17T18:51:08.659" v="525" actId="113"/>
          <ac:spMkLst>
            <pc:docMk/>
            <pc:sldMk cId="847097092" sldId="267"/>
            <ac:spMk id="2" creationId="{8C79797B-38B9-4A2B-AA82-8F8585EAF970}"/>
          </ac:spMkLst>
        </pc:spChg>
      </pc:sldChg>
      <pc:sldMasterChg chg="delSldLayout modSldLayout">
        <pc:chgData name="Tollef Struksnes Jahren" userId="9d445570-a449-4513-bfeb-7fce20956292" providerId="ADAL" clId="{0DFA568C-350B-4551-AD61-5375698E0CDB}" dt="2018-02-17T16:07:42.738" v="78" actId="2696"/>
        <pc:sldMasterMkLst>
          <pc:docMk/>
          <pc:sldMasterMk cId="0" sldId="2147483648"/>
        </pc:sldMasterMkLst>
        <pc:sldLayoutChg chg="modSp">
          <pc:chgData name="Tollef Struksnes Jahren" userId="9d445570-a449-4513-bfeb-7fce20956292" providerId="ADAL" clId="{0DFA568C-350B-4551-AD61-5375698E0CDB}" dt="2018-02-17T16:07:02.684" v="74" actId="20577"/>
          <pc:sldLayoutMkLst>
            <pc:docMk/>
            <pc:sldMasterMk cId="0" sldId="2147483648"/>
            <pc:sldLayoutMk cId="48846130" sldId="2147483750"/>
          </pc:sldLayoutMkLst>
          <pc:spChg chg="mod">
            <ac:chgData name="Tollef Struksnes Jahren" userId="9d445570-a449-4513-bfeb-7fce20956292" providerId="ADAL" clId="{0DFA568C-350B-4551-AD61-5375698E0CDB}" dt="2018-02-17T16:07:02.684" v="74" actId="20577"/>
            <ac:spMkLst>
              <pc:docMk/>
              <pc:sldMasterMk cId="0" sldId="2147483648"/>
              <pc:sldLayoutMk cId="48846130" sldId="2147483750"/>
              <ac:spMk id="4" creationId="{00000000-0000-0000-0000-000000000000}"/>
            </ac:spMkLst>
          </pc:spChg>
        </pc:sldLayoutChg>
      </pc:sldMasterChg>
      <pc:sldMasterChg chg="addSp modSp">
        <pc:chgData name="Tollef Struksnes Jahren" userId="9d445570-a449-4513-bfeb-7fce20956292" providerId="ADAL" clId="{0DFA568C-350B-4551-AD61-5375698E0CDB}" dt="2018-02-17T16:08:00.648" v="79" actId="20577"/>
        <pc:sldMasterMkLst>
          <pc:docMk/>
          <pc:sldMasterMk cId="3474720323" sldId="2147483760"/>
        </pc:sldMasterMkLst>
        <pc:spChg chg="add mod">
          <ac:chgData name="Tollef Struksnes Jahren" userId="9d445570-a449-4513-bfeb-7fce20956292" providerId="ADAL" clId="{0DFA568C-350B-4551-AD61-5375698E0CDB}" dt="2018-02-17T16:08:00.648" v="79" actId="20577"/>
          <ac:spMkLst>
            <pc:docMk/>
            <pc:sldMasterMk cId="3474720323" sldId="2147483760"/>
            <ac:spMk id="2" creationId="{750358B2-4408-4124-8E21-AE8203AC9FB5}"/>
          </ac:spMkLst>
        </pc:spChg>
        <pc:spChg chg="add mod">
          <ac:chgData name="Tollef Struksnes Jahren" userId="9d445570-a449-4513-bfeb-7fce20956292" providerId="ADAL" clId="{0DFA568C-350B-4551-AD61-5375698E0CDB}" dt="2018-02-17T16:08:00.648" v="79" actId="20577"/>
          <ac:spMkLst>
            <pc:docMk/>
            <pc:sldMasterMk cId="3474720323" sldId="2147483760"/>
            <ac:spMk id="3" creationId="{57BAC7BE-6E29-42E2-A14A-D178D203848A}"/>
          </ac:spMkLst>
        </pc:spChg>
        <pc:spChg chg="add mod">
          <ac:chgData name="Tollef Struksnes Jahren" userId="9d445570-a449-4513-bfeb-7fce20956292" providerId="ADAL" clId="{0DFA568C-350B-4551-AD61-5375698E0CDB}" dt="2018-02-17T16:08:00.648" v="79" actId="20577"/>
          <ac:spMkLst>
            <pc:docMk/>
            <pc:sldMasterMk cId="3474720323" sldId="2147483760"/>
            <ac:spMk id="4" creationId="{A6042BF7-F8AB-4291-990B-8C19D27F4F83}"/>
          </ac:spMkLst>
        </pc:spChg>
        <pc:spChg chg="add mod">
          <ac:chgData name="Tollef Struksnes Jahren" userId="9d445570-a449-4513-bfeb-7fce20956292" providerId="ADAL" clId="{0DFA568C-350B-4551-AD61-5375698E0CDB}" dt="2018-02-17T16:08:00.648" v="79" actId="20577"/>
          <ac:spMkLst>
            <pc:docMk/>
            <pc:sldMasterMk cId="3474720323" sldId="2147483760"/>
            <ac:spMk id="5" creationId="{F4606E0F-0267-48DE-A5DC-2D72B4CC7031}"/>
          </ac:spMkLst>
        </pc:spChg>
        <pc:spChg chg="add mod">
          <ac:chgData name="Tollef Struksnes Jahren" userId="9d445570-a449-4513-bfeb-7fce20956292" providerId="ADAL" clId="{0DFA568C-350B-4551-AD61-5375698E0CDB}" dt="2018-02-17T16:08:00.648" v="79" actId="20577"/>
          <ac:spMkLst>
            <pc:docMk/>
            <pc:sldMasterMk cId="3474720323" sldId="2147483760"/>
            <ac:spMk id="6" creationId="{C8846294-4C72-490E-BAF7-C81555B8157B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EC6D662-3951-4A62-8C7D-361631346D9A}" type="datetime1">
              <a:rPr lang="nb-NO"/>
              <a:pPr>
                <a:defRPr/>
              </a:pPr>
              <a:t>24.02.2018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893D748C-24CD-4CCB-AD09-9A1F3764552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8940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BF4BD47-C6F9-482E-AFC6-30D9BA9E4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62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5B6B6BB-D657-4E81-B08A-93132BE5A221}" type="slidenum">
              <a:rPr lang="en-US" altLang="nb-NO" sz="1300" smtClean="0"/>
              <a:pPr/>
              <a:t>2</a:t>
            </a:fld>
            <a:endParaRPr lang="en-US" altLang="nb-NO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9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Very large pooling filters will remove too much information.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Backprop: we need to store the index of the max activation to rout the gradient.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0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9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filters/kernels get the most excited when they see an image patch equal to their weights (dot product)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1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1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7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flattening of the input image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6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03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Cifar10 NN vs CNN show be added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Global average pooling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sz="1200" dirty="0"/>
              <a:t>Depth separable convolutions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b-NO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9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0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8DA123-D1A0-400E-9183-2623603A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3BC717-871A-4442-8F93-E2C85E5E7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3AE3C-E4DA-4AC3-BE88-D0F98BD2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1CD950-9057-4116-9023-51D61165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173A524-775A-42E9-BA21-9DB09415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6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C405E8-DA18-46D0-8A84-3AC71FED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80FBB1-D9E3-4EC7-8388-59D339056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40C156-9A4D-42B3-8CA2-1D56007A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1E52CA-2A38-4C17-8428-ECB56436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1FD6E7-A584-4A4B-88B0-A6071FBB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3FCEA-F19E-4D9E-8324-5670EEF7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354DB-8486-452F-80AB-D18F92D09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7955867-A507-4665-95A5-DF2FED049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D80986-E569-4AA4-949E-67A17832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08DA5F4-5D0D-4445-9644-1C0124FA9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B60B97-D685-4CBB-B02F-B0F34A10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1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C9FE05-8B3B-4381-9233-F8FF025B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C5D3C66-A18B-4073-AA8D-1316E3D20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61A249-82D2-4253-A9A2-F1D0CF63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38A3BD-C5F7-4183-B989-5D95F09EB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55CB5FF-5BF0-4519-B116-EFFC45E1D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80FE8F7-7B5C-41EC-8A28-28D28E7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76365EA-3379-4E08-B402-5A163C63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1824DDD-5105-48FA-9F72-6ABF9AE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A899E8-09CF-4B06-BF29-697AFAA5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00F960F-3E3D-4C43-B424-57251FD4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8A0CF0-4B39-4A5D-924B-AF4FB9AA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7B6E4DB-650B-402B-B973-90DB3C7F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31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CEDCA62-6B76-41F7-8E9B-B1804E6F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B16AEC2-E439-459B-A776-4D1F4385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7D3519-E56F-4C2B-A800-CB1D1D6A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E930EE-D277-4058-B05C-86AA21D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8B5FB5-FB6B-4C34-B286-E794B3A13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BBB3E98-62AC-4A36-9B43-255D40177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520380A-6EF4-49EE-8A2F-A36CCAF5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8412E87-B5B1-4E00-81BD-DE8B2A26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F70157-D1AD-4A3E-9835-A776C799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7C04AE-9D99-47B9-99DB-97221A4E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49F2D0E-110F-402C-98D6-2638AE43F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38C4EC-878B-4CAA-9C0B-6971E15DD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DF29AE-E92C-4138-A225-449A99812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BFC0767-EE3B-44B8-BFD2-271ABDFD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88EF9D9-5F6B-421D-AE63-80A972BA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1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6E1E53-3CB3-4C57-ABB8-401E471E4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E9AB5FF-4D82-4020-B268-E39A50D1A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AE35AC-45E7-4E21-AE94-9E82702E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17B96A-6A1C-472F-883F-876936A6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40B6A8-80E0-4EAA-8F37-1B9C2F1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D5BA40F-F5BD-4E7F-A7E5-8BC5378E5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E30C8B9-879E-444C-BBC9-C3E05CF97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9232B9-4932-49C4-B15A-7CE706B9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82C309-4B84-4624-AFB8-4322404E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C9C201-DA4C-4C49-874F-AEA63479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 dirty="0"/>
              <a:t>21.2.2018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640D3-31FB-4353-8FC0-A4A96FD82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06B198-F6A2-4A67-BABB-1D407FAF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45D6ED1-F37B-4556-9342-6C28D2DD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ACF0ED4-8905-49FC-969C-C0D2789B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B3264B-5670-413C-9A79-B5F48E51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B3380-414D-4B62-965F-3C0E27D2ED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9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A973-018A-4257-9728-D9A0C2B06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		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B234-E708-4F4E-8F1B-87A9D2080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2957-6614-41A6-8DAB-A2B0D7196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8A9A-7406-4BC9-BB02-B9946773A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9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0756-F10D-49BF-90FC-1F81060A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A466E-F113-45FB-8E61-16B18F10D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12FC8A2-9EBA-447D-807A-B850662C6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A53C98-6605-4168-A5FE-C13AEDE9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851B78-A565-424C-A710-BDA94177A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2B497A-39E9-40E8-9B94-56395207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5CB3380-414D-4B62-965F-3C0E27D2E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MN_IFI_A_EN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9495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72" r:id="rId3"/>
    <p:sldLayoutId id="2147483752" r:id="rId4"/>
    <p:sldLayoutId id="2147483753" r:id="rId5"/>
    <p:sldLayoutId id="2147483754" r:id="rId6"/>
    <p:sldLayoutId id="2147483758" r:id="rId7"/>
    <p:sldLayoutId id="2147483759" r:id="rId8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50358B2-4408-4124-8E21-AE8203AC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7BAC7BE-6E29-42E2-A14A-D178D203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042BF7-F8AB-4291-990B-8C19D27F4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AB5D-3DD2-4F26-A188-FB993D26724C}" type="datetimeFigureOut">
              <a:rPr lang="en-US" smtClean="0"/>
              <a:t>2/24/2018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606E0F-0267-48DE-A5DC-2D72B4CC7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846294-4C72-490E-BAF7-C81555B81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878BB-5C15-4570-ABA1-79D046B7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2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Nb2fEVKeEo&amp;index=5&amp;list=PLC1qU-LWwrF64f4QKQT-Vg5Wr4qEE1Zxk" TargetMode="External"/><Relationship Id="rId7" Type="http://schemas.openxmlformats.org/officeDocument/2006/relationships/hyperlink" Target="https://www.youtube.com/watch?v=SQ67NBCLV98" TargetMode="External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hEmQSxT6tw" TargetMode="External"/><Relationship Id="rId5" Type="http://schemas.openxmlformats.org/officeDocument/2006/relationships/hyperlink" Target="https://cs.nyu.edu/~fergus/papers/zeilerECCV2014.pdf" TargetMode="External"/><Relationship Id="rId4" Type="http://schemas.openxmlformats.org/officeDocument/2006/relationships/hyperlink" Target="http://www.cs.toronto.edu/~wenjie/papers/nips16/top.pd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7122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b-NO" dirty="0"/>
              <a:t>INF 5860 Machine learning for image classification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nb-NO" dirty="0"/>
              <a:t>Lecture 6 : Convolutional neural networks</a:t>
            </a:r>
          </a:p>
          <a:p>
            <a:r>
              <a:rPr lang="en-US" altLang="nb-NO" dirty="0"/>
              <a:t>Tollef Jahren</a:t>
            </a:r>
          </a:p>
          <a:p>
            <a:r>
              <a:rPr lang="en-US" altLang="nb-NO" dirty="0"/>
              <a:t>February 21,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DCA9BB-8199-44C5-9E13-87D1AF68D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Building invariance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2C0EDA-D025-4E0B-8D11-D7257199E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Background Clutter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1E8FDD-986C-42E1-912A-B00B17E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E39F23-F70E-4D82-91D0-4607A4C0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3D07AA-F0F4-4038-A497-FE856928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lassholder for bilde 5" descr="imagebackground clutter - Google-søk">
            <a:extLst>
              <a:ext uri="{FF2B5EF4-FFF2-40B4-BE49-F238E27FC236}">
                <a16:creationId xmlns:a16="http://schemas.microsoft.com/office/drawing/2014/main" id="{94CB7747-6C2C-4468-A3AB-5FF6A9E68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80" y="4411016"/>
            <a:ext cx="2899811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bilde 5" descr="imagebackground clutter - Google-søk">
            <a:extLst>
              <a:ext uri="{FF2B5EF4-FFF2-40B4-BE49-F238E27FC236}">
                <a16:creationId xmlns:a16="http://schemas.microsoft.com/office/drawing/2014/main" id="{CB70B166-AA4E-41A2-8CC3-B7D685154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2" y="3556465"/>
            <a:ext cx="3702788" cy="24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ssholder for bilde 5" descr="imagebackground clutter - Google-søk">
            <a:extLst>
              <a:ext uri="{FF2B5EF4-FFF2-40B4-BE49-F238E27FC236}">
                <a16:creationId xmlns:a16="http://schemas.microsoft.com/office/drawing/2014/main" id="{EDFE38F1-34A1-4603-956C-6BABBCEC6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29" y="2220265"/>
            <a:ext cx="2710712" cy="18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48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D8DD92-1E23-4107-98AB-BFE20566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Building invariance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BE4BCD-63F5-4126-B807-2082BDA9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C46B9F-F597-4663-8BC9-E8A6572F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EA559B-C154-4EDC-A833-3CE2B5FB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lassholder for bilde 5" descr="Image Representations.pptx - PowerPoint">
            <a:extLst>
              <a:ext uri="{FF2B5EF4-FFF2-40B4-BE49-F238E27FC236}">
                <a16:creationId xmlns:a16="http://schemas.microsoft.com/office/drawing/2014/main" id="{75AAEDFD-DE58-4CF1-9699-C0F6A0236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876" y="2527894"/>
            <a:ext cx="7696200" cy="3377599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EF31A96-BE25-4430-917A-4FE4EC382914}"/>
              </a:ext>
            </a:extLst>
          </p:cNvPr>
          <p:cNvSpPr txBox="1"/>
          <p:nvPr/>
        </p:nvSpPr>
        <p:spPr>
          <a:xfrm>
            <a:off x="1104900" y="2025650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Interclass variation</a:t>
            </a:r>
          </a:p>
        </p:txBody>
      </p:sp>
    </p:spTree>
    <p:extLst>
      <p:ext uri="{BB962C8B-B14F-4D97-AF65-F5344CB8AC3E}">
        <p14:creationId xmlns:p14="http://schemas.microsoft.com/office/powerpoint/2010/main" val="59315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b="1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 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760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AE6D6B-2440-476B-A9F5-DC50B475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ImageNet challenge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722AA7-2E8D-4D7A-AD76-073BDDDF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2EF388-E06A-466E-9C9E-59C97EB6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6CB780-E049-4D78-94B0-A6E74842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lassholder for bilde 5" descr="SE_Nov_Article_-figure-1.jpg (1000×734)">
            <a:extLst>
              <a:ext uri="{FF2B5EF4-FFF2-40B4-BE49-F238E27FC236}">
                <a16:creationId xmlns:a16="http://schemas.microsoft.com/office/drawing/2014/main" id="{37059EF0-406E-4C89-85CF-69744DD0E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9810" y="2663485"/>
            <a:ext cx="4581780" cy="3356315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45B154F-AF8A-4CAE-A616-A3B6156B0334}"/>
              </a:ext>
            </a:extLst>
          </p:cNvPr>
          <p:cNvSpPr txBox="1"/>
          <p:nvPr/>
        </p:nvSpPr>
        <p:spPr>
          <a:xfrm>
            <a:off x="1164266" y="2296632"/>
            <a:ext cx="3285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images classification challenge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1,431,167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1,000 classes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7214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b="1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146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A06BF2-7F32-4A84-97A5-DE731B87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neural network on images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250B00-A73A-472A-8222-B30588DA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E52DFE-9AA1-4022-BE07-210D365C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70F17F-D4AA-417A-B0DE-26588653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Shape 186">
            <a:extLst>
              <a:ext uri="{FF2B5EF4-FFF2-40B4-BE49-F238E27FC236}">
                <a16:creationId xmlns:a16="http://schemas.microsoft.com/office/drawing/2014/main" id="{D7DDEC35-2533-4431-9AB0-612683473EC3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25132"/>
          <a:stretch/>
        </p:blipFill>
        <p:spPr>
          <a:xfrm>
            <a:off x="5791128" y="1881586"/>
            <a:ext cx="2120969" cy="21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87">
            <a:extLst>
              <a:ext uri="{FF2B5EF4-FFF2-40B4-BE49-F238E27FC236}">
                <a16:creationId xmlns:a16="http://schemas.microsoft.com/office/drawing/2014/main" id="{B5CB18EA-5BCF-48B5-8637-ADD924A29B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5132"/>
          <a:stretch/>
        </p:blipFill>
        <p:spPr>
          <a:xfrm>
            <a:off x="5791128" y="4231088"/>
            <a:ext cx="2120969" cy="21168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B8F87680-F444-49F6-89A3-3CD84F3A7097}"/>
                  </a:ext>
                </a:extLst>
              </p:cNvPr>
              <p:cNvSpPr txBox="1"/>
              <p:nvPr/>
            </p:nvSpPr>
            <p:spPr>
              <a:xfrm>
                <a:off x="974775" y="2221888"/>
                <a:ext cx="472745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Most image applications are absolute position invariant.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fully connected network will have too many parameters and not able to scale to normal size images and generalize</a:t>
                </a:r>
              </a:p>
              <a:p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nb-NO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B8F87680-F444-49F6-89A3-3CD84F3A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75" y="2221888"/>
                <a:ext cx="4727450" cy="2554545"/>
              </a:xfrm>
              <a:prstGeom prst="rect">
                <a:avLst/>
              </a:prstGeom>
              <a:blipFill>
                <a:blip r:embed="rId3"/>
                <a:stretch>
                  <a:fillRect l="-516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hape 165">
            <a:extLst>
              <a:ext uri="{FF2B5EF4-FFF2-40B4-BE49-F238E27FC236}">
                <a16:creationId xmlns:a16="http://schemas.microsoft.com/office/drawing/2014/main" id="{9703CC3A-CF5E-4C94-B19F-900E9AC8480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475" y="4540935"/>
            <a:ext cx="4527600" cy="2317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5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b="1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5895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36FD14-564F-46DD-AC06-120E3D98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peak of the full network architecture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FAF89E-DE69-4FD5-BE4C-59502467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869C8F-BCA5-4244-9C70-40C4211F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37C432-33C3-4B71-ACEE-AF7D535F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9AEC909B-D1C2-40F7-BF54-87BF14993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228600">
              <a:spcBef>
                <a:spcPts val="0"/>
              </a:spcBef>
              <a:buChar char="-"/>
            </a:pPr>
            <a:r>
              <a:rPr lang="no" sz="1600" dirty="0"/>
              <a:t>Often fully-connected layers are used at the end of the network</a:t>
            </a:r>
          </a:p>
          <a:p>
            <a:pPr marL="457200" lvl="0" indent="-228600">
              <a:spcBef>
                <a:spcPts val="0"/>
              </a:spcBef>
              <a:buChar char="-"/>
            </a:pPr>
            <a:endParaRPr lang="no" sz="1600" dirty="0"/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no" sz="1600" dirty="0"/>
              <a:t>Same softmax and loss as before</a:t>
            </a:r>
          </a:p>
          <a:p>
            <a:pPr marL="457200" lvl="0" indent="-228600">
              <a:spcBef>
                <a:spcPts val="0"/>
              </a:spcBef>
              <a:buChar char="-"/>
            </a:pPr>
            <a:endParaRPr lang="no" sz="1600" dirty="0"/>
          </a:p>
          <a:p>
            <a:endParaRPr lang="en-US" sz="1600" dirty="0"/>
          </a:p>
        </p:txBody>
      </p:sp>
      <p:pic>
        <p:nvPicPr>
          <p:cNvPr id="10" name="Shape 364">
            <a:extLst>
              <a:ext uri="{FF2B5EF4-FFF2-40B4-BE49-F238E27FC236}">
                <a16:creationId xmlns:a16="http://schemas.microsoft.com/office/drawing/2014/main" id="{97FE4A18-D6C3-49F2-819A-DCE9BF18D7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3100" y="3508436"/>
            <a:ext cx="5839715" cy="2412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748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79797B-38B9-4A2B-AA82-8F8585EA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  <a:br>
              <a:rPr lang="en-US" dirty="0"/>
            </a:br>
            <a:r>
              <a:rPr lang="en-US" dirty="0"/>
              <a:t>(CNNs / </a:t>
            </a:r>
            <a:r>
              <a:rPr lang="en-US" dirty="0" err="1"/>
              <a:t>ConvNets</a:t>
            </a:r>
            <a:r>
              <a:rPr lang="en-US" dirty="0"/>
              <a:t>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A4885E-F045-4496-A9C0-4B5B6212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E84EC-84CB-4718-ACAB-704B6335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E3C139-A860-4ACA-9115-F339EA9E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lassholder for bilde 5" descr="CS231n Convolutional Neural Networks for Visual Recognition">
            <a:extLst>
              <a:ext uri="{FF2B5EF4-FFF2-40B4-BE49-F238E27FC236}">
                <a16:creationId xmlns:a16="http://schemas.microsoft.com/office/drawing/2014/main" id="{D27A29EB-7ED7-4BAB-92FC-3C0E625DC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846306"/>
            <a:ext cx="7696200" cy="1759629"/>
          </a:xfrm>
        </p:spPr>
      </p:pic>
    </p:spTree>
    <p:extLst>
      <p:ext uri="{BB962C8B-B14F-4D97-AF65-F5344CB8AC3E}">
        <p14:creationId xmlns:p14="http://schemas.microsoft.com/office/powerpoint/2010/main" val="84709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9FE0D8-5AB5-49AC-ABCB-A8585B46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441DD7-BE13-425E-B456-9FA2160D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D275A3-A0FD-44BF-98A0-772F4ACD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AC5180-BBEA-4098-A573-5BC933FD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A797D2C6-DF6B-4DFD-9179-CFD59C19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47900"/>
            <a:ext cx="5464180" cy="28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68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AFD18D-49FA-459B-B17B-987CBF4F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OUTLINE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B6ACF8-62DD-4CD4-A01F-1D01C95CD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 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7B1B3C-E0CC-4C2D-B0C8-95AC06DF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3BAB59-C5B8-4D03-8653-42F1E900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EB703C-B3D2-45A1-9BF6-C29F3A85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8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1D4524-4E31-4503-821E-E75ADF47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4059EA-3584-4246-B273-25552698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B36C98-815C-4908-8FC0-F7514D20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CE8CB9-83E9-4FC0-9794-9576879D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lassholder for bilde 5" descr="2018_02_19_22_14_23_cs231n_2017_lecture5.pdf.png - Paint">
            <a:extLst>
              <a:ext uri="{FF2B5EF4-FFF2-40B4-BE49-F238E27FC236}">
                <a16:creationId xmlns:a16="http://schemas.microsoft.com/office/drawing/2014/main" id="{E166220E-3079-478D-B3F3-E88396E42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1" y="3130550"/>
            <a:ext cx="4533157" cy="2984500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346F798-ECFC-453A-AB87-EAB0B93287B4}"/>
              </a:ext>
            </a:extLst>
          </p:cNvPr>
          <p:cNvSpPr txBox="1"/>
          <p:nvPr/>
        </p:nvSpPr>
        <p:spPr>
          <a:xfrm>
            <a:off x="990600" y="2159000"/>
            <a:ext cx="3067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We are convolving /sliding the filter spatially across the input image and computing the dot product. </a:t>
            </a:r>
          </a:p>
        </p:txBody>
      </p:sp>
    </p:spTree>
    <p:extLst>
      <p:ext uri="{BB962C8B-B14F-4D97-AF65-F5344CB8AC3E}">
        <p14:creationId xmlns:p14="http://schemas.microsoft.com/office/powerpoint/2010/main" val="877744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68D0B8-62AE-4AAC-BDCF-DF1B76A1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77FF72-83D1-447B-83A8-EB554DB00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6B78ED-7031-4239-86D3-14F7015F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FDC880-FCBC-42C9-9AE9-AB899EE2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lassholder for bilde 5" descr="2018_02_19_22_16_04_cs231n_2017_lecture5.pdf.png - Paint">
            <a:extLst>
              <a:ext uri="{FF2B5EF4-FFF2-40B4-BE49-F238E27FC236}">
                <a16:creationId xmlns:a16="http://schemas.microsoft.com/office/drawing/2014/main" id="{2ED0DD69-F3D7-4DA1-9422-FC65D7760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3385" y="3089596"/>
            <a:ext cx="4174665" cy="3057204"/>
          </a:xfr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4A62C7-3E41-4EBC-AD8A-7D6CB367178A}"/>
              </a:ext>
            </a:extLst>
          </p:cNvPr>
          <p:cNvSpPr txBox="1"/>
          <p:nvPr/>
        </p:nvSpPr>
        <p:spPr>
          <a:xfrm>
            <a:off x="990600" y="2243010"/>
            <a:ext cx="313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input volume and the filer has always the same depth (blue value).</a:t>
            </a:r>
          </a:p>
        </p:txBody>
      </p:sp>
    </p:spTree>
    <p:extLst>
      <p:ext uri="{BB962C8B-B14F-4D97-AF65-F5344CB8AC3E}">
        <p14:creationId xmlns:p14="http://schemas.microsoft.com/office/powerpoint/2010/main" val="2987510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065CF1-F25A-4059-B0FB-C9C14A8E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D3E591-B097-40E2-BEFA-DA51B1B9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19B096-0833-440A-90B0-C9ECCF38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B81501-6B22-45F1-BD6A-DFFE3657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lassholder for bilde 5" descr="2018_02_19_22_19_43_cs231n_2017_lecture5.pdf.png - Paint">
            <a:extLst>
              <a:ext uri="{FF2B5EF4-FFF2-40B4-BE49-F238E27FC236}">
                <a16:creationId xmlns:a16="http://schemas.microsoft.com/office/drawing/2014/main" id="{A256D090-5F75-4343-9F98-2F297D8B8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9068" y="2952750"/>
            <a:ext cx="4318363" cy="30670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81A0AF29-1DD8-4AB9-817C-5045634B38D8}"/>
                  </a:ext>
                </a:extLst>
              </p:cNvPr>
              <p:cNvSpPr txBox="1"/>
              <p:nvPr/>
            </p:nvSpPr>
            <p:spPr>
              <a:xfrm>
                <a:off x="1098550" y="2178050"/>
                <a:ext cx="3009900" cy="134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activation from a local region is computed: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81A0AF29-1DD8-4AB9-817C-5045634B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550" y="2178050"/>
                <a:ext cx="3009900" cy="1344535"/>
              </a:xfrm>
              <a:prstGeom prst="rect">
                <a:avLst/>
              </a:prstGeom>
              <a:blipFill>
                <a:blip r:embed="rId3"/>
                <a:stretch>
                  <a:fillRect l="-810" t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469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DD9D55-EFDF-4648-9D0C-A77A9DEC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26765F-2925-4DF9-A926-39A444F0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E4D76C-53A3-4B2C-AFFA-65652B28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AC85B9-A2B0-421D-B341-D730C040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A9C7963C-9AC5-43CB-AEB6-4FB92947A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550" y="2402885"/>
            <a:ext cx="7251700" cy="3566223"/>
          </a:xfrm>
        </p:spPr>
      </p:pic>
    </p:spTree>
    <p:extLst>
      <p:ext uri="{BB962C8B-B14F-4D97-AF65-F5344CB8AC3E}">
        <p14:creationId xmlns:p14="http://schemas.microsoft.com/office/powerpoint/2010/main" val="2029238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4267F2-DD91-4082-AC80-B141E10E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E90B2D-46B2-4716-859A-EE85E18F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D3AA46-89A9-45D4-87F7-12E99369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04AAB4-76AC-44E1-855B-139A91E2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D29B8B8F-569E-4A5B-A338-60226AF07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667009"/>
            <a:ext cx="7086600" cy="3223687"/>
          </a:xfrm>
        </p:spPr>
      </p:pic>
    </p:spTree>
    <p:extLst>
      <p:ext uri="{BB962C8B-B14F-4D97-AF65-F5344CB8AC3E}">
        <p14:creationId xmlns:p14="http://schemas.microsoft.com/office/powerpoint/2010/main" val="737029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805323-5AEB-4DB6-8EC8-8857F7B6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3BE679-F55B-4E2E-A758-7D18E6BB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D4FA11-14F2-4585-89A1-961BC38E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FEA0AB-75F9-4E91-8939-0D872539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7DC6C5AD-0053-4526-AAA1-91F203F7E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5599" y="3408422"/>
            <a:ext cx="5794375" cy="2838581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EBBBC9D-4C28-4298-AD56-920273CD8A0B}"/>
              </a:ext>
            </a:extLst>
          </p:cNvPr>
          <p:cNvSpPr txBox="1"/>
          <p:nvPr/>
        </p:nvSpPr>
        <p:spPr>
          <a:xfrm>
            <a:off x="1257300" y="2083623"/>
            <a:ext cx="567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If we filter the input volume 6 times using a 5x5x3 filter, we get a output volume with 6 channels (depth)</a:t>
            </a:r>
          </a:p>
        </p:txBody>
      </p:sp>
    </p:spTree>
    <p:extLst>
      <p:ext uri="{BB962C8B-B14F-4D97-AF65-F5344CB8AC3E}">
        <p14:creationId xmlns:p14="http://schemas.microsoft.com/office/powerpoint/2010/main" val="1716591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276348-4952-46A4-96F7-217B167F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43771C-1838-49A0-A4E5-6DE32500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9ECD64-604C-4908-87F9-41260877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F5DE908-6DB4-4260-BA3D-2110EE72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" name="Plassholder for bilde 5" descr="cs231n_2017_lecture5.pdf">
            <a:extLst>
              <a:ext uri="{FF2B5EF4-FFF2-40B4-BE49-F238E27FC236}">
                <a16:creationId xmlns:a16="http://schemas.microsoft.com/office/drawing/2014/main" id="{DE2D662F-8028-4FA3-91E0-6760D4BFB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257328"/>
            <a:ext cx="6576165" cy="2649737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154B8AE-37CD-4821-AAE3-517135765AE1}"/>
              </a:ext>
            </a:extLst>
          </p:cNvPr>
          <p:cNvSpPr txBox="1"/>
          <p:nvPr/>
        </p:nvSpPr>
        <p:spPr>
          <a:xfrm>
            <a:off x="1058449" y="2091847"/>
            <a:ext cx="76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We use an activation function separately on all elements of the output volume  </a:t>
            </a:r>
          </a:p>
        </p:txBody>
      </p:sp>
    </p:spTree>
    <p:extLst>
      <p:ext uri="{BB962C8B-B14F-4D97-AF65-F5344CB8AC3E}">
        <p14:creationId xmlns:p14="http://schemas.microsoft.com/office/powerpoint/2010/main" val="422457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b="1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 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3923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CE359D-3560-4E27-A288-D09610BB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Convolution neural network hyper-parameters</a:t>
            </a:r>
            <a:r>
              <a:rPr lang="en-US" dirty="0"/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63DF49-CBCE-44B1-A201-6B7975249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sz="1600" dirty="0"/>
              <a:t>Stride</a:t>
            </a:r>
          </a:p>
          <a:p>
            <a:r>
              <a:rPr lang="en-US" sz="1600" dirty="0"/>
              <a:t>Padding</a:t>
            </a:r>
          </a:p>
          <a:p>
            <a:r>
              <a:rPr lang="en-US" sz="1600" dirty="0"/>
              <a:t>Kernel (filter) size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31396B-05EC-41BB-922A-BED0F748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F63949-278E-4FFF-88C2-61B54407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1FB0B7-637F-49C3-811D-4A7892E1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00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1823D1-3090-4C8C-A35D-E6695D1B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EC6DD0-901D-4052-89AC-B6BD897EA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762" y="1978004"/>
            <a:ext cx="7575550" cy="1254145"/>
          </a:xfrm>
        </p:spPr>
        <p:txBody>
          <a:bodyPr/>
          <a:lstStyle/>
          <a:p>
            <a:r>
              <a:rPr lang="en-US" sz="1600" dirty="0"/>
              <a:t>Stride is the spatial step length in the convolution operation.</a:t>
            </a:r>
          </a:p>
          <a:p>
            <a:r>
              <a:rPr lang="en-US" sz="1600" dirty="0"/>
              <a:t>Example: Input volume 7x7x1, kernel (filter) size 3x3x1</a:t>
            </a:r>
          </a:p>
          <a:p>
            <a:r>
              <a:rPr lang="en-US" sz="1600" dirty="0"/>
              <a:t>The stride is an important parameter for determining the spatial size of the output volume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09E7B8-4F32-43DC-982B-AC0B8566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750" y="6906542"/>
            <a:ext cx="685800" cy="457200"/>
          </a:xfrm>
        </p:spPr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7452E39E-5AD5-4EBD-817F-4516576F2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" y="3380701"/>
            <a:ext cx="1548676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bilde 5" descr="cs231n_2017_lecture5.pdf">
            <a:extLst>
              <a:ext uri="{FF2B5EF4-FFF2-40B4-BE49-F238E27FC236}">
                <a16:creationId xmlns:a16="http://schemas.microsoft.com/office/drawing/2014/main" id="{84AFFC8C-2B9C-4E93-B666-69E6D78A4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75" y="3380702"/>
            <a:ext cx="1548399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ssholder for bilde 5" descr="cs231n_2017_lecture5.pdf">
            <a:extLst>
              <a:ext uri="{FF2B5EF4-FFF2-40B4-BE49-F238E27FC236}">
                <a16:creationId xmlns:a16="http://schemas.microsoft.com/office/drawing/2014/main" id="{E04BFC8E-91A4-4148-9FD7-3C0B4E99A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35" y="3404514"/>
            <a:ext cx="1553805" cy="15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ssholder for bilde 5" descr="cs231n_2017_lecture5.pdf">
            <a:extLst>
              <a:ext uri="{FF2B5EF4-FFF2-40B4-BE49-F238E27FC236}">
                <a16:creationId xmlns:a16="http://schemas.microsoft.com/office/drawing/2014/main" id="{3AEA4C2C-400D-470C-B8A2-BD017CCCE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01" y="3404514"/>
            <a:ext cx="1605357" cy="16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lassholder for bilde 5" descr="cs231n_2017_lecture5.pdf">
            <a:extLst>
              <a:ext uri="{FF2B5EF4-FFF2-40B4-BE49-F238E27FC236}">
                <a16:creationId xmlns:a16="http://schemas.microsoft.com/office/drawing/2014/main" id="{DDD833FC-3276-40E7-80ED-4E8FA90FD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82" y="3385068"/>
            <a:ext cx="1655321" cy="17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lassholder for bilde 5" descr="cs231n_2017_lecture5.pdf">
            <a:extLst>
              <a:ext uri="{FF2B5EF4-FFF2-40B4-BE49-F238E27FC236}">
                <a16:creationId xmlns:a16="http://schemas.microsoft.com/office/drawing/2014/main" id="{FF1DF587-FFBD-46DF-9252-B0335B6B7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8" y="5065038"/>
            <a:ext cx="150750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lassholder for bilde 5" descr="cs231n_2017_lecture5.pdf">
            <a:extLst>
              <a:ext uri="{FF2B5EF4-FFF2-40B4-BE49-F238E27FC236}">
                <a16:creationId xmlns:a16="http://schemas.microsoft.com/office/drawing/2014/main" id="{F8722F4D-7E7F-4E67-A98F-8AF9D1182B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27" y="5065038"/>
            <a:ext cx="1565911" cy="16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lassholder for bilde 5" descr="cs231n_2017_lecture5.pdf">
            <a:extLst>
              <a:ext uri="{FF2B5EF4-FFF2-40B4-BE49-F238E27FC236}">
                <a16:creationId xmlns:a16="http://schemas.microsoft.com/office/drawing/2014/main" id="{932AFB3C-3BF7-4F09-B8F8-CF0BCE245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59" y="5059598"/>
            <a:ext cx="1553805" cy="16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72FB418-70CE-4772-8527-A4D737FD15D3}"/>
              </a:ext>
            </a:extLst>
          </p:cNvPr>
          <p:cNvSpPr txBox="1"/>
          <p:nvPr/>
        </p:nvSpPr>
        <p:spPr>
          <a:xfrm rot="16200000">
            <a:off x="3019" y="405461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Stride 1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709DF3E-21AC-4FA8-9374-A07609264F54}"/>
              </a:ext>
            </a:extLst>
          </p:cNvPr>
          <p:cNvSpPr txBox="1"/>
          <p:nvPr/>
        </p:nvSpPr>
        <p:spPr>
          <a:xfrm rot="16200000">
            <a:off x="-21576" y="5674608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Stride 2</a:t>
            </a:r>
          </a:p>
        </p:txBody>
      </p:sp>
    </p:spTree>
    <p:extLst>
      <p:ext uri="{BB962C8B-B14F-4D97-AF65-F5344CB8AC3E}">
        <p14:creationId xmlns:p14="http://schemas.microsoft.com/office/powerpoint/2010/main" val="3798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1C47AD-A3F6-4476-A302-6C8D7B44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A7F4EC-6F5E-4E5C-9FA7-E53E3F9FC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Name convention: Convolutional neural network, </a:t>
            </a:r>
            <a:r>
              <a:rPr lang="en-US" sz="1600" dirty="0" err="1"/>
              <a:t>ConvNet</a:t>
            </a:r>
            <a:r>
              <a:rPr lang="en-US" sz="1600" dirty="0"/>
              <a:t>, CNN</a:t>
            </a:r>
          </a:p>
          <a:p>
            <a:endParaRPr lang="en-US" sz="1600" dirty="0"/>
          </a:p>
          <a:p>
            <a:r>
              <a:rPr lang="en-US" sz="1600" dirty="0"/>
              <a:t>What is a convolutional neural network?</a:t>
            </a:r>
          </a:p>
          <a:p>
            <a:endParaRPr lang="en-US" sz="1600" dirty="0"/>
          </a:p>
          <a:p>
            <a:r>
              <a:rPr lang="en-US" sz="1600" dirty="0"/>
              <a:t>The required computation in a convolutional neural network</a:t>
            </a:r>
          </a:p>
          <a:p>
            <a:endParaRPr lang="en-US" sz="1600" dirty="0"/>
          </a:p>
          <a:p>
            <a:r>
              <a:rPr lang="en-US" sz="1600" dirty="0"/>
              <a:t>Considerations when designing an convolution neural network architecture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A7AD61-2CF4-4300-BF47-FCAEC3B1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A38F22-D29D-45CB-AC75-EB23DC9D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54A502-C128-454E-8CAB-76CF7CB6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02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4A591D-55A2-4BFA-9F3E-00F86556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BB6340-D836-4CF1-9FA9-2D5EE3F7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What about stride equal to 3?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AF229D-95B4-48E1-BCD9-A0DB0A47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CD1F11-B539-4F49-A05D-69ED470E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26179E-C74F-47C4-BB16-B1A60605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4EAB3B3C-ADE3-4CE2-BC37-934547F4D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763839"/>
            <a:ext cx="1692496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bilde 5" descr="cs231n_2017_lecture5.pdf">
            <a:extLst>
              <a:ext uri="{FF2B5EF4-FFF2-40B4-BE49-F238E27FC236}">
                <a16:creationId xmlns:a16="http://schemas.microsoft.com/office/drawing/2014/main" id="{1A87A9FB-11B1-437E-A68C-869788F91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30" y="2763839"/>
            <a:ext cx="1746215" cy="180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635466DA-D2AB-483D-B1A0-3DEA7148A546}"/>
              </a:ext>
            </a:extLst>
          </p:cNvPr>
          <p:cNvCxnSpPr/>
          <p:nvPr/>
        </p:nvCxnSpPr>
        <p:spPr bwMode="auto">
          <a:xfrm>
            <a:off x="5257800" y="3810000"/>
            <a:ext cx="889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B656175-ADA6-4CE2-9C32-0751947E124D}"/>
              </a:ext>
            </a:extLst>
          </p:cNvPr>
          <p:cNvSpPr txBox="1"/>
          <p:nvPr/>
        </p:nvSpPr>
        <p:spPr>
          <a:xfrm>
            <a:off x="6194328" y="3394501"/>
            <a:ext cx="265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Using a 3x3x1 filter on the 7x7x1 volume with stride 3 does not fit!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4EA0E55-331A-413D-9A07-EAB8CD7ADB22}"/>
              </a:ext>
            </a:extLst>
          </p:cNvPr>
          <p:cNvSpPr txBox="1"/>
          <p:nvPr/>
        </p:nvSpPr>
        <p:spPr>
          <a:xfrm rot="16200000">
            <a:off x="123296" y="360994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Stride 3</a:t>
            </a:r>
          </a:p>
        </p:txBody>
      </p:sp>
    </p:spTree>
    <p:extLst>
      <p:ext uri="{BB962C8B-B14F-4D97-AF65-F5344CB8AC3E}">
        <p14:creationId xmlns:p14="http://schemas.microsoft.com/office/powerpoint/2010/main" val="27085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A0D134-3AD2-4A3E-A297-A69DE859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C0458AB-EDA1-4109-8186-BB08E32F3D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599" y="1797295"/>
                <a:ext cx="5021893" cy="4572189"/>
              </a:xfrm>
            </p:spPr>
            <p:txBody>
              <a:bodyPr/>
              <a:lstStyle/>
              <a:p>
                <a:r>
                  <a:rPr lang="en-US" sz="1600" dirty="0"/>
                  <a:t>The output volume can get a lower spatial resolution compared to the input volume. We can solve this by padding the input volume. Common to use zero padding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Abbreviations: Stride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600" dirty="0"/>
                  <a:t>), filter size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1600" dirty="0"/>
                  <a:t>), input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, output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and padding </a:t>
                </a:r>
                <a14:m>
                  <m:oMath xmlns:m="http://schemas.openxmlformats.org/officeDocument/2006/math">
                    <m:r>
                      <a:rPr lang="nb-NO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600" dirty="0"/>
                  <a:t>, we can achieve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 selecting </a:t>
                </a:r>
                <a14:m>
                  <m:oMath xmlns:m="http://schemas.openxmlformats.org/officeDocument/2006/math">
                    <m:r>
                      <a:rPr lang="nb-NO" sz="16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600" dirty="0"/>
                  <a:t> equal to: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  <a:p>
                <a:pPr marL="457200" lvl="1" indent="0" algn="ctr">
                  <a:buNone/>
                </a:pPr>
                <a:endParaRPr lang="en-US" sz="1600" dirty="0"/>
              </a:p>
              <a:p>
                <a:r>
                  <a:rPr lang="en-US" sz="1600" dirty="0"/>
                  <a:t>Calculation of the spatial output size: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b-NO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16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nb-NO" sz="1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nb-NO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6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nb-NO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b-NO" sz="16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C0458AB-EDA1-4109-8186-BB08E32F3D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599" y="1797295"/>
                <a:ext cx="5021893" cy="4572189"/>
              </a:xfrm>
              <a:blipFill>
                <a:blip r:embed="rId2"/>
                <a:stretch>
                  <a:fillRect l="-364" t="-400" r="-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D3F520-A0FB-46C4-8F44-100E70C6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D11070A2-5931-45E6-81B7-E48D557D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457184"/>
            <a:ext cx="2527300" cy="277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976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C6016B-7B43-43A9-BD21-8D865769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95CEEBA-F775-4C82-8A54-3C5A1454EC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600" dirty="0"/>
                  <a:t>Remember: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nb-NO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16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nb-NO" sz="16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nb-NO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nb-NO" sz="1600" dirty="0"/>
              </a:p>
              <a:p>
                <a:endParaRPr lang="en-US" sz="1600" dirty="0"/>
              </a:p>
              <a:p>
                <a:r>
                  <a:rPr lang="en-US" sz="1600" dirty="0"/>
                  <a:t>Parameters: </a:t>
                </a:r>
                <a:endParaRPr lang="nb-NO" sz="16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nb-NO" sz="1600" b="0" dirty="0"/>
              </a:p>
              <a:p>
                <a:pPr lvl="1"/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nb-NO" sz="1600" b="0" dirty="0"/>
              </a:p>
              <a:p>
                <a:pPr lvl="1"/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nb-NO" sz="1600" dirty="0"/>
              </a:p>
              <a:p>
                <a:endParaRPr lang="nb-NO" sz="1600" dirty="0"/>
              </a:p>
              <a:p>
                <a:r>
                  <a:rPr lang="en-US" sz="1600" dirty="0"/>
                  <a:t>Stride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    </m:t>
                    </m:r>
                    <m:f>
                      <m:f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Stride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    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b-NO" sz="16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sz="16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nb-NO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Stride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    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b-NO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b-NO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nb-NO" sz="16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sz="16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nb-NO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nb-NO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nb-NO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33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95CEEBA-F775-4C82-8A54-3C5A1454EC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8EA557-28CA-45AD-8F5B-253001A7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F0C94D-1DCB-4BAA-B251-365384A8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D9709A-3873-4311-A7D2-5F14FD42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18A7E5-9466-468D-9C93-BEDFB306F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BEE96CE-5A9E-4113-A758-B157F8F057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600" dirty="0"/>
                  <a:t>Remember, to keep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 with </a:t>
                </a:r>
                <a14:m>
                  <m:oMath xmlns:m="http://schemas.openxmlformats.org/officeDocument/2006/math">
                    <m:r>
                      <a:rPr lang="nb-NO" sz="1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nb-NO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use:         </a:t>
                </a:r>
              </a:p>
              <a:p>
                <a:pPr marL="0" indent="0">
                  <a:buNone/>
                </a:pP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6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1600" dirty="0"/>
                  <a:t> zero pad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/>
              </a:p>
              <a:p>
                <a14:m>
                  <m:oMath xmlns:m="http://schemas.openxmlformats.org/officeDocument/2006/math">
                    <m:r>
                      <a:rPr lang="nb-NO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1600" dirty="0"/>
                  <a:t> zero pad with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1600" dirty="0"/>
              </a:p>
              <a:p>
                <a14:m>
                  <m:oMath xmlns:m="http://schemas.openxmlformats.org/officeDocument/2006/math">
                    <m:r>
                      <a:rPr lang="nb-NO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1600" dirty="0"/>
                  <a:t> zero pad with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BEE96CE-5A9E-4113-A758-B157F8F057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6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C5F17D-E445-4AA9-BDE5-6CF1FF38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44FA9A-903C-4B77-B99D-5A129562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11D99B-144C-4583-956C-35737A69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B32433-907C-4EAF-9985-48FD9336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size (filter bank)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D1A6DE-D09B-40DF-BFB2-49BB875F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F7A5E0-9B23-4530-9911-8A3A97DA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C3EA614-407B-4785-8B46-835D9785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45D73740-3C55-481C-837E-E1DC950D8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1601" y="2530258"/>
            <a:ext cx="3222071" cy="1584542"/>
          </a:xfrm>
        </p:spPr>
      </p:pic>
      <p:pic>
        <p:nvPicPr>
          <p:cNvPr id="8" name="Plassholder for bilde 5" descr="cs231n_2017_lecture5.pdf">
            <a:extLst>
              <a:ext uri="{FF2B5EF4-FFF2-40B4-BE49-F238E27FC236}">
                <a16:creationId xmlns:a16="http://schemas.microsoft.com/office/drawing/2014/main" id="{C2B32274-CB73-411B-8A24-2218AABF5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09" y="4509370"/>
            <a:ext cx="3064091" cy="13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3AE0903B-BF90-4D5C-8B6C-AF8564F8394D}"/>
                  </a:ext>
                </a:extLst>
              </p:cNvPr>
              <p:cNvSpPr txBox="1"/>
              <p:nvPr/>
            </p:nvSpPr>
            <p:spPr>
              <a:xfrm>
                <a:off x="1052187" y="2285277"/>
                <a:ext cx="3814176" cy="3577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Each filter has a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x</a:t>
                </a:r>
                <a:r>
                  <a:rPr lang="nb-NO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00" dirty="0"/>
                  <a:t> e.g. 5x5x3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Multiple filters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) can be applied at each layer and the filter bank are represented by a 4-D tensor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sz="16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nb-NO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b-NO" sz="16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 corresponds to the depth of the next layer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This is a practical representation and used by many deep learning frameworks.</a:t>
                </a:r>
              </a:p>
            </p:txBody>
          </p:sp>
        </mc:Choice>
        <mc:Fallback xmlns="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3AE0903B-BF90-4D5C-8B6C-AF8564F83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87" y="2285277"/>
                <a:ext cx="3814176" cy="3577069"/>
              </a:xfrm>
              <a:prstGeom prst="rect">
                <a:avLst/>
              </a:prstGeom>
              <a:blipFill>
                <a:blip r:embed="rId4"/>
                <a:stretch>
                  <a:fillRect l="-640" t="-511" r="-960" b="-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967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b="1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6928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764DA5-D55B-4BFA-9DAB-EDB47517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one-layer, two-filter network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E74CC7-A693-450B-8417-688EDEE16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A299D7-F46F-49C6-BB95-900A94F5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591F77-1568-4A91-8008-EE6A07B2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Shape 307">
            <a:extLst>
              <a:ext uri="{FF2B5EF4-FFF2-40B4-BE49-F238E27FC236}">
                <a16:creationId xmlns:a16="http://schemas.microsoft.com/office/drawing/2014/main" id="{4D6CD837-BF1B-416D-87CA-24077013FBC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907" y="1905000"/>
            <a:ext cx="484579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08">
            <a:extLst>
              <a:ext uri="{FF2B5EF4-FFF2-40B4-BE49-F238E27FC236}">
                <a16:creationId xmlns:a16="http://schemas.microsoft.com/office/drawing/2014/main" id="{E54E417A-F62C-43FC-984B-A3D71CB6A8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751" y="3165088"/>
            <a:ext cx="4188249" cy="1899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017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B5D048-4C14-4E44-B51B-659A0C66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one-layer, two-filter network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8084CA-E69E-4AAC-9887-3E3EB099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B8ADA8-DCBF-4E05-A0F6-36219420C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E4EBC4-5896-4034-8174-A0B28FDB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Shape 315">
            <a:extLst>
              <a:ext uri="{FF2B5EF4-FFF2-40B4-BE49-F238E27FC236}">
                <a16:creationId xmlns:a16="http://schemas.microsoft.com/office/drawing/2014/main" id="{EC6763BA-1560-4A6B-A335-C2EA494CB2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85" y="1891430"/>
            <a:ext cx="4858051" cy="412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14">
            <a:extLst>
              <a:ext uri="{FF2B5EF4-FFF2-40B4-BE49-F238E27FC236}">
                <a16:creationId xmlns:a16="http://schemas.microsoft.com/office/drawing/2014/main" id="{7530CDBD-33C2-4587-931A-F849119717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901" y="3235221"/>
            <a:ext cx="4188249" cy="1899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383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EA2378-3049-45E4-BD3B-39D1C82E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one-layer, two-filter network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D67A55-F5B2-4296-85C8-16EB20F6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4BCB04-E4A0-445D-8E67-7E67E4B1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AAF43-6D3F-4AD6-B7E7-B69BCDF2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Shape 321">
            <a:extLst>
              <a:ext uri="{FF2B5EF4-FFF2-40B4-BE49-F238E27FC236}">
                <a16:creationId xmlns:a16="http://schemas.microsoft.com/office/drawing/2014/main" id="{EC3CA664-3593-4612-9CF6-5D744AACB73F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537" y="1905000"/>
            <a:ext cx="484579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22">
            <a:extLst>
              <a:ext uri="{FF2B5EF4-FFF2-40B4-BE49-F238E27FC236}">
                <a16:creationId xmlns:a16="http://schemas.microsoft.com/office/drawing/2014/main" id="{F2A744BD-CB32-43C9-A4CD-15D3DC64C0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977" y="3153288"/>
            <a:ext cx="4452023" cy="1923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120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B1295F-3835-4EFC-A614-6677C117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one-layer, two-filter network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7E9107-63B7-492A-B700-25F28949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5E2AA1-8AC2-4908-9439-A972329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397665-98D7-4A07-B156-213D1D56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Shape 328">
            <a:extLst>
              <a:ext uri="{FF2B5EF4-FFF2-40B4-BE49-F238E27FC236}">
                <a16:creationId xmlns:a16="http://schemas.microsoft.com/office/drawing/2014/main" id="{025AB994-4DED-492C-ADA7-250CB409769C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65489" y="1981200"/>
            <a:ext cx="4845795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3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FB16F-F00D-48D4-B079-7053AD73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F233B0-9DAE-4E93-A28E-D5446F74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760220"/>
            <a:ext cx="7608518" cy="4404360"/>
          </a:xfrm>
        </p:spPr>
        <p:txBody>
          <a:bodyPr/>
          <a:lstStyle/>
          <a:p>
            <a:r>
              <a:rPr lang="en-US" sz="1200" b="1" dirty="0"/>
              <a:t>Text:</a:t>
            </a:r>
            <a:endParaRPr lang="en-US" sz="1200" b="1" dirty="0">
              <a:hlinkClick r:id="rId2"/>
            </a:endParaRPr>
          </a:p>
          <a:p>
            <a:r>
              <a:rPr lang="en-US" sz="1200" dirty="0">
                <a:hlinkClick r:id="rId2"/>
              </a:rPr>
              <a:t>http://cs231n.github.io/convolutional-networks/</a:t>
            </a:r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Video:</a:t>
            </a:r>
          </a:p>
          <a:p>
            <a:r>
              <a:rPr lang="en-US" sz="1200" dirty="0">
                <a:hlinkClick r:id="rId3"/>
              </a:rPr>
              <a:t>https://www.youtube.com/watch?v=bNb2fEVKeEo&amp;index=5&amp;list=PLC1qU-LWwrF64f4QKQT-Vg5Wr4qEE1Zxk</a:t>
            </a:r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Optional text:</a:t>
            </a:r>
          </a:p>
          <a:p>
            <a:pPr lvl="1"/>
            <a:r>
              <a:rPr lang="en-US" sz="1200" dirty="0"/>
              <a:t>Receptive field: </a:t>
            </a:r>
            <a:r>
              <a:rPr lang="en-US" sz="1200" dirty="0">
                <a:hlinkClick r:id="rId4"/>
              </a:rPr>
              <a:t>http://www.cs.toronto.edu/~wenjie/papers/nips16/top.pdf</a:t>
            </a:r>
            <a:endParaRPr lang="en-US" sz="1200" dirty="0"/>
          </a:p>
          <a:p>
            <a:pPr lvl="1"/>
            <a:r>
              <a:rPr lang="en-US" sz="1200" dirty="0"/>
              <a:t>Visualizing and Understanding CNN: </a:t>
            </a:r>
            <a:r>
              <a:rPr lang="en-US" sz="1200" dirty="0">
                <a:hlinkClick r:id="rId5"/>
              </a:rPr>
              <a:t>https://cs.nyu.edu/~fergus/papers/zeilerECCV2014.pdf</a:t>
            </a:r>
            <a:endParaRPr lang="en-US" sz="1200" dirty="0"/>
          </a:p>
          <a:p>
            <a:pPr lvl="1"/>
            <a:r>
              <a:rPr lang="en-US" altLang="nb-NO" sz="1200" dirty="0"/>
              <a:t>Dilated convolutions: https://arxiv.org/abs/1511.07122</a:t>
            </a:r>
          </a:p>
          <a:p>
            <a:pPr lvl="1"/>
            <a:endParaRPr lang="en-US" sz="1200" dirty="0"/>
          </a:p>
          <a:p>
            <a:r>
              <a:rPr lang="en-US" sz="1200" b="1" dirty="0"/>
              <a:t>Optional videos:</a:t>
            </a:r>
          </a:p>
          <a:p>
            <a:r>
              <a:rPr lang="en-US" sz="1200" dirty="0">
                <a:hlinkClick r:id="rId6"/>
              </a:rPr>
              <a:t>https://www.youtube.com/watch?v=ghEmQSxT6tw</a:t>
            </a:r>
            <a:endParaRPr lang="en-US" sz="1200" dirty="0"/>
          </a:p>
          <a:p>
            <a:r>
              <a:rPr lang="no" sz="1200" u="sng" dirty="0">
                <a:solidFill>
                  <a:schemeClr val="accent5"/>
                </a:solidFill>
                <a:hlinkClick r:id="rId7"/>
              </a:rPr>
              <a:t>https://www.youtube.com/watch?v=SQ67NBCLV98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0B8D4A-532E-4422-AD2C-8716A370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64816B-4ABA-4D6F-BE67-2F3D3342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94482A-5945-4867-B2F0-D9AA78EA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5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b="1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2510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DC7566-3E89-4FAD-AD1D-5E9849AC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Receptive field </a:t>
            </a:r>
            <a:r>
              <a:rPr lang="en-US" altLang="nb-NO" dirty="0"/>
              <a:t>(Field of View)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0074B4-791D-4B6C-B37D-F1D68FF8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639F35-A2E9-495B-90F1-A9BA23D7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0F3BEF8-3537-406B-BEF4-ED88E80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7" name="Shape 204">
            <a:extLst>
              <a:ext uri="{FF2B5EF4-FFF2-40B4-BE49-F238E27FC236}">
                <a16:creationId xmlns:a16="http://schemas.microsoft.com/office/drawing/2014/main" id="{88133600-C858-40FE-82F7-5FEFB09B2E8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4453003" y="2336103"/>
            <a:ext cx="4233797" cy="34509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7E96DEE-B414-4B95-810F-9FBDAE968783}"/>
              </a:ext>
            </a:extLst>
          </p:cNvPr>
          <p:cNvSpPr/>
          <p:nvPr/>
        </p:nvSpPr>
        <p:spPr bwMode="auto">
          <a:xfrm>
            <a:off x="4716049" y="2630466"/>
            <a:ext cx="1052187" cy="883085"/>
          </a:xfrm>
          <a:prstGeom prst="rect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C901AAE-E6B9-48DE-9AD5-23E5EC514DE4}"/>
              </a:ext>
            </a:extLst>
          </p:cNvPr>
          <p:cNvSpPr txBox="1"/>
          <p:nvPr/>
        </p:nvSpPr>
        <p:spPr>
          <a:xfrm>
            <a:off x="883085" y="2242158"/>
            <a:ext cx="3388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How much of the input image available for a particular neuron?</a:t>
            </a:r>
          </a:p>
        </p:txBody>
      </p:sp>
    </p:spTree>
    <p:extLst>
      <p:ext uri="{BB962C8B-B14F-4D97-AF65-F5344CB8AC3E}">
        <p14:creationId xmlns:p14="http://schemas.microsoft.com/office/powerpoint/2010/main" val="3949970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BC9EB-DBDD-4B6D-93CD-F5568D9E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How large area influence the end result?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6616DF-9176-45B6-818D-0EFF3CD2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977DD3-5590-43DA-BFDB-CA34876C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4800600" cy="457200"/>
          </a:xfrm>
        </p:spPr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D0A0DC-ED2F-496F-B731-999DC3DAA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6" name="Shape 428">
            <a:extLst>
              <a:ext uri="{FF2B5EF4-FFF2-40B4-BE49-F238E27FC236}">
                <a16:creationId xmlns:a16="http://schemas.microsoft.com/office/drawing/2014/main" id="{DAD0DABD-799C-4384-BEB6-D1C5F5A22D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3351" y="3490151"/>
            <a:ext cx="5503449" cy="25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432">
            <a:extLst>
              <a:ext uri="{FF2B5EF4-FFF2-40B4-BE49-F238E27FC236}">
                <a16:creationId xmlns:a16="http://schemas.microsoft.com/office/drawing/2014/main" id="{365A9253-07BA-4AA5-B336-8EE5CE964244}"/>
              </a:ext>
            </a:extLst>
          </p:cNvPr>
          <p:cNvSpPr/>
          <p:nvPr/>
        </p:nvSpPr>
        <p:spPr>
          <a:xfrm>
            <a:off x="3701826" y="5843276"/>
            <a:ext cx="754200" cy="200400"/>
          </a:xfrm>
          <a:prstGeom prst="rect">
            <a:avLst/>
          </a:prstGeom>
          <a:solidFill>
            <a:srgbClr val="EE20E2">
              <a:alpha val="47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CFED6590-8B1D-4636-A92F-944B42A4E50A}"/>
              </a:ext>
            </a:extLst>
          </p:cNvPr>
          <p:cNvCxnSpPr>
            <a:cxnSpLocks/>
          </p:cNvCxnSpPr>
          <p:nvPr/>
        </p:nvCxnSpPr>
        <p:spPr bwMode="auto">
          <a:xfrm>
            <a:off x="4111320" y="5406457"/>
            <a:ext cx="223231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6" name="Rett pilkobling 35">
            <a:extLst>
              <a:ext uri="{FF2B5EF4-FFF2-40B4-BE49-F238E27FC236}">
                <a16:creationId xmlns:a16="http://schemas.microsoft.com/office/drawing/2014/main" id="{10061943-0A85-4AAB-B7CB-ECE39D23BE6C}"/>
              </a:ext>
            </a:extLst>
          </p:cNvPr>
          <p:cNvCxnSpPr>
            <a:cxnSpLocks/>
          </p:cNvCxnSpPr>
          <p:nvPr/>
        </p:nvCxnSpPr>
        <p:spPr bwMode="auto">
          <a:xfrm>
            <a:off x="4078926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C2F5B7E9-864F-4445-B509-30A4EBC23DB8}"/>
              </a:ext>
            </a:extLst>
          </p:cNvPr>
          <p:cNvCxnSpPr>
            <a:cxnSpLocks/>
          </p:cNvCxnSpPr>
          <p:nvPr/>
        </p:nvCxnSpPr>
        <p:spPr bwMode="auto">
          <a:xfrm flipH="1">
            <a:off x="3798769" y="5406457"/>
            <a:ext cx="24221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sp>
        <p:nvSpPr>
          <p:cNvPr id="41" name="Plassholder for innhold 2">
            <a:extLst>
              <a:ext uri="{FF2B5EF4-FFF2-40B4-BE49-F238E27FC236}">
                <a16:creationId xmlns:a16="http://schemas.microsoft.com/office/drawing/2014/main" id="{ADC0F593-6EF2-4995-AF69-76B3F5ED5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095500"/>
            <a:ext cx="3536950" cy="4038600"/>
          </a:xfrm>
        </p:spPr>
        <p:txBody>
          <a:bodyPr/>
          <a:lstStyle/>
          <a:p>
            <a:pPr marL="514350" indent="-285750">
              <a:spcBef>
                <a:spcPts val="0"/>
              </a:spcBef>
            </a:pPr>
            <a:r>
              <a:rPr lang="no" sz="1600" dirty="0"/>
              <a:t>With a convolutional network the receptive field increase with each layer</a:t>
            </a:r>
          </a:p>
          <a:p>
            <a:pPr marL="514350" indent="-285750">
              <a:spcBef>
                <a:spcPts val="0"/>
              </a:spcBef>
            </a:pPr>
            <a:endParaRPr lang="no" sz="1600" dirty="0"/>
          </a:p>
          <a:p>
            <a:pPr marL="514350" indent="-285750">
              <a:spcBef>
                <a:spcPts val="0"/>
              </a:spcBef>
            </a:pPr>
            <a:r>
              <a:rPr lang="no" sz="1600" dirty="0"/>
              <a:t>3 inputs influence each node in the first hidden layer</a:t>
            </a:r>
          </a:p>
          <a:p>
            <a:pPr marL="514350" indent="-285750">
              <a:spcBef>
                <a:spcPts val="0"/>
              </a:spcBef>
            </a:pPr>
            <a:endParaRPr lang="no" sz="1600" dirty="0"/>
          </a:p>
          <a:p>
            <a:pPr marL="228600" indent="0">
              <a:spcBef>
                <a:spcPts val="0"/>
              </a:spcBef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4381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5A1868-445B-4A07-A568-97C61D1E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How large area influence the end result?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C421AE-1423-4D79-AD90-5958A035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095500"/>
            <a:ext cx="3536950" cy="4038600"/>
          </a:xfrm>
        </p:spPr>
        <p:txBody>
          <a:bodyPr/>
          <a:lstStyle/>
          <a:p>
            <a:pPr marL="514350" indent="-285750">
              <a:spcBef>
                <a:spcPts val="0"/>
              </a:spcBef>
            </a:pPr>
            <a:r>
              <a:rPr lang="no" sz="1600" dirty="0"/>
              <a:t>With a convolutional network the receptive field increase with each layer</a:t>
            </a:r>
          </a:p>
          <a:p>
            <a:pPr marL="514350" indent="-285750">
              <a:spcBef>
                <a:spcPts val="0"/>
              </a:spcBef>
            </a:pPr>
            <a:endParaRPr lang="no" sz="1600" dirty="0"/>
          </a:p>
          <a:p>
            <a:pPr marL="514350" indent="-285750">
              <a:spcBef>
                <a:spcPts val="0"/>
              </a:spcBef>
            </a:pPr>
            <a:r>
              <a:rPr lang="no" sz="1600" dirty="0"/>
              <a:t>3 inputs influence each node in the first hidden layer</a:t>
            </a:r>
          </a:p>
          <a:p>
            <a:pPr marL="514350" indent="-285750">
              <a:spcBef>
                <a:spcPts val="0"/>
              </a:spcBef>
            </a:pPr>
            <a:endParaRPr lang="no" sz="1600" dirty="0"/>
          </a:p>
          <a:p>
            <a:pPr marL="514350" indent="-285750">
              <a:spcBef>
                <a:spcPts val="0"/>
              </a:spcBef>
            </a:pPr>
            <a:r>
              <a:rPr lang="no" sz="1600" dirty="0"/>
              <a:t>5 </a:t>
            </a:r>
            <a:r>
              <a:rPr lang="en-US" sz="1600" dirty="0"/>
              <a:t>influence the next</a:t>
            </a:r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8D6026-39FE-4ECA-900B-4E3FCEA1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8CA3A3-5F68-4103-88A3-322484C4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4800600" cy="457200"/>
          </a:xfrm>
        </p:spPr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DC3D18-5FB4-4EE1-8EAB-F01F41A8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Shape 428">
            <a:extLst>
              <a:ext uri="{FF2B5EF4-FFF2-40B4-BE49-F238E27FC236}">
                <a16:creationId xmlns:a16="http://schemas.microsoft.com/office/drawing/2014/main" id="{F0B280E1-C0FD-4721-B1D0-03D0F1F1AFC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3351" y="3490151"/>
            <a:ext cx="5503449" cy="25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32">
            <a:extLst>
              <a:ext uri="{FF2B5EF4-FFF2-40B4-BE49-F238E27FC236}">
                <a16:creationId xmlns:a16="http://schemas.microsoft.com/office/drawing/2014/main" id="{1F152829-6D02-4E1F-96BF-C052C9DEDBAD}"/>
              </a:ext>
            </a:extLst>
          </p:cNvPr>
          <p:cNvSpPr/>
          <p:nvPr/>
        </p:nvSpPr>
        <p:spPr>
          <a:xfrm>
            <a:off x="3701825" y="5843276"/>
            <a:ext cx="1265455" cy="200400"/>
          </a:xfrm>
          <a:prstGeom prst="rect">
            <a:avLst/>
          </a:prstGeom>
          <a:solidFill>
            <a:srgbClr val="EE20E2">
              <a:alpha val="47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81AA7488-43B2-425D-BBEC-8C435C9162F5}"/>
              </a:ext>
            </a:extLst>
          </p:cNvPr>
          <p:cNvCxnSpPr>
            <a:cxnSpLocks/>
          </p:cNvCxnSpPr>
          <p:nvPr/>
        </p:nvCxnSpPr>
        <p:spPr bwMode="auto">
          <a:xfrm>
            <a:off x="4107656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1BA751EB-6A4F-4773-B580-63F82DF6907A}"/>
              </a:ext>
            </a:extLst>
          </p:cNvPr>
          <p:cNvCxnSpPr>
            <a:cxnSpLocks/>
          </p:cNvCxnSpPr>
          <p:nvPr/>
        </p:nvCxnSpPr>
        <p:spPr bwMode="auto">
          <a:xfrm>
            <a:off x="4071782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62C55861-7BFE-4CA0-A23A-DC81579A8083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7619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BD3E79A7-83BB-403F-883F-769597810AB9}"/>
              </a:ext>
            </a:extLst>
          </p:cNvPr>
          <p:cNvCxnSpPr>
            <a:cxnSpLocks/>
          </p:cNvCxnSpPr>
          <p:nvPr/>
        </p:nvCxnSpPr>
        <p:spPr bwMode="auto">
          <a:xfrm>
            <a:off x="4373379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AF1B8977-2636-47E1-AA80-192FE60594D6}"/>
              </a:ext>
            </a:extLst>
          </p:cNvPr>
          <p:cNvCxnSpPr>
            <a:cxnSpLocks/>
          </p:cNvCxnSpPr>
          <p:nvPr/>
        </p:nvCxnSpPr>
        <p:spPr bwMode="auto">
          <a:xfrm>
            <a:off x="4337505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84FAD5A2-CE15-4000-B4A9-C867FE4B1478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3" name="Rett pilkobling 22">
            <a:extLst>
              <a:ext uri="{FF2B5EF4-FFF2-40B4-BE49-F238E27FC236}">
                <a16:creationId xmlns:a16="http://schemas.microsoft.com/office/drawing/2014/main" id="{C7E15766-2BB1-4E34-B13A-776D0A2569F4}"/>
              </a:ext>
            </a:extLst>
          </p:cNvPr>
          <p:cNvCxnSpPr>
            <a:cxnSpLocks/>
          </p:cNvCxnSpPr>
          <p:nvPr/>
        </p:nvCxnSpPr>
        <p:spPr bwMode="auto">
          <a:xfrm>
            <a:off x="4637468" y="540687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5A957C70-B05F-414E-B5E0-52D7C7EF1DE9}"/>
              </a:ext>
            </a:extLst>
          </p:cNvPr>
          <p:cNvCxnSpPr>
            <a:cxnSpLocks/>
          </p:cNvCxnSpPr>
          <p:nvPr/>
        </p:nvCxnSpPr>
        <p:spPr bwMode="auto">
          <a:xfrm>
            <a:off x="4601594" y="542014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5E5F4401-201E-46E8-B0E4-7DC8D38366BA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540687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6" name="Rett pilkobling 25">
            <a:extLst>
              <a:ext uri="{FF2B5EF4-FFF2-40B4-BE49-F238E27FC236}">
                <a16:creationId xmlns:a16="http://schemas.microsoft.com/office/drawing/2014/main" id="{DADAF372-2814-4A00-96F9-AB65C05AD343}"/>
              </a:ext>
            </a:extLst>
          </p:cNvPr>
          <p:cNvCxnSpPr>
            <a:cxnSpLocks/>
          </p:cNvCxnSpPr>
          <p:nvPr/>
        </p:nvCxnSpPr>
        <p:spPr bwMode="auto">
          <a:xfrm>
            <a:off x="4373379" y="4828801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81E90E08-FA87-4BC5-9D67-4E691CAD79FE}"/>
              </a:ext>
            </a:extLst>
          </p:cNvPr>
          <p:cNvCxnSpPr>
            <a:cxnSpLocks/>
          </p:cNvCxnSpPr>
          <p:nvPr/>
        </p:nvCxnSpPr>
        <p:spPr bwMode="auto">
          <a:xfrm>
            <a:off x="4337505" y="4842069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BCAEE498-B0FF-43F8-B790-07A78ECB3DEB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4828801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990776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026DC4-0548-4F58-AE9D-295C6B4E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How large area influence the end result?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107FBD-5CA7-434D-B0DE-CF1EFF99F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F41226-B47C-4CC1-AA3A-2A7630D5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480559-D91F-4C0B-888E-AF7C30D2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65A7A8B-8A91-4D66-B1EC-614638C67C32}"/>
              </a:ext>
            </a:extLst>
          </p:cNvPr>
          <p:cNvSpPr txBox="1">
            <a:spLocks/>
          </p:cNvSpPr>
          <p:nvPr/>
        </p:nvSpPr>
        <p:spPr bwMode="auto">
          <a:xfrm>
            <a:off x="476250" y="2095500"/>
            <a:ext cx="3536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spcBef>
                <a:spcPts val="0"/>
              </a:spcBef>
            </a:pPr>
            <a:r>
              <a:rPr lang="no" sz="1600" kern="0" dirty="0"/>
              <a:t>With a convolutional network the receptive field increase with each layer</a:t>
            </a:r>
          </a:p>
          <a:p>
            <a:pPr marL="514350" indent="-285750">
              <a:spcBef>
                <a:spcPts val="0"/>
              </a:spcBef>
            </a:pPr>
            <a:endParaRPr lang="no" sz="1600" kern="0" dirty="0"/>
          </a:p>
          <a:p>
            <a:pPr marL="514350" indent="-285750">
              <a:spcBef>
                <a:spcPts val="0"/>
              </a:spcBef>
            </a:pPr>
            <a:r>
              <a:rPr lang="no" sz="1600" kern="0" dirty="0"/>
              <a:t>3 inputs influence each node in the first hidden layer</a:t>
            </a:r>
          </a:p>
          <a:p>
            <a:pPr marL="514350" indent="-285750">
              <a:spcBef>
                <a:spcPts val="0"/>
              </a:spcBef>
            </a:pPr>
            <a:endParaRPr lang="no" sz="1600" kern="0" dirty="0"/>
          </a:p>
          <a:p>
            <a:pPr marL="514350" indent="-285750">
              <a:spcBef>
                <a:spcPts val="0"/>
              </a:spcBef>
            </a:pPr>
            <a:r>
              <a:rPr lang="no" sz="1600" kern="0" dirty="0"/>
              <a:t>5 </a:t>
            </a:r>
            <a:r>
              <a:rPr lang="en-US" sz="1600" kern="0" dirty="0"/>
              <a:t>influence the next</a:t>
            </a:r>
          </a:p>
          <a:p>
            <a:pPr marL="514350" indent="-285750">
              <a:spcBef>
                <a:spcPts val="0"/>
              </a:spcBef>
            </a:pPr>
            <a:endParaRPr lang="en-US" sz="1600" kern="0" dirty="0"/>
          </a:p>
          <a:p>
            <a:pPr marL="514350" indent="-285750">
              <a:spcBef>
                <a:spcPts val="0"/>
              </a:spcBef>
            </a:pPr>
            <a:r>
              <a:rPr lang="en-US" sz="1600" kern="0" dirty="0"/>
              <a:t>7 influence the next</a:t>
            </a:r>
            <a:endParaRPr lang="no" sz="1600" kern="0" dirty="0"/>
          </a:p>
          <a:p>
            <a:endParaRPr lang="en-US" sz="1600" kern="0" dirty="0"/>
          </a:p>
          <a:p>
            <a:pPr marL="0" indent="0">
              <a:buNone/>
            </a:pPr>
            <a:endParaRPr lang="en-US" sz="1600" kern="0" dirty="0"/>
          </a:p>
        </p:txBody>
      </p:sp>
      <p:pic>
        <p:nvPicPr>
          <p:cNvPr id="8" name="Shape 428">
            <a:extLst>
              <a:ext uri="{FF2B5EF4-FFF2-40B4-BE49-F238E27FC236}">
                <a16:creationId xmlns:a16="http://schemas.microsoft.com/office/drawing/2014/main" id="{2976CB05-AE1B-4A9B-8868-BD75435432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3351" y="3490151"/>
            <a:ext cx="5503449" cy="25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32">
            <a:extLst>
              <a:ext uri="{FF2B5EF4-FFF2-40B4-BE49-F238E27FC236}">
                <a16:creationId xmlns:a16="http://schemas.microsoft.com/office/drawing/2014/main" id="{FF80A5BC-01F8-4A60-994D-432D40551C91}"/>
              </a:ext>
            </a:extLst>
          </p:cNvPr>
          <p:cNvSpPr/>
          <p:nvPr/>
        </p:nvSpPr>
        <p:spPr>
          <a:xfrm>
            <a:off x="3701825" y="5843276"/>
            <a:ext cx="1796477" cy="200400"/>
          </a:xfrm>
          <a:prstGeom prst="rect">
            <a:avLst/>
          </a:prstGeom>
          <a:solidFill>
            <a:srgbClr val="EE20E2">
              <a:alpha val="47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BAB21E87-B426-429F-8834-6934D6493291}"/>
              </a:ext>
            </a:extLst>
          </p:cNvPr>
          <p:cNvCxnSpPr>
            <a:cxnSpLocks/>
          </p:cNvCxnSpPr>
          <p:nvPr/>
        </p:nvCxnSpPr>
        <p:spPr bwMode="auto">
          <a:xfrm>
            <a:off x="4107656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51E7607D-ACD4-439E-B7FD-650958565DA2}"/>
              </a:ext>
            </a:extLst>
          </p:cNvPr>
          <p:cNvCxnSpPr>
            <a:cxnSpLocks/>
          </p:cNvCxnSpPr>
          <p:nvPr/>
        </p:nvCxnSpPr>
        <p:spPr bwMode="auto">
          <a:xfrm>
            <a:off x="4071782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E8BDF8D6-24C5-4B85-A55B-6E4446CD9CD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7619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0F0C7688-9249-45DC-8D2C-BE6A2C70B99B}"/>
              </a:ext>
            </a:extLst>
          </p:cNvPr>
          <p:cNvCxnSpPr>
            <a:cxnSpLocks/>
          </p:cNvCxnSpPr>
          <p:nvPr/>
        </p:nvCxnSpPr>
        <p:spPr bwMode="auto">
          <a:xfrm>
            <a:off x="4373379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16FD8DC6-3B44-4682-92CE-580ED667C663}"/>
              </a:ext>
            </a:extLst>
          </p:cNvPr>
          <p:cNvCxnSpPr>
            <a:cxnSpLocks/>
          </p:cNvCxnSpPr>
          <p:nvPr/>
        </p:nvCxnSpPr>
        <p:spPr bwMode="auto">
          <a:xfrm>
            <a:off x="4337505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7F0494C1-5CA0-4272-92DF-6C5E5E366830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EAAFEDF1-CD23-4DCF-903D-958F0A1445B6}"/>
              </a:ext>
            </a:extLst>
          </p:cNvPr>
          <p:cNvCxnSpPr>
            <a:cxnSpLocks/>
          </p:cNvCxnSpPr>
          <p:nvPr/>
        </p:nvCxnSpPr>
        <p:spPr bwMode="auto">
          <a:xfrm>
            <a:off x="4637468" y="540687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B59913F2-75BF-4424-B84F-88AA57165DCF}"/>
              </a:ext>
            </a:extLst>
          </p:cNvPr>
          <p:cNvCxnSpPr>
            <a:cxnSpLocks/>
          </p:cNvCxnSpPr>
          <p:nvPr/>
        </p:nvCxnSpPr>
        <p:spPr bwMode="auto">
          <a:xfrm>
            <a:off x="4601594" y="542014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7381492E-836D-4475-8475-236DDC3DD235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540687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7404CD34-12DD-4FFD-8485-BDEF87615C97}"/>
              </a:ext>
            </a:extLst>
          </p:cNvPr>
          <p:cNvCxnSpPr>
            <a:cxnSpLocks/>
          </p:cNvCxnSpPr>
          <p:nvPr/>
        </p:nvCxnSpPr>
        <p:spPr bwMode="auto">
          <a:xfrm>
            <a:off x="4373379" y="4828801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CDEE008B-E95B-4663-BD40-E078A16E1A43}"/>
              </a:ext>
            </a:extLst>
          </p:cNvPr>
          <p:cNvCxnSpPr>
            <a:cxnSpLocks/>
          </p:cNvCxnSpPr>
          <p:nvPr/>
        </p:nvCxnSpPr>
        <p:spPr bwMode="auto">
          <a:xfrm>
            <a:off x="4337505" y="4842069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693F4819-6D23-4AFC-9732-443ECA50F110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4828801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126238A8-42AF-4590-AA5C-BFC0151067B8}"/>
              </a:ext>
            </a:extLst>
          </p:cNvPr>
          <p:cNvCxnSpPr>
            <a:cxnSpLocks/>
          </p:cNvCxnSpPr>
          <p:nvPr/>
        </p:nvCxnSpPr>
        <p:spPr bwMode="auto">
          <a:xfrm>
            <a:off x="4637468" y="482838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3" name="Rett pilkobling 22">
            <a:extLst>
              <a:ext uri="{FF2B5EF4-FFF2-40B4-BE49-F238E27FC236}">
                <a16:creationId xmlns:a16="http://schemas.microsoft.com/office/drawing/2014/main" id="{380196E5-3004-4459-943B-947BC35865D1}"/>
              </a:ext>
            </a:extLst>
          </p:cNvPr>
          <p:cNvCxnSpPr>
            <a:cxnSpLocks/>
          </p:cNvCxnSpPr>
          <p:nvPr/>
        </p:nvCxnSpPr>
        <p:spPr bwMode="auto">
          <a:xfrm>
            <a:off x="4601594" y="484165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5138E7F9-BE68-45E1-9A9A-2A882A4D998B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482838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8CA6BE1F-9FE1-4ACC-94F7-416724C6BC39}"/>
              </a:ext>
            </a:extLst>
          </p:cNvPr>
          <p:cNvCxnSpPr>
            <a:cxnSpLocks/>
          </p:cNvCxnSpPr>
          <p:nvPr/>
        </p:nvCxnSpPr>
        <p:spPr bwMode="auto">
          <a:xfrm>
            <a:off x="4914068" y="482838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6" name="Rett pilkobling 25">
            <a:extLst>
              <a:ext uri="{FF2B5EF4-FFF2-40B4-BE49-F238E27FC236}">
                <a16:creationId xmlns:a16="http://schemas.microsoft.com/office/drawing/2014/main" id="{D0689D8E-17BC-4296-8F76-FFF16652B3BF}"/>
              </a:ext>
            </a:extLst>
          </p:cNvPr>
          <p:cNvCxnSpPr>
            <a:cxnSpLocks/>
          </p:cNvCxnSpPr>
          <p:nvPr/>
        </p:nvCxnSpPr>
        <p:spPr bwMode="auto">
          <a:xfrm>
            <a:off x="4878194" y="484165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6458878F-E686-4A1C-A2DF-CA6AEAD641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031" y="482838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359E0ECF-6DBA-48F7-9138-9F1F1254A80B}"/>
              </a:ext>
            </a:extLst>
          </p:cNvPr>
          <p:cNvCxnSpPr>
            <a:cxnSpLocks/>
          </p:cNvCxnSpPr>
          <p:nvPr/>
        </p:nvCxnSpPr>
        <p:spPr bwMode="auto">
          <a:xfrm>
            <a:off x="4637468" y="4220035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35D750F4-80E0-49AD-90A6-F734D521165D}"/>
              </a:ext>
            </a:extLst>
          </p:cNvPr>
          <p:cNvCxnSpPr>
            <a:cxnSpLocks/>
          </p:cNvCxnSpPr>
          <p:nvPr/>
        </p:nvCxnSpPr>
        <p:spPr bwMode="auto">
          <a:xfrm>
            <a:off x="4601594" y="4233303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0" name="Rett pilkobling 29">
            <a:extLst>
              <a:ext uri="{FF2B5EF4-FFF2-40B4-BE49-F238E27FC236}">
                <a16:creationId xmlns:a16="http://schemas.microsoft.com/office/drawing/2014/main" id="{3C18FC7A-DDB8-47B2-8E68-3FDE755DA8C0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4220035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1" name="Rett pilkobling 30">
            <a:extLst>
              <a:ext uri="{FF2B5EF4-FFF2-40B4-BE49-F238E27FC236}">
                <a16:creationId xmlns:a16="http://schemas.microsoft.com/office/drawing/2014/main" id="{B6E2C164-7EC7-4210-81B8-861F3C52F122}"/>
              </a:ext>
            </a:extLst>
          </p:cNvPr>
          <p:cNvCxnSpPr>
            <a:cxnSpLocks/>
          </p:cNvCxnSpPr>
          <p:nvPr/>
        </p:nvCxnSpPr>
        <p:spPr bwMode="auto">
          <a:xfrm>
            <a:off x="4914068" y="5403440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49DD788A-7888-44BF-A0D6-7FF40F28DF5E}"/>
              </a:ext>
            </a:extLst>
          </p:cNvPr>
          <p:cNvCxnSpPr>
            <a:cxnSpLocks/>
          </p:cNvCxnSpPr>
          <p:nvPr/>
        </p:nvCxnSpPr>
        <p:spPr bwMode="auto">
          <a:xfrm>
            <a:off x="4878194" y="5416708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C0AE8044-3629-473D-AC9E-70A12084866B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031" y="5403440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4" name="Rett pilkobling 33">
            <a:extLst>
              <a:ext uri="{FF2B5EF4-FFF2-40B4-BE49-F238E27FC236}">
                <a16:creationId xmlns:a16="http://schemas.microsoft.com/office/drawing/2014/main" id="{866426A5-14CF-4E3B-9A8F-A5918C49F509}"/>
              </a:ext>
            </a:extLst>
          </p:cNvPr>
          <p:cNvCxnSpPr>
            <a:cxnSpLocks/>
          </p:cNvCxnSpPr>
          <p:nvPr/>
        </p:nvCxnSpPr>
        <p:spPr bwMode="auto">
          <a:xfrm>
            <a:off x="5171624" y="540687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5" name="Rett pilkobling 34">
            <a:extLst>
              <a:ext uri="{FF2B5EF4-FFF2-40B4-BE49-F238E27FC236}">
                <a16:creationId xmlns:a16="http://schemas.microsoft.com/office/drawing/2014/main" id="{54AEE9A5-B824-4446-8BC6-5DA93A7629E7}"/>
              </a:ext>
            </a:extLst>
          </p:cNvPr>
          <p:cNvCxnSpPr>
            <a:cxnSpLocks/>
          </p:cNvCxnSpPr>
          <p:nvPr/>
        </p:nvCxnSpPr>
        <p:spPr bwMode="auto">
          <a:xfrm>
            <a:off x="5135750" y="542014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6" name="Rett pilkobling 35">
            <a:extLst>
              <a:ext uri="{FF2B5EF4-FFF2-40B4-BE49-F238E27FC236}">
                <a16:creationId xmlns:a16="http://schemas.microsoft.com/office/drawing/2014/main" id="{BF40FE57-AC63-4B09-BFC3-A515C28D095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1587" y="540687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969863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F6DFB5-ABD9-4547-9843-C2998B60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The receptive field grow with k-1 for each layer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F18F4D-0E37-4129-AEE8-E990B3A7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3748D2-AD50-42FD-9CD4-977730E6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17F057-89D7-4B4C-B0C4-F727CD8E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7" name="Plassholder for innhold 2">
            <a:extLst>
              <a:ext uri="{FF2B5EF4-FFF2-40B4-BE49-F238E27FC236}">
                <a16:creationId xmlns:a16="http://schemas.microsoft.com/office/drawing/2014/main" id="{48EB6F40-9DB1-417E-83D8-7DBD90A51D54}"/>
              </a:ext>
            </a:extLst>
          </p:cNvPr>
          <p:cNvSpPr txBox="1">
            <a:spLocks/>
          </p:cNvSpPr>
          <p:nvPr/>
        </p:nvSpPr>
        <p:spPr bwMode="auto">
          <a:xfrm>
            <a:off x="476250" y="2095500"/>
            <a:ext cx="3665804" cy="429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spcBef>
                <a:spcPts val="0"/>
              </a:spcBef>
            </a:pPr>
            <a:endParaRPr lang="no" sz="1600" dirty="0"/>
          </a:p>
          <a:p>
            <a:pPr marL="514350" indent="-285750">
              <a:spcBef>
                <a:spcPts val="0"/>
              </a:spcBef>
            </a:pPr>
            <a:r>
              <a:rPr lang="en-US" sz="1600" kern="0" dirty="0"/>
              <a:t>Two 3x3 filters give equal receptive field as one 5x5 filer</a:t>
            </a:r>
          </a:p>
          <a:p>
            <a:pPr marL="514350" indent="-285750">
              <a:spcBef>
                <a:spcPts val="0"/>
              </a:spcBef>
            </a:pPr>
            <a:endParaRPr lang="en-US" sz="1600" kern="0" dirty="0"/>
          </a:p>
          <a:p>
            <a:pPr marL="514350" indent="-285750">
              <a:spcBef>
                <a:spcPts val="0"/>
              </a:spcBef>
            </a:pPr>
            <a:r>
              <a:rPr lang="en-US" sz="1600" kern="0" dirty="0"/>
              <a:t>Should we use 3x3 or 5x5?</a:t>
            </a:r>
          </a:p>
          <a:p>
            <a:pPr marL="514350" indent="-285750">
              <a:spcBef>
                <a:spcPts val="0"/>
              </a:spcBef>
            </a:pPr>
            <a:endParaRPr lang="en-US" sz="1600" kern="0" dirty="0"/>
          </a:p>
          <a:p>
            <a:pPr marL="514350" indent="-285750">
              <a:spcBef>
                <a:spcPts val="0"/>
              </a:spcBef>
            </a:pPr>
            <a:endParaRPr lang="no" sz="1600" kern="0" dirty="0"/>
          </a:p>
          <a:p>
            <a:endParaRPr lang="en-US" sz="1600" kern="0" dirty="0"/>
          </a:p>
          <a:p>
            <a:pPr marL="0" indent="0">
              <a:buNone/>
            </a:pPr>
            <a:r>
              <a:rPr lang="en-US" sz="1600" kern="0" dirty="0"/>
              <a:t>	</a:t>
            </a:r>
          </a:p>
        </p:txBody>
      </p:sp>
      <p:pic>
        <p:nvPicPr>
          <p:cNvPr id="58" name="Shape 428">
            <a:extLst>
              <a:ext uri="{FF2B5EF4-FFF2-40B4-BE49-F238E27FC236}">
                <a16:creationId xmlns:a16="http://schemas.microsoft.com/office/drawing/2014/main" id="{C319CC94-33DB-4C78-8D27-5DFC7418A2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3351" y="3490151"/>
            <a:ext cx="5503449" cy="25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432">
            <a:extLst>
              <a:ext uri="{FF2B5EF4-FFF2-40B4-BE49-F238E27FC236}">
                <a16:creationId xmlns:a16="http://schemas.microsoft.com/office/drawing/2014/main" id="{7D36BFC5-AD90-4AB4-A170-25CDF9E48CF6}"/>
              </a:ext>
            </a:extLst>
          </p:cNvPr>
          <p:cNvSpPr/>
          <p:nvPr/>
        </p:nvSpPr>
        <p:spPr>
          <a:xfrm>
            <a:off x="3701825" y="5843276"/>
            <a:ext cx="1796477" cy="200400"/>
          </a:xfrm>
          <a:prstGeom prst="rect">
            <a:avLst/>
          </a:prstGeom>
          <a:solidFill>
            <a:srgbClr val="EE20E2">
              <a:alpha val="47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0" name="Rett pilkobling 59">
            <a:extLst>
              <a:ext uri="{FF2B5EF4-FFF2-40B4-BE49-F238E27FC236}">
                <a16:creationId xmlns:a16="http://schemas.microsoft.com/office/drawing/2014/main" id="{A5892BF7-E740-4324-B761-55B6F5B33586}"/>
              </a:ext>
            </a:extLst>
          </p:cNvPr>
          <p:cNvCxnSpPr>
            <a:cxnSpLocks/>
          </p:cNvCxnSpPr>
          <p:nvPr/>
        </p:nvCxnSpPr>
        <p:spPr bwMode="auto">
          <a:xfrm>
            <a:off x="4107656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1" name="Rett pilkobling 60">
            <a:extLst>
              <a:ext uri="{FF2B5EF4-FFF2-40B4-BE49-F238E27FC236}">
                <a16:creationId xmlns:a16="http://schemas.microsoft.com/office/drawing/2014/main" id="{8759E377-0F74-46BF-9261-35C2C38FAFB4}"/>
              </a:ext>
            </a:extLst>
          </p:cNvPr>
          <p:cNvCxnSpPr>
            <a:cxnSpLocks/>
          </p:cNvCxnSpPr>
          <p:nvPr/>
        </p:nvCxnSpPr>
        <p:spPr bwMode="auto">
          <a:xfrm>
            <a:off x="4071782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B5C6A17A-77EE-4B21-89D7-3A731028FFF7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7619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3" name="Rett pilkobling 62">
            <a:extLst>
              <a:ext uri="{FF2B5EF4-FFF2-40B4-BE49-F238E27FC236}">
                <a16:creationId xmlns:a16="http://schemas.microsoft.com/office/drawing/2014/main" id="{7A8662CA-8A16-4C68-97E4-7F2F625E4774}"/>
              </a:ext>
            </a:extLst>
          </p:cNvPr>
          <p:cNvCxnSpPr>
            <a:cxnSpLocks/>
          </p:cNvCxnSpPr>
          <p:nvPr/>
        </p:nvCxnSpPr>
        <p:spPr bwMode="auto">
          <a:xfrm>
            <a:off x="4373379" y="5406457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4" name="Rett pilkobling 63">
            <a:extLst>
              <a:ext uri="{FF2B5EF4-FFF2-40B4-BE49-F238E27FC236}">
                <a16:creationId xmlns:a16="http://schemas.microsoft.com/office/drawing/2014/main" id="{8E4E8E39-6D63-4097-ADF5-312F50F25664}"/>
              </a:ext>
            </a:extLst>
          </p:cNvPr>
          <p:cNvCxnSpPr>
            <a:cxnSpLocks/>
          </p:cNvCxnSpPr>
          <p:nvPr/>
        </p:nvCxnSpPr>
        <p:spPr bwMode="auto">
          <a:xfrm>
            <a:off x="4337505" y="541972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5" name="Rett pilkobling 64">
            <a:extLst>
              <a:ext uri="{FF2B5EF4-FFF2-40B4-BE49-F238E27FC236}">
                <a16:creationId xmlns:a16="http://schemas.microsoft.com/office/drawing/2014/main" id="{62E78E98-E45D-4285-B857-79FF4BAA7D9A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5406457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6" name="Rett pilkobling 65">
            <a:extLst>
              <a:ext uri="{FF2B5EF4-FFF2-40B4-BE49-F238E27FC236}">
                <a16:creationId xmlns:a16="http://schemas.microsoft.com/office/drawing/2014/main" id="{DB651AF5-E554-42C3-9DF3-28BE7925A93A}"/>
              </a:ext>
            </a:extLst>
          </p:cNvPr>
          <p:cNvCxnSpPr>
            <a:cxnSpLocks/>
          </p:cNvCxnSpPr>
          <p:nvPr/>
        </p:nvCxnSpPr>
        <p:spPr bwMode="auto">
          <a:xfrm>
            <a:off x="4637468" y="540687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7" name="Rett pilkobling 66">
            <a:extLst>
              <a:ext uri="{FF2B5EF4-FFF2-40B4-BE49-F238E27FC236}">
                <a16:creationId xmlns:a16="http://schemas.microsoft.com/office/drawing/2014/main" id="{69A10231-6A58-4A32-83DD-12E39917F3B9}"/>
              </a:ext>
            </a:extLst>
          </p:cNvPr>
          <p:cNvCxnSpPr>
            <a:cxnSpLocks/>
          </p:cNvCxnSpPr>
          <p:nvPr/>
        </p:nvCxnSpPr>
        <p:spPr bwMode="auto">
          <a:xfrm>
            <a:off x="4601594" y="542014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8" name="Rett pilkobling 67">
            <a:extLst>
              <a:ext uri="{FF2B5EF4-FFF2-40B4-BE49-F238E27FC236}">
                <a16:creationId xmlns:a16="http://schemas.microsoft.com/office/drawing/2014/main" id="{2A3CB9B9-66BA-4E77-BE30-A5483F6822DB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540687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9" name="Rett pilkobling 68">
            <a:extLst>
              <a:ext uri="{FF2B5EF4-FFF2-40B4-BE49-F238E27FC236}">
                <a16:creationId xmlns:a16="http://schemas.microsoft.com/office/drawing/2014/main" id="{8A3533C4-4824-4358-A395-E17080D99E07}"/>
              </a:ext>
            </a:extLst>
          </p:cNvPr>
          <p:cNvCxnSpPr>
            <a:cxnSpLocks/>
          </p:cNvCxnSpPr>
          <p:nvPr/>
        </p:nvCxnSpPr>
        <p:spPr bwMode="auto">
          <a:xfrm>
            <a:off x="4373379" y="4828801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0" name="Rett pilkobling 69">
            <a:extLst>
              <a:ext uri="{FF2B5EF4-FFF2-40B4-BE49-F238E27FC236}">
                <a16:creationId xmlns:a16="http://schemas.microsoft.com/office/drawing/2014/main" id="{FC379306-EC5A-4C60-B1DA-8C2DBFB3BA6E}"/>
              </a:ext>
            </a:extLst>
          </p:cNvPr>
          <p:cNvCxnSpPr>
            <a:cxnSpLocks/>
          </p:cNvCxnSpPr>
          <p:nvPr/>
        </p:nvCxnSpPr>
        <p:spPr bwMode="auto">
          <a:xfrm>
            <a:off x="4337505" y="4842069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1" name="Rett pilkobling 70">
            <a:extLst>
              <a:ext uri="{FF2B5EF4-FFF2-40B4-BE49-F238E27FC236}">
                <a16:creationId xmlns:a16="http://schemas.microsoft.com/office/drawing/2014/main" id="{1388D051-F63D-4078-B282-FB4B1FD30B34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342" y="4828801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2" name="Rett pilkobling 71">
            <a:extLst>
              <a:ext uri="{FF2B5EF4-FFF2-40B4-BE49-F238E27FC236}">
                <a16:creationId xmlns:a16="http://schemas.microsoft.com/office/drawing/2014/main" id="{81A64775-55B9-4700-AE22-FA45E91BEF19}"/>
              </a:ext>
            </a:extLst>
          </p:cNvPr>
          <p:cNvCxnSpPr>
            <a:cxnSpLocks/>
          </p:cNvCxnSpPr>
          <p:nvPr/>
        </p:nvCxnSpPr>
        <p:spPr bwMode="auto">
          <a:xfrm>
            <a:off x="4637468" y="482838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3" name="Rett pilkobling 72">
            <a:extLst>
              <a:ext uri="{FF2B5EF4-FFF2-40B4-BE49-F238E27FC236}">
                <a16:creationId xmlns:a16="http://schemas.microsoft.com/office/drawing/2014/main" id="{C7420886-69B7-4394-B793-A752A1FEC9A3}"/>
              </a:ext>
            </a:extLst>
          </p:cNvPr>
          <p:cNvCxnSpPr>
            <a:cxnSpLocks/>
          </p:cNvCxnSpPr>
          <p:nvPr/>
        </p:nvCxnSpPr>
        <p:spPr bwMode="auto">
          <a:xfrm>
            <a:off x="4601594" y="484165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4" name="Rett pilkobling 73">
            <a:extLst>
              <a:ext uri="{FF2B5EF4-FFF2-40B4-BE49-F238E27FC236}">
                <a16:creationId xmlns:a16="http://schemas.microsoft.com/office/drawing/2014/main" id="{AB7C47AF-0053-46A1-9D97-4BF5BD76226D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482838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5" name="Rett pilkobling 74">
            <a:extLst>
              <a:ext uri="{FF2B5EF4-FFF2-40B4-BE49-F238E27FC236}">
                <a16:creationId xmlns:a16="http://schemas.microsoft.com/office/drawing/2014/main" id="{1E1B6941-C393-4DB6-837E-D1730E2B7128}"/>
              </a:ext>
            </a:extLst>
          </p:cNvPr>
          <p:cNvCxnSpPr>
            <a:cxnSpLocks/>
          </p:cNvCxnSpPr>
          <p:nvPr/>
        </p:nvCxnSpPr>
        <p:spPr bwMode="auto">
          <a:xfrm>
            <a:off x="4914068" y="482838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6" name="Rett pilkobling 75">
            <a:extLst>
              <a:ext uri="{FF2B5EF4-FFF2-40B4-BE49-F238E27FC236}">
                <a16:creationId xmlns:a16="http://schemas.microsoft.com/office/drawing/2014/main" id="{50E1659E-0214-4E87-81AB-5248F7C588C8}"/>
              </a:ext>
            </a:extLst>
          </p:cNvPr>
          <p:cNvCxnSpPr>
            <a:cxnSpLocks/>
          </p:cNvCxnSpPr>
          <p:nvPr/>
        </p:nvCxnSpPr>
        <p:spPr bwMode="auto">
          <a:xfrm>
            <a:off x="4878194" y="484165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7" name="Rett pilkobling 76">
            <a:extLst>
              <a:ext uri="{FF2B5EF4-FFF2-40B4-BE49-F238E27FC236}">
                <a16:creationId xmlns:a16="http://schemas.microsoft.com/office/drawing/2014/main" id="{DE1B2527-7383-4DA8-ACAC-F544FA779BBC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031" y="482838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8" name="Rett pilkobling 77">
            <a:extLst>
              <a:ext uri="{FF2B5EF4-FFF2-40B4-BE49-F238E27FC236}">
                <a16:creationId xmlns:a16="http://schemas.microsoft.com/office/drawing/2014/main" id="{CE2B77C1-2741-4681-8015-2D250388D0D7}"/>
              </a:ext>
            </a:extLst>
          </p:cNvPr>
          <p:cNvCxnSpPr>
            <a:cxnSpLocks/>
          </p:cNvCxnSpPr>
          <p:nvPr/>
        </p:nvCxnSpPr>
        <p:spPr bwMode="auto">
          <a:xfrm>
            <a:off x="4637468" y="4220035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9" name="Rett pilkobling 78">
            <a:extLst>
              <a:ext uri="{FF2B5EF4-FFF2-40B4-BE49-F238E27FC236}">
                <a16:creationId xmlns:a16="http://schemas.microsoft.com/office/drawing/2014/main" id="{4FCD3C4D-363C-43BF-BBD3-F85480E975A8}"/>
              </a:ext>
            </a:extLst>
          </p:cNvPr>
          <p:cNvCxnSpPr>
            <a:cxnSpLocks/>
          </p:cNvCxnSpPr>
          <p:nvPr/>
        </p:nvCxnSpPr>
        <p:spPr bwMode="auto">
          <a:xfrm>
            <a:off x="4601594" y="4233303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0" name="Rett pilkobling 79">
            <a:extLst>
              <a:ext uri="{FF2B5EF4-FFF2-40B4-BE49-F238E27FC236}">
                <a16:creationId xmlns:a16="http://schemas.microsoft.com/office/drawing/2014/main" id="{240AE3DB-440A-40A9-A721-CD7AFCDA8E4E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7431" y="4220035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1" name="Rett pilkobling 80">
            <a:extLst>
              <a:ext uri="{FF2B5EF4-FFF2-40B4-BE49-F238E27FC236}">
                <a16:creationId xmlns:a16="http://schemas.microsoft.com/office/drawing/2014/main" id="{375AA7C6-4EE2-49D3-AEF2-8B99BC43EC7E}"/>
              </a:ext>
            </a:extLst>
          </p:cNvPr>
          <p:cNvCxnSpPr>
            <a:cxnSpLocks/>
          </p:cNvCxnSpPr>
          <p:nvPr/>
        </p:nvCxnSpPr>
        <p:spPr bwMode="auto">
          <a:xfrm>
            <a:off x="4914068" y="5403440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2D41AB21-DF31-4ECB-80A4-6553A8F1CCCA}"/>
              </a:ext>
            </a:extLst>
          </p:cNvPr>
          <p:cNvCxnSpPr>
            <a:cxnSpLocks/>
          </p:cNvCxnSpPr>
          <p:nvPr/>
        </p:nvCxnSpPr>
        <p:spPr bwMode="auto">
          <a:xfrm>
            <a:off x="4878194" y="5416708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3" name="Rett pilkobling 82">
            <a:extLst>
              <a:ext uri="{FF2B5EF4-FFF2-40B4-BE49-F238E27FC236}">
                <a16:creationId xmlns:a16="http://schemas.microsoft.com/office/drawing/2014/main" id="{A39A8AC9-45CA-4F34-92BA-86023883063A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031" y="5403440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4" name="Rett pilkobling 83">
            <a:extLst>
              <a:ext uri="{FF2B5EF4-FFF2-40B4-BE49-F238E27FC236}">
                <a16:creationId xmlns:a16="http://schemas.microsoft.com/office/drawing/2014/main" id="{506D2193-77CA-4269-8A1B-486DEE6BF564}"/>
              </a:ext>
            </a:extLst>
          </p:cNvPr>
          <p:cNvCxnSpPr>
            <a:cxnSpLocks/>
          </p:cNvCxnSpPr>
          <p:nvPr/>
        </p:nvCxnSpPr>
        <p:spPr bwMode="auto">
          <a:xfrm>
            <a:off x="5171624" y="5406874"/>
            <a:ext cx="226895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7997D39A-2C56-4849-BFD2-2453BF75FDC5}"/>
              </a:ext>
            </a:extLst>
          </p:cNvPr>
          <p:cNvCxnSpPr>
            <a:cxnSpLocks/>
          </p:cNvCxnSpPr>
          <p:nvPr/>
        </p:nvCxnSpPr>
        <p:spPr bwMode="auto">
          <a:xfrm>
            <a:off x="5135750" y="5420142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6" name="Rett pilkobling 85">
            <a:extLst>
              <a:ext uri="{FF2B5EF4-FFF2-40B4-BE49-F238E27FC236}">
                <a16:creationId xmlns:a16="http://schemas.microsoft.com/office/drawing/2014/main" id="{17FBAC50-E189-434C-9022-913EF849BADD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1587" y="5406874"/>
            <a:ext cx="23336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050853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916D5A-6DBA-48F6-B1D1-0A9A35D3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30C5BA9-3F51-43F0-AEAB-F02F9A82B2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812099"/>
                <a:ext cx="7696200" cy="4114800"/>
              </a:xfrm>
            </p:spPr>
            <p:txBody>
              <a:bodyPr/>
              <a:lstStyle/>
              <a:p>
                <a:r>
                  <a:rPr lang="en-US" sz="1600" dirty="0"/>
                  <a:t>Two 3x3 filters give equal receptive field as one 5x5 filter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Should we use 3x3 or 5x5 filters?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Assumption: </a:t>
                </a:r>
              </a:p>
              <a:p>
                <a:pPr lvl="1"/>
                <a:r>
                  <a:rPr lang="en-US" sz="1600" dirty="0"/>
                  <a:t>The filter count in all layers are C, and we don’t account for biases.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Number of parameters:</a:t>
                </a:r>
              </a:p>
              <a:p>
                <a:pPr lvl="1"/>
                <a:r>
                  <a:rPr lang="en-US" sz="1600" dirty="0"/>
                  <a:t>3x3 filter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)⋅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5x5 filter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nb-NO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r>
                  <a:rPr lang="en-US" sz="1600" dirty="0"/>
                  <a:t>Note: Many 3x3 filters will lead to a larger memory footprint during training as the system must store the values for backpropagation. </a:t>
                </a:r>
              </a:p>
              <a:p>
                <a:pPr lvl="1"/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30C5BA9-3F51-43F0-AEAB-F02F9A82B2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812099"/>
                <a:ext cx="7696200" cy="4114800"/>
              </a:xfrm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7FE22C-29DE-4C0B-A204-A4FF7D48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5AF839-59D2-4765-BEBC-3FADF475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663CAD-2B01-4611-854E-3F6E48AA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FADD9D-16DE-4001-8C02-06FA5F83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Smaller spatial filter size is more parameter efficient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2EC507-2B69-45A5-9BE7-E0AC8AE3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503420" cy="4114800"/>
          </a:xfrm>
        </p:spPr>
        <p:txBody>
          <a:bodyPr/>
          <a:lstStyle/>
          <a:p>
            <a:pPr marL="685800" indent="-457200">
              <a:spcBef>
                <a:spcPts val="0"/>
              </a:spcBef>
            </a:pPr>
            <a:endParaRPr lang="no" sz="1600" dirty="0"/>
          </a:p>
          <a:p>
            <a:pPr marL="685800" indent="-457200">
              <a:spcBef>
                <a:spcPts val="0"/>
              </a:spcBef>
            </a:pPr>
            <a:r>
              <a:rPr lang="no" sz="1600" dirty="0"/>
              <a:t>A network with many parameters generally </a:t>
            </a:r>
            <a:r>
              <a:rPr lang="en-US" sz="1600" dirty="0"/>
              <a:t>need </a:t>
            </a:r>
            <a:r>
              <a:rPr lang="no" sz="1600" dirty="0"/>
              <a:t>more training data and computation time</a:t>
            </a:r>
          </a:p>
          <a:p>
            <a:pPr marL="685800" indent="-457200">
              <a:spcBef>
                <a:spcPts val="0"/>
              </a:spcBef>
            </a:pPr>
            <a:endParaRPr lang="no" sz="1600" dirty="0"/>
          </a:p>
          <a:p>
            <a:pPr marL="685800" indent="-457200">
              <a:spcBef>
                <a:spcPts val="0"/>
              </a:spcBef>
            </a:pPr>
            <a:r>
              <a:rPr lang="no" sz="1600" dirty="0"/>
              <a:t>A larger receptive field per parameter is good</a:t>
            </a:r>
          </a:p>
          <a:p>
            <a:pPr marL="685800" indent="-457200">
              <a:spcBef>
                <a:spcPts val="0"/>
              </a:spcBef>
            </a:pPr>
            <a:endParaRPr lang="no" sz="1600" dirty="0"/>
          </a:p>
          <a:p>
            <a:pPr marL="685800" indent="-457200">
              <a:spcBef>
                <a:spcPts val="0"/>
              </a:spcBef>
            </a:pPr>
            <a:r>
              <a:rPr lang="no" sz="1600" dirty="0"/>
              <a:t>More layers can give more reuse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822148-3897-4AD2-874E-2A66331A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F0A065-71EB-4A3A-A85F-B7378EC7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5546ED-2F9C-4223-91C3-0C3D6A89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8" name="Shape 728">
            <a:extLst>
              <a:ext uri="{FF2B5EF4-FFF2-40B4-BE49-F238E27FC236}">
                <a16:creationId xmlns:a16="http://schemas.microsoft.com/office/drawing/2014/main" id="{7258936A-FCAD-4851-898C-5F63439241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235" y="2529049"/>
            <a:ext cx="3005531" cy="341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1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B3977F-8E84-4AF3-8AD6-5DDD297B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Increasing the receptive field more efficiently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4990C7-9323-4514-B4C8-6862B1DEB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800600" cy="4114800"/>
          </a:xfrm>
        </p:spPr>
        <p:txBody>
          <a:bodyPr/>
          <a:lstStyle/>
          <a:p>
            <a:endParaRPr lang="no" sz="1600" dirty="0"/>
          </a:p>
          <a:p>
            <a:r>
              <a:rPr lang="no" sz="1600" dirty="0"/>
              <a:t>Low level features also need spatial context</a:t>
            </a:r>
          </a:p>
          <a:p>
            <a:endParaRPr lang="no" sz="1600" dirty="0"/>
          </a:p>
          <a:p>
            <a:r>
              <a:rPr lang="no" sz="1600" dirty="0"/>
              <a:t>Large networks are expensive in computation time and memory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FC8DB9-6B46-4300-8D39-F15121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3D625A-5F5D-4F8C-A17C-FA3A55B1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DC5FC2-596A-456D-A919-A3DADE72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Shape 728">
            <a:extLst>
              <a:ext uri="{FF2B5EF4-FFF2-40B4-BE49-F238E27FC236}">
                <a16:creationId xmlns:a16="http://schemas.microsoft.com/office/drawing/2014/main" id="{0D058220-FBAE-4A53-8C14-40090ADC19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235" y="2529049"/>
            <a:ext cx="3005531" cy="341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60F128-66AC-4CDB-86D8-256F0281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Strided</a:t>
            </a:r>
            <a:r>
              <a:rPr lang="en-US" dirty="0"/>
              <a:t> convolutions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B393A4-0082-4BC2-A197-3CA1F259A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122420" cy="4114800"/>
          </a:xfrm>
        </p:spPr>
        <p:txBody>
          <a:bodyPr/>
          <a:lstStyle/>
          <a:p>
            <a:r>
              <a:rPr lang="no" sz="1600" dirty="0"/>
              <a:t>By skipping positions we can cover a larger area with less computation</a:t>
            </a:r>
          </a:p>
          <a:p>
            <a:endParaRPr lang="no" sz="1600" dirty="0"/>
          </a:p>
          <a:p>
            <a:r>
              <a:rPr lang="no" sz="1600" dirty="0"/>
              <a:t>The effect of the receptive field for the next layer is important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8134B1-E83B-42BB-BC98-393D4244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FF14C9-5CE3-4480-961F-4211C882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679AF6-E5D1-47AF-B1AA-2DA8E3F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7" name="Shape 728">
            <a:extLst>
              <a:ext uri="{FF2B5EF4-FFF2-40B4-BE49-F238E27FC236}">
                <a16:creationId xmlns:a16="http://schemas.microsoft.com/office/drawing/2014/main" id="{D880BA88-E779-4DFF-8448-E68F694B72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235" y="2529049"/>
            <a:ext cx="3005531" cy="341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07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b="1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 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4605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EA2243-67EE-43CF-9C49-F42E8480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The effect of strided convolutions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786C4E1-12EE-4808-923E-D43A304284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599" y="1981200"/>
                <a:ext cx="6913323" cy="4114800"/>
              </a:xfrm>
            </p:spPr>
            <p:txBody>
              <a:bodyPr/>
              <a:lstStyle/>
              <a:p>
                <a:r>
                  <a:rPr lang="en-US" sz="1600" dirty="0"/>
                  <a:t>We still cover the whole input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We have increased the receptive field from 5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nb-NO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</m:oMath>
                </a14:m>
                <a:r>
                  <a:rPr lang="en-US" sz="1600" dirty="0"/>
                  <a:t>7 in hidden layer 2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786C4E1-12EE-4808-923E-D43A304284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599" y="1981200"/>
                <a:ext cx="6913323" cy="4114800"/>
              </a:xfrm>
              <a:blipFill>
                <a:blip r:embed="rId2"/>
                <a:stretch>
                  <a:fillRect l="-264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3EF46F-42C0-4171-B417-135AD1C5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C72A53-6E8D-4434-9253-DB59663F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4800600" cy="457200"/>
          </a:xfrm>
        </p:spPr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3F90D8-F964-4EE3-B7C9-C03F51EF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34" name="Shape 766">
            <a:extLst>
              <a:ext uri="{FF2B5EF4-FFF2-40B4-BE49-F238E27FC236}">
                <a16:creationId xmlns:a16="http://schemas.microsoft.com/office/drawing/2014/main" id="{41B12364-43AB-4FF2-82BB-E3636B99A2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3313" y="3366085"/>
            <a:ext cx="5503449" cy="252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770">
            <a:extLst>
              <a:ext uri="{FF2B5EF4-FFF2-40B4-BE49-F238E27FC236}">
                <a16:creationId xmlns:a16="http://schemas.microsoft.com/office/drawing/2014/main" id="{28486BCE-D85F-4CC9-ABC3-EEBE095B83D7}"/>
              </a:ext>
            </a:extLst>
          </p:cNvPr>
          <p:cNvSpPr/>
          <p:nvPr/>
        </p:nvSpPr>
        <p:spPr>
          <a:xfrm>
            <a:off x="3841788" y="5719210"/>
            <a:ext cx="1798548" cy="200400"/>
          </a:xfrm>
          <a:prstGeom prst="rect">
            <a:avLst/>
          </a:prstGeom>
          <a:solidFill>
            <a:srgbClr val="EE20E2">
              <a:alpha val="47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777">
            <a:extLst>
              <a:ext uri="{FF2B5EF4-FFF2-40B4-BE49-F238E27FC236}">
                <a16:creationId xmlns:a16="http://schemas.microsoft.com/office/drawing/2014/main" id="{BEC43A25-F892-4A64-87AC-38AADBE571CD}"/>
              </a:ext>
            </a:extLst>
          </p:cNvPr>
          <p:cNvSpPr/>
          <p:nvPr/>
        </p:nvSpPr>
        <p:spPr>
          <a:xfrm>
            <a:off x="3839238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778">
            <a:extLst>
              <a:ext uri="{FF2B5EF4-FFF2-40B4-BE49-F238E27FC236}">
                <a16:creationId xmlns:a16="http://schemas.microsoft.com/office/drawing/2014/main" id="{CC376B58-F7F5-47E5-8FC6-4BB1A19603B0}"/>
              </a:ext>
            </a:extLst>
          </p:cNvPr>
          <p:cNvSpPr/>
          <p:nvPr/>
        </p:nvSpPr>
        <p:spPr>
          <a:xfrm>
            <a:off x="4380875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779">
            <a:extLst>
              <a:ext uri="{FF2B5EF4-FFF2-40B4-BE49-F238E27FC236}">
                <a16:creationId xmlns:a16="http://schemas.microsoft.com/office/drawing/2014/main" id="{98C80956-FACE-4C6E-8302-B0A961F53D6B}"/>
              </a:ext>
            </a:extLst>
          </p:cNvPr>
          <p:cNvSpPr/>
          <p:nvPr/>
        </p:nvSpPr>
        <p:spPr>
          <a:xfrm>
            <a:off x="491706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780">
            <a:extLst>
              <a:ext uri="{FF2B5EF4-FFF2-40B4-BE49-F238E27FC236}">
                <a16:creationId xmlns:a16="http://schemas.microsoft.com/office/drawing/2014/main" id="{75ACD0E9-49E9-4474-972D-285C7A83FB4B}"/>
              </a:ext>
            </a:extLst>
          </p:cNvPr>
          <p:cNvSpPr/>
          <p:nvPr/>
        </p:nvSpPr>
        <p:spPr>
          <a:xfrm>
            <a:off x="545906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781">
            <a:extLst>
              <a:ext uri="{FF2B5EF4-FFF2-40B4-BE49-F238E27FC236}">
                <a16:creationId xmlns:a16="http://schemas.microsoft.com/office/drawing/2014/main" id="{BDC7D0EC-D9BD-4D90-8373-41AF438A319B}"/>
              </a:ext>
            </a:extLst>
          </p:cNvPr>
          <p:cNvSpPr/>
          <p:nvPr/>
        </p:nvSpPr>
        <p:spPr>
          <a:xfrm>
            <a:off x="600106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782">
            <a:extLst>
              <a:ext uri="{FF2B5EF4-FFF2-40B4-BE49-F238E27FC236}">
                <a16:creationId xmlns:a16="http://schemas.microsoft.com/office/drawing/2014/main" id="{1F847316-64BA-441B-BE14-F35DFFBFC48C}"/>
              </a:ext>
            </a:extLst>
          </p:cNvPr>
          <p:cNvSpPr/>
          <p:nvPr/>
        </p:nvSpPr>
        <p:spPr>
          <a:xfrm>
            <a:off x="650706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783">
            <a:extLst>
              <a:ext uri="{FF2B5EF4-FFF2-40B4-BE49-F238E27FC236}">
                <a16:creationId xmlns:a16="http://schemas.microsoft.com/office/drawing/2014/main" id="{EB23BB44-9A78-484C-80C2-782B715363D1}"/>
              </a:ext>
            </a:extLst>
          </p:cNvPr>
          <p:cNvSpPr/>
          <p:nvPr/>
        </p:nvSpPr>
        <p:spPr>
          <a:xfrm>
            <a:off x="7051638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784">
            <a:extLst>
              <a:ext uri="{FF2B5EF4-FFF2-40B4-BE49-F238E27FC236}">
                <a16:creationId xmlns:a16="http://schemas.microsoft.com/office/drawing/2014/main" id="{2CB1892D-53DE-4595-846A-E28FB5B1D7F2}"/>
              </a:ext>
            </a:extLst>
          </p:cNvPr>
          <p:cNvSpPr/>
          <p:nvPr/>
        </p:nvSpPr>
        <p:spPr>
          <a:xfrm>
            <a:off x="759621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785">
            <a:extLst>
              <a:ext uri="{FF2B5EF4-FFF2-40B4-BE49-F238E27FC236}">
                <a16:creationId xmlns:a16="http://schemas.microsoft.com/office/drawing/2014/main" id="{6FC9D65B-BB16-4156-A002-093B9DB64F18}"/>
              </a:ext>
            </a:extLst>
          </p:cNvPr>
          <p:cNvSpPr/>
          <p:nvPr/>
        </p:nvSpPr>
        <p:spPr>
          <a:xfrm>
            <a:off x="8102213" y="51454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786">
            <a:extLst>
              <a:ext uri="{FF2B5EF4-FFF2-40B4-BE49-F238E27FC236}">
                <a16:creationId xmlns:a16="http://schemas.microsoft.com/office/drawing/2014/main" id="{4A5EA223-E553-4DF2-841D-E8BEF3C58A2B}"/>
              </a:ext>
            </a:extLst>
          </p:cNvPr>
          <p:cNvSpPr/>
          <p:nvPr/>
        </p:nvSpPr>
        <p:spPr>
          <a:xfrm>
            <a:off x="3850191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787">
            <a:extLst>
              <a:ext uri="{FF2B5EF4-FFF2-40B4-BE49-F238E27FC236}">
                <a16:creationId xmlns:a16="http://schemas.microsoft.com/office/drawing/2014/main" id="{B52ABAEF-F514-4508-A488-163B48454374}"/>
              </a:ext>
            </a:extLst>
          </p:cNvPr>
          <p:cNvSpPr/>
          <p:nvPr/>
        </p:nvSpPr>
        <p:spPr>
          <a:xfrm>
            <a:off x="4391829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788">
            <a:extLst>
              <a:ext uri="{FF2B5EF4-FFF2-40B4-BE49-F238E27FC236}">
                <a16:creationId xmlns:a16="http://schemas.microsoft.com/office/drawing/2014/main" id="{2F63330F-665E-4579-8A77-D9A86A7C2BED}"/>
              </a:ext>
            </a:extLst>
          </p:cNvPr>
          <p:cNvSpPr/>
          <p:nvPr/>
        </p:nvSpPr>
        <p:spPr>
          <a:xfrm>
            <a:off x="492801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789">
            <a:extLst>
              <a:ext uri="{FF2B5EF4-FFF2-40B4-BE49-F238E27FC236}">
                <a16:creationId xmlns:a16="http://schemas.microsoft.com/office/drawing/2014/main" id="{F0D10185-7E6D-4DD4-BB89-6FE72BD5AE43}"/>
              </a:ext>
            </a:extLst>
          </p:cNvPr>
          <p:cNvSpPr/>
          <p:nvPr/>
        </p:nvSpPr>
        <p:spPr>
          <a:xfrm>
            <a:off x="547001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790">
            <a:extLst>
              <a:ext uri="{FF2B5EF4-FFF2-40B4-BE49-F238E27FC236}">
                <a16:creationId xmlns:a16="http://schemas.microsoft.com/office/drawing/2014/main" id="{27228F54-ACFC-466E-8780-62D4364CCE9B}"/>
              </a:ext>
            </a:extLst>
          </p:cNvPr>
          <p:cNvSpPr/>
          <p:nvPr/>
        </p:nvSpPr>
        <p:spPr>
          <a:xfrm>
            <a:off x="601201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791">
            <a:extLst>
              <a:ext uri="{FF2B5EF4-FFF2-40B4-BE49-F238E27FC236}">
                <a16:creationId xmlns:a16="http://schemas.microsoft.com/office/drawing/2014/main" id="{43432788-BDC5-408C-98F1-DDEC91AE5201}"/>
              </a:ext>
            </a:extLst>
          </p:cNvPr>
          <p:cNvSpPr/>
          <p:nvPr/>
        </p:nvSpPr>
        <p:spPr>
          <a:xfrm>
            <a:off x="651801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792">
            <a:extLst>
              <a:ext uri="{FF2B5EF4-FFF2-40B4-BE49-F238E27FC236}">
                <a16:creationId xmlns:a16="http://schemas.microsoft.com/office/drawing/2014/main" id="{93D22A53-1759-45F1-9342-7E0EBFA0D275}"/>
              </a:ext>
            </a:extLst>
          </p:cNvPr>
          <p:cNvSpPr/>
          <p:nvPr/>
        </p:nvSpPr>
        <p:spPr>
          <a:xfrm>
            <a:off x="7062591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793">
            <a:extLst>
              <a:ext uri="{FF2B5EF4-FFF2-40B4-BE49-F238E27FC236}">
                <a16:creationId xmlns:a16="http://schemas.microsoft.com/office/drawing/2014/main" id="{C63D3A5B-053E-4B77-AAB1-DC2EE4C57276}"/>
              </a:ext>
            </a:extLst>
          </p:cNvPr>
          <p:cNvSpPr/>
          <p:nvPr/>
        </p:nvSpPr>
        <p:spPr>
          <a:xfrm>
            <a:off x="760716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794">
            <a:extLst>
              <a:ext uri="{FF2B5EF4-FFF2-40B4-BE49-F238E27FC236}">
                <a16:creationId xmlns:a16="http://schemas.microsoft.com/office/drawing/2014/main" id="{A06F63D2-B6F8-4B1A-B4E0-7AD1E8E66CF4}"/>
              </a:ext>
            </a:extLst>
          </p:cNvPr>
          <p:cNvSpPr/>
          <p:nvPr/>
        </p:nvSpPr>
        <p:spPr>
          <a:xfrm>
            <a:off x="8113166" y="4535810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798">
            <a:extLst>
              <a:ext uri="{FF2B5EF4-FFF2-40B4-BE49-F238E27FC236}">
                <a16:creationId xmlns:a16="http://schemas.microsoft.com/office/drawing/2014/main" id="{5F6813EE-2639-419E-9A2A-11F7C9881901}"/>
              </a:ext>
            </a:extLst>
          </p:cNvPr>
          <p:cNvSpPr/>
          <p:nvPr/>
        </p:nvSpPr>
        <p:spPr>
          <a:xfrm>
            <a:off x="3816139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799">
            <a:extLst>
              <a:ext uri="{FF2B5EF4-FFF2-40B4-BE49-F238E27FC236}">
                <a16:creationId xmlns:a16="http://schemas.microsoft.com/office/drawing/2014/main" id="{98077E43-62E2-4D51-B3EB-3498ABC025AC}"/>
              </a:ext>
            </a:extLst>
          </p:cNvPr>
          <p:cNvSpPr/>
          <p:nvPr/>
        </p:nvSpPr>
        <p:spPr>
          <a:xfrm>
            <a:off x="4357777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800">
            <a:extLst>
              <a:ext uri="{FF2B5EF4-FFF2-40B4-BE49-F238E27FC236}">
                <a16:creationId xmlns:a16="http://schemas.microsoft.com/office/drawing/2014/main" id="{9F49114F-5B00-46A4-969B-ED9303AA957E}"/>
              </a:ext>
            </a:extLst>
          </p:cNvPr>
          <p:cNvSpPr/>
          <p:nvPr/>
        </p:nvSpPr>
        <p:spPr>
          <a:xfrm>
            <a:off x="489396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801">
            <a:extLst>
              <a:ext uri="{FF2B5EF4-FFF2-40B4-BE49-F238E27FC236}">
                <a16:creationId xmlns:a16="http://schemas.microsoft.com/office/drawing/2014/main" id="{CAA22C5A-FA45-4954-83AE-C73E7C2A7075}"/>
              </a:ext>
            </a:extLst>
          </p:cNvPr>
          <p:cNvSpPr/>
          <p:nvPr/>
        </p:nvSpPr>
        <p:spPr>
          <a:xfrm>
            <a:off x="543596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802">
            <a:extLst>
              <a:ext uri="{FF2B5EF4-FFF2-40B4-BE49-F238E27FC236}">
                <a16:creationId xmlns:a16="http://schemas.microsoft.com/office/drawing/2014/main" id="{33971EEF-E2DC-4343-BE21-97695858952C}"/>
              </a:ext>
            </a:extLst>
          </p:cNvPr>
          <p:cNvSpPr/>
          <p:nvPr/>
        </p:nvSpPr>
        <p:spPr>
          <a:xfrm>
            <a:off x="597796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803">
            <a:extLst>
              <a:ext uri="{FF2B5EF4-FFF2-40B4-BE49-F238E27FC236}">
                <a16:creationId xmlns:a16="http://schemas.microsoft.com/office/drawing/2014/main" id="{A320A050-15A8-411B-830B-86CA6D35970D}"/>
              </a:ext>
            </a:extLst>
          </p:cNvPr>
          <p:cNvSpPr/>
          <p:nvPr/>
        </p:nvSpPr>
        <p:spPr>
          <a:xfrm>
            <a:off x="648396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804">
            <a:extLst>
              <a:ext uri="{FF2B5EF4-FFF2-40B4-BE49-F238E27FC236}">
                <a16:creationId xmlns:a16="http://schemas.microsoft.com/office/drawing/2014/main" id="{8766D160-E5AE-43A8-A7D7-273848C98CC1}"/>
              </a:ext>
            </a:extLst>
          </p:cNvPr>
          <p:cNvSpPr/>
          <p:nvPr/>
        </p:nvSpPr>
        <p:spPr>
          <a:xfrm>
            <a:off x="7028539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805">
            <a:extLst>
              <a:ext uri="{FF2B5EF4-FFF2-40B4-BE49-F238E27FC236}">
                <a16:creationId xmlns:a16="http://schemas.microsoft.com/office/drawing/2014/main" id="{7366121F-874C-4C98-8CAC-AC8DF1B7C0B4}"/>
              </a:ext>
            </a:extLst>
          </p:cNvPr>
          <p:cNvSpPr/>
          <p:nvPr/>
        </p:nvSpPr>
        <p:spPr>
          <a:xfrm>
            <a:off x="757311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806">
            <a:extLst>
              <a:ext uri="{FF2B5EF4-FFF2-40B4-BE49-F238E27FC236}">
                <a16:creationId xmlns:a16="http://schemas.microsoft.com/office/drawing/2014/main" id="{57285373-DC55-497D-B09C-405DF0C5B6D6}"/>
              </a:ext>
            </a:extLst>
          </p:cNvPr>
          <p:cNvSpPr/>
          <p:nvPr/>
        </p:nvSpPr>
        <p:spPr>
          <a:xfrm>
            <a:off x="8079114" y="3968119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807">
            <a:extLst>
              <a:ext uri="{FF2B5EF4-FFF2-40B4-BE49-F238E27FC236}">
                <a16:creationId xmlns:a16="http://schemas.microsoft.com/office/drawing/2014/main" id="{47E8EFB1-85FA-4254-BAAD-DEAF11B2465F}"/>
              </a:ext>
            </a:extLst>
          </p:cNvPr>
          <p:cNvSpPr/>
          <p:nvPr/>
        </p:nvSpPr>
        <p:spPr>
          <a:xfrm>
            <a:off x="3840904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808">
            <a:extLst>
              <a:ext uri="{FF2B5EF4-FFF2-40B4-BE49-F238E27FC236}">
                <a16:creationId xmlns:a16="http://schemas.microsoft.com/office/drawing/2014/main" id="{DCAB41DC-CBF6-40C9-9FA5-160F2F3683A2}"/>
              </a:ext>
            </a:extLst>
          </p:cNvPr>
          <p:cNvSpPr/>
          <p:nvPr/>
        </p:nvSpPr>
        <p:spPr>
          <a:xfrm>
            <a:off x="4382542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809">
            <a:extLst>
              <a:ext uri="{FF2B5EF4-FFF2-40B4-BE49-F238E27FC236}">
                <a16:creationId xmlns:a16="http://schemas.microsoft.com/office/drawing/2014/main" id="{F2B6735E-E95E-410D-B592-841F76D28B6B}"/>
              </a:ext>
            </a:extLst>
          </p:cNvPr>
          <p:cNvSpPr/>
          <p:nvPr/>
        </p:nvSpPr>
        <p:spPr>
          <a:xfrm>
            <a:off x="491872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810">
            <a:extLst>
              <a:ext uri="{FF2B5EF4-FFF2-40B4-BE49-F238E27FC236}">
                <a16:creationId xmlns:a16="http://schemas.microsoft.com/office/drawing/2014/main" id="{7F45C788-E1EE-4075-93E5-C1951F34F493}"/>
              </a:ext>
            </a:extLst>
          </p:cNvPr>
          <p:cNvSpPr/>
          <p:nvPr/>
        </p:nvSpPr>
        <p:spPr>
          <a:xfrm>
            <a:off x="546072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811">
            <a:extLst>
              <a:ext uri="{FF2B5EF4-FFF2-40B4-BE49-F238E27FC236}">
                <a16:creationId xmlns:a16="http://schemas.microsoft.com/office/drawing/2014/main" id="{71A7D249-9B9B-4CDF-A28B-B926687E50AD}"/>
              </a:ext>
            </a:extLst>
          </p:cNvPr>
          <p:cNvSpPr/>
          <p:nvPr/>
        </p:nvSpPr>
        <p:spPr>
          <a:xfrm>
            <a:off x="600272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12">
            <a:extLst>
              <a:ext uri="{FF2B5EF4-FFF2-40B4-BE49-F238E27FC236}">
                <a16:creationId xmlns:a16="http://schemas.microsoft.com/office/drawing/2014/main" id="{215EC04F-CEF0-46AF-8CFF-88C7746B9F8B}"/>
              </a:ext>
            </a:extLst>
          </p:cNvPr>
          <p:cNvSpPr/>
          <p:nvPr/>
        </p:nvSpPr>
        <p:spPr>
          <a:xfrm>
            <a:off x="650872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3">
            <a:extLst>
              <a:ext uri="{FF2B5EF4-FFF2-40B4-BE49-F238E27FC236}">
                <a16:creationId xmlns:a16="http://schemas.microsoft.com/office/drawing/2014/main" id="{448284EB-6C13-42DC-9006-B92469F3D4FD}"/>
              </a:ext>
            </a:extLst>
          </p:cNvPr>
          <p:cNvSpPr/>
          <p:nvPr/>
        </p:nvSpPr>
        <p:spPr>
          <a:xfrm>
            <a:off x="7053304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14">
            <a:extLst>
              <a:ext uri="{FF2B5EF4-FFF2-40B4-BE49-F238E27FC236}">
                <a16:creationId xmlns:a16="http://schemas.microsoft.com/office/drawing/2014/main" id="{DA26BA98-E714-4DF4-9D06-F32547AE307B}"/>
              </a:ext>
            </a:extLst>
          </p:cNvPr>
          <p:cNvSpPr/>
          <p:nvPr/>
        </p:nvSpPr>
        <p:spPr>
          <a:xfrm>
            <a:off x="759787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15">
            <a:extLst>
              <a:ext uri="{FF2B5EF4-FFF2-40B4-BE49-F238E27FC236}">
                <a16:creationId xmlns:a16="http://schemas.microsoft.com/office/drawing/2014/main" id="{E1171FB6-CCE9-49BB-9A65-62062D72DC46}"/>
              </a:ext>
            </a:extLst>
          </p:cNvPr>
          <p:cNvSpPr/>
          <p:nvPr/>
        </p:nvSpPr>
        <p:spPr>
          <a:xfrm>
            <a:off x="8103879" y="3326373"/>
            <a:ext cx="206100" cy="20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4" name="Rett pilkobling 83">
            <a:extLst>
              <a:ext uri="{FF2B5EF4-FFF2-40B4-BE49-F238E27FC236}">
                <a16:creationId xmlns:a16="http://schemas.microsoft.com/office/drawing/2014/main" id="{7B58B942-0401-4138-AE57-733F78015958}"/>
              </a:ext>
            </a:extLst>
          </p:cNvPr>
          <p:cNvCxnSpPr>
            <a:cxnSpLocks/>
          </p:cNvCxnSpPr>
          <p:nvPr/>
        </p:nvCxnSpPr>
        <p:spPr bwMode="auto">
          <a:xfrm>
            <a:off x="4259691" y="5281891"/>
            <a:ext cx="223231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366BEDC2-6FF8-48BA-BC54-B6C72F4F5ADC}"/>
              </a:ext>
            </a:extLst>
          </p:cNvPr>
          <p:cNvCxnSpPr>
            <a:cxnSpLocks/>
          </p:cNvCxnSpPr>
          <p:nvPr/>
        </p:nvCxnSpPr>
        <p:spPr bwMode="auto">
          <a:xfrm>
            <a:off x="4227297" y="5295159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6" name="Rett pilkobling 85">
            <a:extLst>
              <a:ext uri="{FF2B5EF4-FFF2-40B4-BE49-F238E27FC236}">
                <a16:creationId xmlns:a16="http://schemas.microsoft.com/office/drawing/2014/main" id="{BCECFFC7-F787-4D97-8DD5-BA3CA5A86AD1}"/>
              </a:ext>
            </a:extLst>
          </p:cNvPr>
          <p:cNvCxnSpPr>
            <a:cxnSpLocks/>
          </p:cNvCxnSpPr>
          <p:nvPr/>
        </p:nvCxnSpPr>
        <p:spPr bwMode="auto">
          <a:xfrm flipH="1">
            <a:off x="3947140" y="5281891"/>
            <a:ext cx="24221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7" name="Rett pilkobling 86">
            <a:extLst>
              <a:ext uri="{FF2B5EF4-FFF2-40B4-BE49-F238E27FC236}">
                <a16:creationId xmlns:a16="http://schemas.microsoft.com/office/drawing/2014/main" id="{0F48532C-B737-4BA4-96D7-21558D7B94B3}"/>
              </a:ext>
            </a:extLst>
          </p:cNvPr>
          <p:cNvCxnSpPr>
            <a:cxnSpLocks/>
          </p:cNvCxnSpPr>
          <p:nvPr/>
        </p:nvCxnSpPr>
        <p:spPr bwMode="auto">
          <a:xfrm>
            <a:off x="4783961" y="5284885"/>
            <a:ext cx="223231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8" name="Rett pilkobling 87">
            <a:extLst>
              <a:ext uri="{FF2B5EF4-FFF2-40B4-BE49-F238E27FC236}">
                <a16:creationId xmlns:a16="http://schemas.microsoft.com/office/drawing/2014/main" id="{9A319535-28C4-4C95-B7C2-3EBB8124F366}"/>
              </a:ext>
            </a:extLst>
          </p:cNvPr>
          <p:cNvCxnSpPr>
            <a:cxnSpLocks/>
          </p:cNvCxnSpPr>
          <p:nvPr/>
        </p:nvCxnSpPr>
        <p:spPr bwMode="auto">
          <a:xfrm>
            <a:off x="4751567" y="5298153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9" name="Rett pilkobling 88">
            <a:extLst>
              <a:ext uri="{FF2B5EF4-FFF2-40B4-BE49-F238E27FC236}">
                <a16:creationId xmlns:a16="http://schemas.microsoft.com/office/drawing/2014/main" id="{AB65772D-2E7A-41C6-AFBF-D000B27D0E51}"/>
              </a:ext>
            </a:extLst>
          </p:cNvPr>
          <p:cNvCxnSpPr>
            <a:cxnSpLocks/>
          </p:cNvCxnSpPr>
          <p:nvPr/>
        </p:nvCxnSpPr>
        <p:spPr bwMode="auto">
          <a:xfrm flipH="1">
            <a:off x="4471410" y="5284885"/>
            <a:ext cx="24221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0" name="Rett pilkobling 89">
            <a:extLst>
              <a:ext uri="{FF2B5EF4-FFF2-40B4-BE49-F238E27FC236}">
                <a16:creationId xmlns:a16="http://schemas.microsoft.com/office/drawing/2014/main" id="{6A553188-E9CE-4855-BA5B-519E8C96FFA7}"/>
              </a:ext>
            </a:extLst>
          </p:cNvPr>
          <p:cNvCxnSpPr>
            <a:cxnSpLocks/>
          </p:cNvCxnSpPr>
          <p:nvPr/>
        </p:nvCxnSpPr>
        <p:spPr bwMode="auto">
          <a:xfrm>
            <a:off x="5315652" y="5284187"/>
            <a:ext cx="223231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1" name="Rett pilkobling 90">
            <a:extLst>
              <a:ext uri="{FF2B5EF4-FFF2-40B4-BE49-F238E27FC236}">
                <a16:creationId xmlns:a16="http://schemas.microsoft.com/office/drawing/2014/main" id="{86A263DA-06C5-4C8C-AACE-3477E3C91C3C}"/>
              </a:ext>
            </a:extLst>
          </p:cNvPr>
          <p:cNvCxnSpPr>
            <a:cxnSpLocks/>
          </p:cNvCxnSpPr>
          <p:nvPr/>
        </p:nvCxnSpPr>
        <p:spPr bwMode="auto">
          <a:xfrm>
            <a:off x="5283258" y="5297455"/>
            <a:ext cx="0" cy="450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2" name="Rett pilkobling 91">
            <a:extLst>
              <a:ext uri="{FF2B5EF4-FFF2-40B4-BE49-F238E27FC236}">
                <a16:creationId xmlns:a16="http://schemas.microsoft.com/office/drawing/2014/main" id="{431A8F22-BDC7-4C0A-9384-12580F8E2D9A}"/>
              </a:ext>
            </a:extLst>
          </p:cNvPr>
          <p:cNvCxnSpPr>
            <a:cxnSpLocks/>
          </p:cNvCxnSpPr>
          <p:nvPr/>
        </p:nvCxnSpPr>
        <p:spPr bwMode="auto">
          <a:xfrm flipH="1">
            <a:off x="5003101" y="5284187"/>
            <a:ext cx="242212" cy="463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3" name="Rett pilkobling 92">
            <a:extLst>
              <a:ext uri="{FF2B5EF4-FFF2-40B4-BE49-F238E27FC236}">
                <a16:creationId xmlns:a16="http://schemas.microsoft.com/office/drawing/2014/main" id="{F096A32F-038C-43BC-8A49-069B321B0BD3}"/>
              </a:ext>
            </a:extLst>
          </p:cNvPr>
          <p:cNvCxnSpPr>
            <a:cxnSpLocks/>
          </p:cNvCxnSpPr>
          <p:nvPr/>
        </p:nvCxnSpPr>
        <p:spPr bwMode="auto">
          <a:xfrm>
            <a:off x="4800725" y="4696498"/>
            <a:ext cx="475017" cy="4537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5" name="Rett pilkobling 94">
            <a:extLst>
              <a:ext uri="{FF2B5EF4-FFF2-40B4-BE49-F238E27FC236}">
                <a16:creationId xmlns:a16="http://schemas.microsoft.com/office/drawing/2014/main" id="{2DC90764-DD1F-4266-8779-92482CB1E20C}"/>
              </a:ext>
            </a:extLst>
          </p:cNvPr>
          <p:cNvCxnSpPr>
            <a:cxnSpLocks/>
          </p:cNvCxnSpPr>
          <p:nvPr/>
        </p:nvCxnSpPr>
        <p:spPr bwMode="auto">
          <a:xfrm flipH="1">
            <a:off x="4747825" y="4696498"/>
            <a:ext cx="1728" cy="463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8" name="Rett pilkobling 97">
            <a:extLst>
              <a:ext uri="{FF2B5EF4-FFF2-40B4-BE49-F238E27FC236}">
                <a16:creationId xmlns:a16="http://schemas.microsoft.com/office/drawing/2014/main" id="{909A9B13-61A8-4AA2-AF16-00C10A5DAA68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9079" y="4693633"/>
            <a:ext cx="472089" cy="4666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185449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5EB3F7-1A72-42AE-B123-C9A2525F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The effect of strided convolutions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E00C870-C9E5-436D-8536-289B436F54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599" y="2402868"/>
                <a:ext cx="4001023" cy="3452074"/>
              </a:xfrm>
            </p:spPr>
            <p:txBody>
              <a:bodyPr/>
              <a:lstStyle/>
              <a:p>
                <a:r>
                  <a:rPr lang="no" sz="1600" dirty="0"/>
                  <a:t>Receptive field </a:t>
                </a:r>
                <a:r>
                  <a:rPr lang="en-US" sz="1600" dirty="0"/>
                  <a:t>:</a:t>
                </a:r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nb-NO" sz="1600" b="0" dirty="0"/>
              </a:p>
              <a:p>
                <a:r>
                  <a:rPr lang="en-US" sz="1600" dirty="0"/>
                  <a:t>Filter size: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1600" dirty="0"/>
              </a:p>
              <a:p>
                <a:r>
                  <a:rPr lang="en-US" sz="1600" b="0" dirty="0"/>
                  <a:t>Stride: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b="0" dirty="0"/>
              </a:p>
              <a:p>
                <a:r>
                  <a:rPr lang="en-US" sz="1600" dirty="0"/>
                  <a:t>Layer index: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nb-NO" sz="16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nary>
                            <m:naryPr>
                              <m:chr m:val="∏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no" sz="1600" b="1" dirty="0"/>
              </a:p>
              <a:p>
                <a:r>
                  <a:rPr lang="no" sz="1600" dirty="0"/>
                  <a:t>Essentially all the following layers will have a receptive field multiplied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no" sz="1600" b="1" dirty="0"/>
              </a:p>
              <a:p>
                <a:endParaRPr lang="no" sz="1600" b="1" dirty="0"/>
              </a:p>
              <a:p>
                <a:endParaRPr lang="no" sz="1600" b="1" dirty="0"/>
              </a:p>
              <a:p>
                <a:endParaRPr lang="no" sz="1600" b="1" dirty="0"/>
              </a:p>
              <a:p>
                <a:endParaRPr lang="no" sz="1600" b="1" dirty="0"/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E00C870-C9E5-436D-8536-289B436F54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599" y="2402868"/>
                <a:ext cx="4001023" cy="3452074"/>
              </a:xfrm>
              <a:blipFill>
                <a:blip r:embed="rId2"/>
                <a:stretch>
                  <a:fillRect l="-457" t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2A546B-5CC9-45D4-A293-DB21B5FD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1B8CE4-141F-4875-9637-1AB3BFE5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75CFDB-4CE4-4ACE-B092-E8738E88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lassholder for bilde 5" descr="Figure 2">
            <a:extLst>
              <a:ext uri="{FF2B5EF4-FFF2-40B4-BE49-F238E27FC236}">
                <a16:creationId xmlns:a16="http://schemas.microsoft.com/office/drawing/2014/main" id="{A55AFC29-7EDD-42CA-A0AD-C3C3CF210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85" y="2612241"/>
            <a:ext cx="4020513" cy="258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083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85CFDB-3E4F-4F1A-A274-B14F519C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vs effective receptive field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857704-4FE5-4830-9B30-38AE7265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4847A8-697C-49B1-9B9C-D63639F2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7CB820-7B07-4536-B7CA-523BF436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C36BFF8-B65E-4E68-84E6-E588E9E0C04A}"/>
              </a:ext>
            </a:extLst>
          </p:cNvPr>
          <p:cNvSpPr txBox="1"/>
          <p:nvPr/>
        </p:nvSpPr>
        <p:spPr>
          <a:xfrm>
            <a:off x="745299" y="2448838"/>
            <a:ext cx="3043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“Effective receptive field only takes up a fraction of the full theoretical receptive field”</a:t>
            </a:r>
          </a:p>
        </p:txBody>
      </p:sp>
      <p:pic>
        <p:nvPicPr>
          <p:cNvPr id="9" name="Plassholder for bilde 5" descr="inf5860_lecture5_Convolutional_nerual_networks.pptx - PowerPoint">
            <a:extLst>
              <a:ext uri="{FF2B5EF4-FFF2-40B4-BE49-F238E27FC236}">
                <a16:creationId xmlns:a16="http://schemas.microsoft.com/office/drawing/2014/main" id="{380EE099-6D99-44E1-A0F7-C261E2622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05" y="2510061"/>
            <a:ext cx="3836237" cy="325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314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D25331-56D6-4D3D-84FE-ABBDAFB4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With strides, spatial dimensions will become smaller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6DAF5A-2D28-4780-B888-4CC882199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25658" cy="4114800"/>
          </a:xfrm>
        </p:spPr>
        <p:txBody>
          <a:bodyPr/>
          <a:lstStyle/>
          <a:p>
            <a:endParaRPr lang="no" sz="1600" dirty="0"/>
          </a:p>
          <a:p>
            <a:r>
              <a:rPr lang="no" sz="1600" dirty="0"/>
              <a:t>Usually some of the of the network capacity is preserved through an increasing number of channels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EAF491-27DD-4EA1-889E-762F1CD7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42698D-6FFD-4D28-AFBC-BDCF9124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642F78-74AE-494D-AC93-1A02EEF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8" name="Shape 919">
            <a:extLst>
              <a:ext uri="{FF2B5EF4-FFF2-40B4-BE49-F238E27FC236}">
                <a16:creationId xmlns:a16="http://schemas.microsoft.com/office/drawing/2014/main" id="{030E6126-9764-4AC6-B199-AE728C0932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25478"/>
          <a:stretch/>
        </p:blipFill>
        <p:spPr>
          <a:xfrm>
            <a:off x="4037225" y="3293175"/>
            <a:ext cx="4705943" cy="260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490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B63E00-91EE-4E91-9BF3-9DD8AEF7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Can the network still remember positions?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28E7F9-3DA9-43B0-B4EC-74537240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077940" cy="4114800"/>
          </a:xfrm>
        </p:spPr>
        <p:txBody>
          <a:bodyPr/>
          <a:lstStyle/>
          <a:p>
            <a:endParaRPr lang="no" sz="1600" dirty="0"/>
          </a:p>
          <a:p>
            <a:r>
              <a:rPr lang="no" sz="1600" dirty="0"/>
              <a:t>Yes, the network can still encode positional information in the </a:t>
            </a:r>
            <a:r>
              <a:rPr lang="no" sz="1600" b="1" dirty="0"/>
              <a:t>depth</a:t>
            </a:r>
            <a:r>
              <a:rPr lang="no" sz="1600" dirty="0"/>
              <a:t> dimension</a:t>
            </a:r>
          </a:p>
          <a:p>
            <a:endParaRPr lang="no" sz="1600" dirty="0"/>
          </a:p>
          <a:p>
            <a:r>
              <a:rPr lang="no" sz="1600" dirty="0"/>
              <a:t>A network can pass positional information (right, left etc.) to different channels</a:t>
            </a:r>
          </a:p>
          <a:p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343F88-474F-47DF-852A-991F7A25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6F7544-8A2D-4397-8143-0CE80068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76CFAE-6D12-4A44-A7B7-ECAA728A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8" name="Shape 919">
            <a:extLst>
              <a:ext uri="{FF2B5EF4-FFF2-40B4-BE49-F238E27FC236}">
                <a16:creationId xmlns:a16="http://schemas.microsoft.com/office/drawing/2014/main" id="{89E8039C-105A-4AED-8B85-E3F08E1455C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25478"/>
          <a:stretch/>
        </p:blipFill>
        <p:spPr>
          <a:xfrm>
            <a:off x="4187537" y="2558899"/>
            <a:ext cx="4705943" cy="260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33">
            <a:extLst>
              <a:ext uri="{FF2B5EF4-FFF2-40B4-BE49-F238E27FC236}">
                <a16:creationId xmlns:a16="http://schemas.microsoft.com/office/drawing/2014/main" id="{FA8DCDCF-FD6D-40F8-B9D9-CC9FF5E0A4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75272" y="4667250"/>
            <a:ext cx="139065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934">
            <a:extLst>
              <a:ext uri="{FF2B5EF4-FFF2-40B4-BE49-F238E27FC236}">
                <a16:creationId xmlns:a16="http://schemas.microsoft.com/office/drawing/2014/main" id="{0D7CA3BE-B1A4-46A9-89A1-F3627111F6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147" r="13383"/>
          <a:stretch/>
        </p:blipFill>
        <p:spPr>
          <a:xfrm>
            <a:off x="2495170" y="4990679"/>
            <a:ext cx="1024926" cy="1174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10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b="1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5980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B3003D-FB97-4855-A8B8-1BBC4639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Dilated convolutions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0B8A91-1BD0-4817-889A-998F39130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537559" cy="4114800"/>
          </a:xfrm>
        </p:spPr>
        <p:txBody>
          <a:bodyPr/>
          <a:lstStyle/>
          <a:p>
            <a:r>
              <a:rPr lang="en-US" sz="1600" dirty="0"/>
              <a:t>Larger receptive field, without reducing spatial dimension or increasing the parameters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CE1459B-E0A7-45D1-959C-B2A7EA50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FC391D-7B04-49DF-9729-43907D84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2A3BCD-A525-4069-BB9D-0AF3DA37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Shape 993">
            <a:extLst>
              <a:ext uri="{FF2B5EF4-FFF2-40B4-BE49-F238E27FC236}">
                <a16:creationId xmlns:a16="http://schemas.microsoft.com/office/drawing/2014/main" id="{FD825DD0-C052-46BE-934D-3905F45B44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6292" y="2300287"/>
            <a:ext cx="3762375" cy="362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455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EAAEB1-F9D7-489A-99FE-D2C6148E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Dilated convolutions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FE0989-BBAD-4CE2-9367-5C2974E6C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88288" cy="4114800"/>
          </a:xfrm>
        </p:spPr>
        <p:txBody>
          <a:bodyPr/>
          <a:lstStyle/>
          <a:p>
            <a:r>
              <a:rPr lang="no" sz="1600" dirty="0"/>
              <a:t>Skipping values in the kernel</a:t>
            </a:r>
          </a:p>
          <a:p>
            <a:endParaRPr lang="no" sz="1600" dirty="0"/>
          </a:p>
          <a:p>
            <a:r>
              <a:rPr lang="no" sz="1600" dirty="0"/>
              <a:t>Same as filling the kernel with every other value as zero</a:t>
            </a:r>
          </a:p>
          <a:p>
            <a:endParaRPr lang="no" sz="1600" dirty="0"/>
          </a:p>
          <a:p>
            <a:r>
              <a:rPr lang="no" sz="1600" dirty="0"/>
              <a:t>Still cover all inputs</a:t>
            </a:r>
          </a:p>
          <a:p>
            <a:endParaRPr lang="no" sz="1600" dirty="0"/>
          </a:p>
          <a:p>
            <a:r>
              <a:rPr lang="no" sz="1600" dirty="0"/>
              <a:t>Larger kernel with no extra parameters</a:t>
            </a:r>
          </a:p>
          <a:p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A54BD5-FC09-4E5F-8FD0-F9781EBF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B8B1237-B49F-46CD-BAA6-F0EF125F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64C971-373C-4F70-99D4-8A2F2350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8" name="Shape 993">
            <a:extLst>
              <a:ext uri="{FF2B5EF4-FFF2-40B4-BE49-F238E27FC236}">
                <a16:creationId xmlns:a16="http://schemas.microsoft.com/office/drawing/2014/main" id="{53F70D5C-BACE-45EC-9348-855B79CF0F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6292" y="2300287"/>
            <a:ext cx="3762375" cy="362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646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1630E8-79B7-4231-BB75-3F6FEE14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growing dilation factor can give similar effect as stride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DE06F9-9138-4349-90E9-282F7C455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o" sz="1600" dirty="0"/>
          </a:p>
          <a:p>
            <a:r>
              <a:rPr lang="no" sz="1600" dirty="0"/>
              <a:t>With a constant dilation factor you get the </a:t>
            </a:r>
            <a:r>
              <a:rPr lang="en-US" sz="1600" dirty="0"/>
              <a:t>similar</a:t>
            </a:r>
            <a:r>
              <a:rPr lang="no" sz="1600" dirty="0"/>
              <a:t> effect as using a larger kernel</a:t>
            </a:r>
          </a:p>
          <a:p>
            <a:endParaRPr lang="no" sz="1600" dirty="0"/>
          </a:p>
          <a:p>
            <a:r>
              <a:rPr lang="no" sz="1600" dirty="0"/>
              <a:t>With growing dilation you can get an even larger receptive field, while still covering all inputs</a:t>
            </a:r>
          </a:p>
          <a:p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B4F06B-F4E9-4DE8-A172-CD8372F5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2C4FD1-E5C4-4615-A33A-2CB3A326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64AEAA-169E-4CD0-B9DD-D789C3B5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7" name="Shape 1000">
            <a:extLst>
              <a:ext uri="{FF2B5EF4-FFF2-40B4-BE49-F238E27FC236}">
                <a16:creationId xmlns:a16="http://schemas.microsoft.com/office/drawing/2014/main" id="{940A3A8E-DB0D-4206-9BF0-FAF5C12B7D2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06626" y="3889018"/>
            <a:ext cx="6080174" cy="19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C2F3919-1910-4B48-8170-F15B7900FD42}"/>
              </a:ext>
            </a:extLst>
          </p:cNvPr>
          <p:cNvSpPr/>
          <p:nvPr/>
        </p:nvSpPr>
        <p:spPr>
          <a:xfrm>
            <a:off x="2500983" y="5851742"/>
            <a:ext cx="6291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Fisher Yu, </a:t>
            </a:r>
            <a:r>
              <a:rPr lang="en-US" sz="1200" dirty="0" err="1">
                <a:latin typeface="+mn-lt"/>
              </a:rPr>
              <a:t>Vladlen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Koltun</a:t>
            </a:r>
            <a:r>
              <a:rPr lang="en-US" sz="1200" dirty="0">
                <a:latin typeface="+mn-lt"/>
              </a:rPr>
              <a:t> (2016) </a:t>
            </a:r>
            <a:r>
              <a:rPr lang="en-US" sz="1200" dirty="0">
                <a:latin typeface="+mn-lt"/>
                <a:hlinkClick r:id="rId3"/>
              </a:rPr>
              <a:t>Multi-scale Context Aggregation by Dilated Convolutions</a:t>
            </a:r>
            <a:endParaRPr lang="en-US" sz="1200" dirty="0">
              <a:latin typeface="+mn-lt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79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6000FD-0C85-4675-85AD-9049A2A4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Growing dilation </a:t>
            </a:r>
            <a:r>
              <a:rPr lang="en-US" dirty="0"/>
              <a:t>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7AEDB93-1487-4CD1-8C93-660D81088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199"/>
                <a:ext cx="4591050" cy="1915142"/>
              </a:xfrm>
            </p:spPr>
            <p:txBody>
              <a:bodyPr/>
              <a:lstStyle/>
              <a:p>
                <a:r>
                  <a:rPr lang="en-US" sz="1600" dirty="0"/>
                  <a:t>1-D example: </a:t>
                </a:r>
              </a:p>
              <a:p>
                <a:pPr lvl="1"/>
                <a:r>
                  <a:rPr lang="en-US" sz="1600" dirty="0"/>
                  <a:t>Filter size: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Layer:</a:t>
                </a:r>
                <a14:m>
                  <m:oMath xmlns:m="http://schemas.openxmlformats.org/officeDocument/2006/math">
                    <m:r>
                      <a:rPr lang="nb-NO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b-NO" sz="16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nb-NO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/>
                      <m:t>∈</m:t>
                    </m:r>
                    <m:r>
                      <m:rPr>
                        <m:nor/>
                      </m:rPr>
                      <a:rPr lang="nb-NO" sz="1600" b="0" i="0" smtClean="0"/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Field of view: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nb-NO" sz="1600" b="0" dirty="0"/>
              </a:p>
              <a:p>
                <a:pPr lvl="1"/>
                <a:r>
                  <a:rPr lang="en-US" sz="1600" dirty="0"/>
                  <a:t>D</a:t>
                </a:r>
                <a:r>
                  <a:rPr lang="no" sz="1600" dirty="0"/>
                  <a:t>ilation factor: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no" sz="1600" dirty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7AEDB93-1487-4CD1-8C93-660D81088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199"/>
                <a:ext cx="4591050" cy="1915142"/>
              </a:xfrm>
              <a:blipFill>
                <a:blip r:embed="rId2"/>
                <a:stretch>
                  <a:fillRect l="-531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A9B9AD-F2E0-431B-95C6-8E695653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DEB7E2-8F6C-4C78-9EEF-63A0BBFA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233351"/>
            <a:ext cx="4800600" cy="457200"/>
          </a:xfrm>
        </p:spPr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42377A-8D88-4D0E-B879-B7B33D52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" name="Shape 428">
            <a:extLst>
              <a:ext uri="{FF2B5EF4-FFF2-40B4-BE49-F238E27FC236}">
                <a16:creationId xmlns:a16="http://schemas.microsoft.com/office/drawing/2014/main" id="{4894EAD2-04B9-418D-B535-04416256B4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351" y="3718751"/>
            <a:ext cx="5503449" cy="2529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Rett pilkobling 36">
            <a:extLst>
              <a:ext uri="{FF2B5EF4-FFF2-40B4-BE49-F238E27FC236}">
                <a16:creationId xmlns:a16="http://schemas.microsoft.com/office/drawing/2014/main" id="{E063201A-1234-4971-90FC-5599FA01A9C3}"/>
              </a:ext>
            </a:extLst>
          </p:cNvPr>
          <p:cNvCxnSpPr>
            <a:cxnSpLocks/>
          </p:cNvCxnSpPr>
          <p:nvPr/>
        </p:nvCxnSpPr>
        <p:spPr bwMode="auto">
          <a:xfrm>
            <a:off x="5957887" y="5636929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88BE706E-36B3-44F2-B7A3-180AB5CA3F67}"/>
              </a:ext>
            </a:extLst>
          </p:cNvPr>
          <p:cNvCxnSpPr>
            <a:cxnSpLocks/>
          </p:cNvCxnSpPr>
          <p:nvPr/>
        </p:nvCxnSpPr>
        <p:spPr bwMode="auto">
          <a:xfrm>
            <a:off x="5927209" y="5643002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39" name="Rett pilkobling 38">
            <a:extLst>
              <a:ext uri="{FF2B5EF4-FFF2-40B4-BE49-F238E27FC236}">
                <a16:creationId xmlns:a16="http://schemas.microsoft.com/office/drawing/2014/main" id="{D45A0880-336D-49DF-B1CC-56ABB0FCA9E4}"/>
              </a:ext>
            </a:extLst>
          </p:cNvPr>
          <p:cNvCxnSpPr>
            <a:cxnSpLocks/>
          </p:cNvCxnSpPr>
          <p:nvPr/>
        </p:nvCxnSpPr>
        <p:spPr bwMode="auto">
          <a:xfrm flipH="1">
            <a:off x="5662613" y="5633892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2" name="Rett pilkobling 51">
            <a:extLst>
              <a:ext uri="{FF2B5EF4-FFF2-40B4-BE49-F238E27FC236}">
                <a16:creationId xmlns:a16="http://schemas.microsoft.com/office/drawing/2014/main" id="{C4D2F44B-6002-47D1-9712-9F2DFDCB7799}"/>
              </a:ext>
            </a:extLst>
          </p:cNvPr>
          <p:cNvCxnSpPr>
            <a:cxnSpLocks/>
          </p:cNvCxnSpPr>
          <p:nvPr/>
        </p:nvCxnSpPr>
        <p:spPr bwMode="auto">
          <a:xfrm>
            <a:off x="6229627" y="5637063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3" name="Rett pilkobling 52">
            <a:extLst>
              <a:ext uri="{FF2B5EF4-FFF2-40B4-BE49-F238E27FC236}">
                <a16:creationId xmlns:a16="http://schemas.microsoft.com/office/drawing/2014/main" id="{04448C1E-1EB5-4B23-8F05-9F8D31F7BAE9}"/>
              </a:ext>
            </a:extLst>
          </p:cNvPr>
          <p:cNvCxnSpPr>
            <a:cxnSpLocks/>
          </p:cNvCxnSpPr>
          <p:nvPr/>
        </p:nvCxnSpPr>
        <p:spPr bwMode="auto">
          <a:xfrm>
            <a:off x="6198949" y="5643136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4" name="Rett pilkobling 53">
            <a:extLst>
              <a:ext uri="{FF2B5EF4-FFF2-40B4-BE49-F238E27FC236}">
                <a16:creationId xmlns:a16="http://schemas.microsoft.com/office/drawing/2014/main" id="{3723CE7D-C902-4B9E-B5FB-01B886271E3B}"/>
              </a:ext>
            </a:extLst>
          </p:cNvPr>
          <p:cNvCxnSpPr>
            <a:cxnSpLocks/>
          </p:cNvCxnSpPr>
          <p:nvPr/>
        </p:nvCxnSpPr>
        <p:spPr bwMode="auto">
          <a:xfrm flipH="1">
            <a:off x="5934353" y="5634026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5" name="Rett pilkobling 54">
            <a:extLst>
              <a:ext uri="{FF2B5EF4-FFF2-40B4-BE49-F238E27FC236}">
                <a16:creationId xmlns:a16="http://schemas.microsoft.com/office/drawing/2014/main" id="{111C796C-D9CB-4DB3-93E5-802ADDDD673F}"/>
              </a:ext>
            </a:extLst>
          </p:cNvPr>
          <p:cNvCxnSpPr>
            <a:cxnSpLocks/>
          </p:cNvCxnSpPr>
          <p:nvPr/>
        </p:nvCxnSpPr>
        <p:spPr bwMode="auto">
          <a:xfrm>
            <a:off x="6499263" y="5624850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6" name="Rett pilkobling 55">
            <a:extLst>
              <a:ext uri="{FF2B5EF4-FFF2-40B4-BE49-F238E27FC236}">
                <a16:creationId xmlns:a16="http://schemas.microsoft.com/office/drawing/2014/main" id="{A4442FF0-90BA-402A-9188-04FAC8883791}"/>
              </a:ext>
            </a:extLst>
          </p:cNvPr>
          <p:cNvCxnSpPr>
            <a:cxnSpLocks/>
          </p:cNvCxnSpPr>
          <p:nvPr/>
        </p:nvCxnSpPr>
        <p:spPr bwMode="auto">
          <a:xfrm>
            <a:off x="6468585" y="5630923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7" name="Rett pilkobling 56">
            <a:extLst>
              <a:ext uri="{FF2B5EF4-FFF2-40B4-BE49-F238E27FC236}">
                <a16:creationId xmlns:a16="http://schemas.microsoft.com/office/drawing/2014/main" id="{6738B412-FA3E-437E-ACFC-59B5B18771B7}"/>
              </a:ext>
            </a:extLst>
          </p:cNvPr>
          <p:cNvCxnSpPr>
            <a:cxnSpLocks/>
          </p:cNvCxnSpPr>
          <p:nvPr/>
        </p:nvCxnSpPr>
        <p:spPr bwMode="auto">
          <a:xfrm flipH="1">
            <a:off x="6203989" y="5621813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8" name="Rett pilkobling 57">
            <a:extLst>
              <a:ext uri="{FF2B5EF4-FFF2-40B4-BE49-F238E27FC236}">
                <a16:creationId xmlns:a16="http://schemas.microsoft.com/office/drawing/2014/main" id="{BDE952FF-18E2-4721-B184-C915ECBD89E9}"/>
              </a:ext>
            </a:extLst>
          </p:cNvPr>
          <p:cNvCxnSpPr>
            <a:cxnSpLocks/>
          </p:cNvCxnSpPr>
          <p:nvPr/>
        </p:nvCxnSpPr>
        <p:spPr bwMode="auto">
          <a:xfrm>
            <a:off x="5695176" y="5630923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92A7B34B-E3FA-44B8-8386-8F9AFF0C4922}"/>
              </a:ext>
            </a:extLst>
          </p:cNvPr>
          <p:cNvCxnSpPr>
            <a:cxnSpLocks/>
          </p:cNvCxnSpPr>
          <p:nvPr/>
        </p:nvCxnSpPr>
        <p:spPr bwMode="auto">
          <a:xfrm>
            <a:off x="5664498" y="5636996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0" name="Rett pilkobling 59">
            <a:extLst>
              <a:ext uri="{FF2B5EF4-FFF2-40B4-BE49-F238E27FC236}">
                <a16:creationId xmlns:a16="http://schemas.microsoft.com/office/drawing/2014/main" id="{647F4B02-EEDC-433C-AB1B-83DE24639A7A}"/>
              </a:ext>
            </a:extLst>
          </p:cNvPr>
          <p:cNvCxnSpPr>
            <a:cxnSpLocks/>
          </p:cNvCxnSpPr>
          <p:nvPr/>
        </p:nvCxnSpPr>
        <p:spPr bwMode="auto">
          <a:xfrm flipH="1">
            <a:off x="5399902" y="5627886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1" name="Rett pilkobling 60">
            <a:extLst>
              <a:ext uri="{FF2B5EF4-FFF2-40B4-BE49-F238E27FC236}">
                <a16:creationId xmlns:a16="http://schemas.microsoft.com/office/drawing/2014/main" id="{29C338A9-3696-4CF3-A243-93601456AEB6}"/>
              </a:ext>
            </a:extLst>
          </p:cNvPr>
          <p:cNvCxnSpPr>
            <a:cxnSpLocks/>
          </p:cNvCxnSpPr>
          <p:nvPr/>
        </p:nvCxnSpPr>
        <p:spPr bwMode="auto">
          <a:xfrm>
            <a:off x="5427009" y="5632374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F98488A1-3E4F-4F9C-8952-947AF9451BD7}"/>
              </a:ext>
            </a:extLst>
          </p:cNvPr>
          <p:cNvCxnSpPr>
            <a:cxnSpLocks/>
          </p:cNvCxnSpPr>
          <p:nvPr/>
        </p:nvCxnSpPr>
        <p:spPr bwMode="auto">
          <a:xfrm>
            <a:off x="5396331" y="5638447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3" name="Rett pilkobling 62">
            <a:extLst>
              <a:ext uri="{FF2B5EF4-FFF2-40B4-BE49-F238E27FC236}">
                <a16:creationId xmlns:a16="http://schemas.microsoft.com/office/drawing/2014/main" id="{8F6F8CB1-58E9-48AD-A345-A1EDA06F5929}"/>
              </a:ext>
            </a:extLst>
          </p:cNvPr>
          <p:cNvCxnSpPr>
            <a:cxnSpLocks/>
          </p:cNvCxnSpPr>
          <p:nvPr/>
        </p:nvCxnSpPr>
        <p:spPr bwMode="auto">
          <a:xfrm flipH="1">
            <a:off x="5131735" y="5629337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4" name="Rett pilkobling 63">
            <a:extLst>
              <a:ext uri="{FF2B5EF4-FFF2-40B4-BE49-F238E27FC236}">
                <a16:creationId xmlns:a16="http://schemas.microsoft.com/office/drawing/2014/main" id="{C04A77A8-704B-4004-B588-13262955F7E6}"/>
              </a:ext>
            </a:extLst>
          </p:cNvPr>
          <p:cNvCxnSpPr>
            <a:cxnSpLocks/>
          </p:cNvCxnSpPr>
          <p:nvPr/>
        </p:nvCxnSpPr>
        <p:spPr bwMode="auto">
          <a:xfrm>
            <a:off x="6764714" y="5629337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5" name="Rett pilkobling 64">
            <a:extLst>
              <a:ext uri="{FF2B5EF4-FFF2-40B4-BE49-F238E27FC236}">
                <a16:creationId xmlns:a16="http://schemas.microsoft.com/office/drawing/2014/main" id="{AD3CBC43-90A7-4FF2-811D-548383C1394B}"/>
              </a:ext>
            </a:extLst>
          </p:cNvPr>
          <p:cNvCxnSpPr>
            <a:cxnSpLocks/>
          </p:cNvCxnSpPr>
          <p:nvPr/>
        </p:nvCxnSpPr>
        <p:spPr bwMode="auto">
          <a:xfrm>
            <a:off x="6734036" y="5635410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6" name="Rett pilkobling 65">
            <a:extLst>
              <a:ext uri="{FF2B5EF4-FFF2-40B4-BE49-F238E27FC236}">
                <a16:creationId xmlns:a16="http://schemas.microsoft.com/office/drawing/2014/main" id="{9C87D23C-F3BC-4ED4-871F-4B26AF87030C}"/>
              </a:ext>
            </a:extLst>
          </p:cNvPr>
          <p:cNvCxnSpPr>
            <a:cxnSpLocks/>
          </p:cNvCxnSpPr>
          <p:nvPr/>
        </p:nvCxnSpPr>
        <p:spPr bwMode="auto">
          <a:xfrm flipH="1">
            <a:off x="6469440" y="5626300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7" name="Rett pilkobling 66">
            <a:extLst>
              <a:ext uri="{FF2B5EF4-FFF2-40B4-BE49-F238E27FC236}">
                <a16:creationId xmlns:a16="http://schemas.microsoft.com/office/drawing/2014/main" id="{D681B0AF-4037-468E-8780-4BCF7CF31E96}"/>
              </a:ext>
            </a:extLst>
          </p:cNvPr>
          <p:cNvCxnSpPr>
            <a:cxnSpLocks/>
          </p:cNvCxnSpPr>
          <p:nvPr/>
        </p:nvCxnSpPr>
        <p:spPr bwMode="auto">
          <a:xfrm>
            <a:off x="7031956" y="5629337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8" name="Rett pilkobling 67">
            <a:extLst>
              <a:ext uri="{FF2B5EF4-FFF2-40B4-BE49-F238E27FC236}">
                <a16:creationId xmlns:a16="http://schemas.microsoft.com/office/drawing/2014/main" id="{D1CB5304-FDF6-4155-9F1F-BAC3233499BA}"/>
              </a:ext>
            </a:extLst>
          </p:cNvPr>
          <p:cNvCxnSpPr>
            <a:cxnSpLocks/>
          </p:cNvCxnSpPr>
          <p:nvPr/>
        </p:nvCxnSpPr>
        <p:spPr bwMode="auto">
          <a:xfrm>
            <a:off x="7001278" y="5635410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69" name="Rett pilkobling 68">
            <a:extLst>
              <a:ext uri="{FF2B5EF4-FFF2-40B4-BE49-F238E27FC236}">
                <a16:creationId xmlns:a16="http://schemas.microsoft.com/office/drawing/2014/main" id="{22662A7A-BC63-4D86-A494-68722D5D5887}"/>
              </a:ext>
            </a:extLst>
          </p:cNvPr>
          <p:cNvCxnSpPr>
            <a:cxnSpLocks/>
          </p:cNvCxnSpPr>
          <p:nvPr/>
        </p:nvCxnSpPr>
        <p:spPr bwMode="auto">
          <a:xfrm flipH="1">
            <a:off x="6736682" y="5626300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0" name="Rett pilkobling 69">
            <a:extLst>
              <a:ext uri="{FF2B5EF4-FFF2-40B4-BE49-F238E27FC236}">
                <a16:creationId xmlns:a16="http://schemas.microsoft.com/office/drawing/2014/main" id="{1F52B1EE-5F0F-40DF-97C6-88AA95884064}"/>
              </a:ext>
            </a:extLst>
          </p:cNvPr>
          <p:cNvCxnSpPr>
            <a:cxnSpLocks/>
          </p:cNvCxnSpPr>
          <p:nvPr/>
        </p:nvCxnSpPr>
        <p:spPr bwMode="auto">
          <a:xfrm>
            <a:off x="7294751" y="5629337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1" name="Rett pilkobling 70">
            <a:extLst>
              <a:ext uri="{FF2B5EF4-FFF2-40B4-BE49-F238E27FC236}">
                <a16:creationId xmlns:a16="http://schemas.microsoft.com/office/drawing/2014/main" id="{B682A943-4C49-4647-96A6-94629960E3CD}"/>
              </a:ext>
            </a:extLst>
          </p:cNvPr>
          <p:cNvCxnSpPr>
            <a:cxnSpLocks/>
          </p:cNvCxnSpPr>
          <p:nvPr/>
        </p:nvCxnSpPr>
        <p:spPr bwMode="auto">
          <a:xfrm>
            <a:off x="7264073" y="5635410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2" name="Rett pilkobling 71">
            <a:extLst>
              <a:ext uri="{FF2B5EF4-FFF2-40B4-BE49-F238E27FC236}">
                <a16:creationId xmlns:a16="http://schemas.microsoft.com/office/drawing/2014/main" id="{2D2D1023-F435-4CB2-B106-A674175F2A38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9477" y="5626300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3" name="Rett pilkobling 72">
            <a:extLst>
              <a:ext uri="{FF2B5EF4-FFF2-40B4-BE49-F238E27FC236}">
                <a16:creationId xmlns:a16="http://schemas.microsoft.com/office/drawing/2014/main" id="{430E7684-6431-41B1-A1ED-8D08866DB7AB}"/>
              </a:ext>
            </a:extLst>
          </p:cNvPr>
          <p:cNvCxnSpPr>
            <a:cxnSpLocks/>
          </p:cNvCxnSpPr>
          <p:nvPr/>
        </p:nvCxnSpPr>
        <p:spPr bwMode="auto">
          <a:xfrm>
            <a:off x="5165399" y="5621813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4" name="Rett pilkobling 73">
            <a:extLst>
              <a:ext uri="{FF2B5EF4-FFF2-40B4-BE49-F238E27FC236}">
                <a16:creationId xmlns:a16="http://schemas.microsoft.com/office/drawing/2014/main" id="{2F167DE5-D251-4C62-B249-FCC7BEDB38C0}"/>
              </a:ext>
            </a:extLst>
          </p:cNvPr>
          <p:cNvCxnSpPr>
            <a:cxnSpLocks/>
          </p:cNvCxnSpPr>
          <p:nvPr/>
        </p:nvCxnSpPr>
        <p:spPr bwMode="auto">
          <a:xfrm>
            <a:off x="5134721" y="5627886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5" name="Rett pilkobling 74">
            <a:extLst>
              <a:ext uri="{FF2B5EF4-FFF2-40B4-BE49-F238E27FC236}">
                <a16:creationId xmlns:a16="http://schemas.microsoft.com/office/drawing/2014/main" id="{987D4FD3-0570-45ED-80E0-CE1548777A06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0125" y="5618776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6" name="Rett pilkobling 75">
            <a:extLst>
              <a:ext uri="{FF2B5EF4-FFF2-40B4-BE49-F238E27FC236}">
                <a16:creationId xmlns:a16="http://schemas.microsoft.com/office/drawing/2014/main" id="{4B7EF87D-30B2-4477-9DE6-9D6210F6AB84}"/>
              </a:ext>
            </a:extLst>
          </p:cNvPr>
          <p:cNvCxnSpPr>
            <a:cxnSpLocks/>
          </p:cNvCxnSpPr>
          <p:nvPr/>
        </p:nvCxnSpPr>
        <p:spPr bwMode="auto">
          <a:xfrm>
            <a:off x="4895189" y="5636929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7" name="Rett pilkobling 76">
            <a:extLst>
              <a:ext uri="{FF2B5EF4-FFF2-40B4-BE49-F238E27FC236}">
                <a16:creationId xmlns:a16="http://schemas.microsoft.com/office/drawing/2014/main" id="{016621EC-9C95-4D76-9409-94F4485BC788}"/>
              </a:ext>
            </a:extLst>
          </p:cNvPr>
          <p:cNvCxnSpPr>
            <a:cxnSpLocks/>
          </p:cNvCxnSpPr>
          <p:nvPr/>
        </p:nvCxnSpPr>
        <p:spPr bwMode="auto">
          <a:xfrm>
            <a:off x="4864511" y="5643002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8" name="Rett pilkobling 77">
            <a:extLst>
              <a:ext uri="{FF2B5EF4-FFF2-40B4-BE49-F238E27FC236}">
                <a16:creationId xmlns:a16="http://schemas.microsoft.com/office/drawing/2014/main" id="{F44C0FE6-2DBC-4922-8AE3-6B6C1E2B02F8}"/>
              </a:ext>
            </a:extLst>
          </p:cNvPr>
          <p:cNvCxnSpPr>
            <a:cxnSpLocks/>
          </p:cNvCxnSpPr>
          <p:nvPr/>
        </p:nvCxnSpPr>
        <p:spPr bwMode="auto">
          <a:xfrm flipH="1">
            <a:off x="4599915" y="5633892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79" name="Rett pilkobling 78">
            <a:extLst>
              <a:ext uri="{FF2B5EF4-FFF2-40B4-BE49-F238E27FC236}">
                <a16:creationId xmlns:a16="http://schemas.microsoft.com/office/drawing/2014/main" id="{4326B564-EBC1-4A8E-9006-00CEFF8ABA6E}"/>
              </a:ext>
            </a:extLst>
          </p:cNvPr>
          <p:cNvCxnSpPr>
            <a:cxnSpLocks/>
          </p:cNvCxnSpPr>
          <p:nvPr/>
        </p:nvCxnSpPr>
        <p:spPr bwMode="auto">
          <a:xfrm>
            <a:off x="4630843" y="5633892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0" name="Rett pilkobling 79">
            <a:extLst>
              <a:ext uri="{FF2B5EF4-FFF2-40B4-BE49-F238E27FC236}">
                <a16:creationId xmlns:a16="http://schemas.microsoft.com/office/drawing/2014/main" id="{5EA2B519-704F-42C1-BFD0-AC8424777515}"/>
              </a:ext>
            </a:extLst>
          </p:cNvPr>
          <p:cNvCxnSpPr>
            <a:cxnSpLocks/>
          </p:cNvCxnSpPr>
          <p:nvPr/>
        </p:nvCxnSpPr>
        <p:spPr bwMode="auto">
          <a:xfrm>
            <a:off x="4600165" y="5639965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1" name="Rett pilkobling 80">
            <a:extLst>
              <a:ext uri="{FF2B5EF4-FFF2-40B4-BE49-F238E27FC236}">
                <a16:creationId xmlns:a16="http://schemas.microsoft.com/office/drawing/2014/main" id="{0D2B939C-1F9B-4B79-8650-592A85C8BC18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5569" y="5630855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64862055-9120-4546-BE2C-D0DF1F5861B6}"/>
              </a:ext>
            </a:extLst>
          </p:cNvPr>
          <p:cNvCxnSpPr>
            <a:cxnSpLocks/>
          </p:cNvCxnSpPr>
          <p:nvPr/>
        </p:nvCxnSpPr>
        <p:spPr bwMode="auto">
          <a:xfrm>
            <a:off x="4365061" y="5633892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3" name="Rett pilkobling 82">
            <a:extLst>
              <a:ext uri="{FF2B5EF4-FFF2-40B4-BE49-F238E27FC236}">
                <a16:creationId xmlns:a16="http://schemas.microsoft.com/office/drawing/2014/main" id="{807CC372-3EA3-43E0-8198-BA896FE76007}"/>
              </a:ext>
            </a:extLst>
          </p:cNvPr>
          <p:cNvCxnSpPr>
            <a:cxnSpLocks/>
          </p:cNvCxnSpPr>
          <p:nvPr/>
        </p:nvCxnSpPr>
        <p:spPr bwMode="auto">
          <a:xfrm>
            <a:off x="4334383" y="5639965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4" name="Rett pilkobling 83">
            <a:extLst>
              <a:ext uri="{FF2B5EF4-FFF2-40B4-BE49-F238E27FC236}">
                <a16:creationId xmlns:a16="http://schemas.microsoft.com/office/drawing/2014/main" id="{525FCFC1-F913-43DE-83A8-1239B2F2B432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9787" y="5630855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5D5C4F6A-22DA-440A-AC67-382A5D62D526}"/>
              </a:ext>
            </a:extLst>
          </p:cNvPr>
          <p:cNvCxnSpPr>
            <a:cxnSpLocks/>
          </p:cNvCxnSpPr>
          <p:nvPr/>
        </p:nvCxnSpPr>
        <p:spPr bwMode="auto">
          <a:xfrm>
            <a:off x="7560102" y="5626300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6" name="Rett pilkobling 85">
            <a:extLst>
              <a:ext uri="{FF2B5EF4-FFF2-40B4-BE49-F238E27FC236}">
                <a16:creationId xmlns:a16="http://schemas.microsoft.com/office/drawing/2014/main" id="{B40AA8B9-3471-4605-A7B1-6BC25E5DF70B}"/>
              </a:ext>
            </a:extLst>
          </p:cNvPr>
          <p:cNvCxnSpPr>
            <a:cxnSpLocks/>
          </p:cNvCxnSpPr>
          <p:nvPr/>
        </p:nvCxnSpPr>
        <p:spPr bwMode="auto">
          <a:xfrm>
            <a:off x="7529424" y="5632373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7" name="Rett pilkobling 86">
            <a:extLst>
              <a:ext uri="{FF2B5EF4-FFF2-40B4-BE49-F238E27FC236}">
                <a16:creationId xmlns:a16="http://schemas.microsoft.com/office/drawing/2014/main" id="{6F2CBC51-C54E-43AD-99C0-203AEDCEB38B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4828" y="5623263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8" name="Rett pilkobling 87">
            <a:extLst>
              <a:ext uri="{FF2B5EF4-FFF2-40B4-BE49-F238E27FC236}">
                <a16:creationId xmlns:a16="http://schemas.microsoft.com/office/drawing/2014/main" id="{923501C0-C442-42C5-A6FE-298746F4E2BB}"/>
              </a:ext>
            </a:extLst>
          </p:cNvPr>
          <p:cNvCxnSpPr>
            <a:cxnSpLocks/>
          </p:cNvCxnSpPr>
          <p:nvPr/>
        </p:nvCxnSpPr>
        <p:spPr bwMode="auto">
          <a:xfrm>
            <a:off x="7828482" y="5629337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89" name="Rett pilkobling 88">
            <a:extLst>
              <a:ext uri="{FF2B5EF4-FFF2-40B4-BE49-F238E27FC236}">
                <a16:creationId xmlns:a16="http://schemas.microsoft.com/office/drawing/2014/main" id="{3D218AE1-404D-42ED-86C6-3AC8DDF5D2F1}"/>
              </a:ext>
            </a:extLst>
          </p:cNvPr>
          <p:cNvCxnSpPr>
            <a:cxnSpLocks/>
          </p:cNvCxnSpPr>
          <p:nvPr/>
        </p:nvCxnSpPr>
        <p:spPr bwMode="auto">
          <a:xfrm>
            <a:off x="7797804" y="5635410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0" name="Rett pilkobling 89">
            <a:extLst>
              <a:ext uri="{FF2B5EF4-FFF2-40B4-BE49-F238E27FC236}">
                <a16:creationId xmlns:a16="http://schemas.microsoft.com/office/drawing/2014/main" id="{63524150-72DC-49BA-8323-F3222D125C5C}"/>
              </a:ext>
            </a:extLst>
          </p:cNvPr>
          <p:cNvCxnSpPr>
            <a:cxnSpLocks/>
          </p:cNvCxnSpPr>
          <p:nvPr/>
        </p:nvCxnSpPr>
        <p:spPr bwMode="auto">
          <a:xfrm flipH="1">
            <a:off x="7533208" y="5626300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1" name="Rett pilkobling 90">
            <a:extLst>
              <a:ext uri="{FF2B5EF4-FFF2-40B4-BE49-F238E27FC236}">
                <a16:creationId xmlns:a16="http://schemas.microsoft.com/office/drawing/2014/main" id="{5F95267C-886F-4ACA-B255-2197936EE617}"/>
              </a:ext>
            </a:extLst>
          </p:cNvPr>
          <p:cNvCxnSpPr>
            <a:cxnSpLocks/>
          </p:cNvCxnSpPr>
          <p:nvPr/>
        </p:nvCxnSpPr>
        <p:spPr bwMode="auto">
          <a:xfrm>
            <a:off x="8087013" y="5633892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2" name="Rett pilkobling 91">
            <a:extLst>
              <a:ext uri="{FF2B5EF4-FFF2-40B4-BE49-F238E27FC236}">
                <a16:creationId xmlns:a16="http://schemas.microsoft.com/office/drawing/2014/main" id="{4191B84B-33D3-431C-9DE7-C56F1EB58637}"/>
              </a:ext>
            </a:extLst>
          </p:cNvPr>
          <p:cNvCxnSpPr>
            <a:cxnSpLocks/>
          </p:cNvCxnSpPr>
          <p:nvPr/>
        </p:nvCxnSpPr>
        <p:spPr bwMode="auto">
          <a:xfrm>
            <a:off x="8056335" y="5639965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3" name="Rett pilkobling 92">
            <a:extLst>
              <a:ext uri="{FF2B5EF4-FFF2-40B4-BE49-F238E27FC236}">
                <a16:creationId xmlns:a16="http://schemas.microsoft.com/office/drawing/2014/main" id="{401221A1-9455-4A59-80A1-DC49509DBC5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91739" y="5630855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4" name="Rett pilkobling 93">
            <a:extLst>
              <a:ext uri="{FF2B5EF4-FFF2-40B4-BE49-F238E27FC236}">
                <a16:creationId xmlns:a16="http://schemas.microsoft.com/office/drawing/2014/main" id="{29CEB343-7CCC-4262-9420-2119BAC420FB}"/>
              </a:ext>
            </a:extLst>
          </p:cNvPr>
          <p:cNvCxnSpPr>
            <a:cxnSpLocks/>
          </p:cNvCxnSpPr>
          <p:nvPr/>
        </p:nvCxnSpPr>
        <p:spPr bwMode="auto">
          <a:xfrm>
            <a:off x="4911843" y="5040601"/>
            <a:ext cx="49715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5" name="Rett pilkobling 94">
            <a:extLst>
              <a:ext uri="{FF2B5EF4-FFF2-40B4-BE49-F238E27FC236}">
                <a16:creationId xmlns:a16="http://schemas.microsoft.com/office/drawing/2014/main" id="{931D3AB0-EDC7-4539-A967-03271060D48F}"/>
              </a:ext>
            </a:extLst>
          </p:cNvPr>
          <p:cNvCxnSpPr>
            <a:cxnSpLocks/>
          </p:cNvCxnSpPr>
          <p:nvPr/>
        </p:nvCxnSpPr>
        <p:spPr bwMode="auto">
          <a:xfrm>
            <a:off x="4864496" y="5040601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6" name="Rett pilkobling 95">
            <a:extLst>
              <a:ext uri="{FF2B5EF4-FFF2-40B4-BE49-F238E27FC236}">
                <a16:creationId xmlns:a16="http://schemas.microsoft.com/office/drawing/2014/main" id="{CBC660D1-ACD4-475C-8B9E-267C713A972B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0302" y="5040601"/>
            <a:ext cx="486848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7" name="Rett pilkobling 96">
            <a:extLst>
              <a:ext uri="{FF2B5EF4-FFF2-40B4-BE49-F238E27FC236}">
                <a16:creationId xmlns:a16="http://schemas.microsoft.com/office/drawing/2014/main" id="{82D22D33-3555-4ADC-9E37-E0BA3F0CBE1B}"/>
              </a:ext>
            </a:extLst>
          </p:cNvPr>
          <p:cNvCxnSpPr>
            <a:cxnSpLocks/>
          </p:cNvCxnSpPr>
          <p:nvPr/>
        </p:nvCxnSpPr>
        <p:spPr bwMode="auto">
          <a:xfrm>
            <a:off x="5974556" y="5030220"/>
            <a:ext cx="49715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8" name="Rett pilkobling 97">
            <a:extLst>
              <a:ext uri="{FF2B5EF4-FFF2-40B4-BE49-F238E27FC236}">
                <a16:creationId xmlns:a16="http://schemas.microsoft.com/office/drawing/2014/main" id="{E4C55519-E1EF-4A87-8A81-EDFEA019199D}"/>
              </a:ext>
            </a:extLst>
          </p:cNvPr>
          <p:cNvCxnSpPr>
            <a:cxnSpLocks/>
          </p:cNvCxnSpPr>
          <p:nvPr/>
        </p:nvCxnSpPr>
        <p:spPr bwMode="auto">
          <a:xfrm>
            <a:off x="5927209" y="5030220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99" name="Rett pilkobling 98">
            <a:extLst>
              <a:ext uri="{FF2B5EF4-FFF2-40B4-BE49-F238E27FC236}">
                <a16:creationId xmlns:a16="http://schemas.microsoft.com/office/drawing/2014/main" id="{10FE82BA-B153-4E00-9E39-A8709A04A1E0}"/>
              </a:ext>
            </a:extLst>
          </p:cNvPr>
          <p:cNvCxnSpPr>
            <a:cxnSpLocks/>
          </p:cNvCxnSpPr>
          <p:nvPr/>
        </p:nvCxnSpPr>
        <p:spPr bwMode="auto">
          <a:xfrm flipH="1">
            <a:off x="5393015" y="5030220"/>
            <a:ext cx="486848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0" name="Rett pilkobling 99">
            <a:extLst>
              <a:ext uri="{FF2B5EF4-FFF2-40B4-BE49-F238E27FC236}">
                <a16:creationId xmlns:a16="http://schemas.microsoft.com/office/drawing/2014/main" id="{21ED9685-BC57-44E1-8EBD-9C179B439B8E}"/>
              </a:ext>
            </a:extLst>
          </p:cNvPr>
          <p:cNvCxnSpPr>
            <a:cxnSpLocks/>
          </p:cNvCxnSpPr>
          <p:nvPr/>
        </p:nvCxnSpPr>
        <p:spPr bwMode="auto">
          <a:xfrm>
            <a:off x="7051511" y="5039004"/>
            <a:ext cx="49715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1" name="Rett pilkobling 100">
            <a:extLst>
              <a:ext uri="{FF2B5EF4-FFF2-40B4-BE49-F238E27FC236}">
                <a16:creationId xmlns:a16="http://schemas.microsoft.com/office/drawing/2014/main" id="{8CDDE88A-D17E-4E26-BAC5-D80663C4A970}"/>
              </a:ext>
            </a:extLst>
          </p:cNvPr>
          <p:cNvCxnSpPr>
            <a:cxnSpLocks/>
          </p:cNvCxnSpPr>
          <p:nvPr/>
        </p:nvCxnSpPr>
        <p:spPr bwMode="auto">
          <a:xfrm>
            <a:off x="7004164" y="5039004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2" name="Rett pilkobling 101">
            <a:extLst>
              <a:ext uri="{FF2B5EF4-FFF2-40B4-BE49-F238E27FC236}">
                <a16:creationId xmlns:a16="http://schemas.microsoft.com/office/drawing/2014/main" id="{1C3F63D6-FDC5-4F26-928B-0D0A39AAA14F}"/>
              </a:ext>
            </a:extLst>
          </p:cNvPr>
          <p:cNvCxnSpPr>
            <a:cxnSpLocks/>
          </p:cNvCxnSpPr>
          <p:nvPr/>
        </p:nvCxnSpPr>
        <p:spPr bwMode="auto">
          <a:xfrm flipH="1">
            <a:off x="6469970" y="5039004"/>
            <a:ext cx="486848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4" name="Rett pilkobling 103">
            <a:extLst>
              <a:ext uri="{FF2B5EF4-FFF2-40B4-BE49-F238E27FC236}">
                <a16:creationId xmlns:a16="http://schemas.microsoft.com/office/drawing/2014/main" id="{874BD7B8-D739-4ACF-A81E-118077FC95AA}"/>
              </a:ext>
            </a:extLst>
          </p:cNvPr>
          <p:cNvCxnSpPr>
            <a:cxnSpLocks/>
          </p:cNvCxnSpPr>
          <p:nvPr/>
        </p:nvCxnSpPr>
        <p:spPr bwMode="auto">
          <a:xfrm>
            <a:off x="8056335" y="5039004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5" name="Rett pilkobling 104">
            <a:extLst>
              <a:ext uri="{FF2B5EF4-FFF2-40B4-BE49-F238E27FC236}">
                <a16:creationId xmlns:a16="http://schemas.microsoft.com/office/drawing/2014/main" id="{62BB6DE7-31A2-4C60-AF00-3B629DD9234C}"/>
              </a:ext>
            </a:extLst>
          </p:cNvPr>
          <p:cNvCxnSpPr>
            <a:cxnSpLocks/>
          </p:cNvCxnSpPr>
          <p:nvPr/>
        </p:nvCxnSpPr>
        <p:spPr bwMode="auto">
          <a:xfrm flipH="1">
            <a:off x="7522141" y="5039004"/>
            <a:ext cx="486848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6" name="Rett pilkobling 105">
            <a:extLst>
              <a:ext uri="{FF2B5EF4-FFF2-40B4-BE49-F238E27FC236}">
                <a16:creationId xmlns:a16="http://schemas.microsoft.com/office/drawing/2014/main" id="{3C0D8ABD-B9BE-4284-9725-DDB4877094DD}"/>
              </a:ext>
            </a:extLst>
          </p:cNvPr>
          <p:cNvCxnSpPr>
            <a:cxnSpLocks/>
          </p:cNvCxnSpPr>
          <p:nvPr/>
        </p:nvCxnSpPr>
        <p:spPr bwMode="auto">
          <a:xfrm>
            <a:off x="5928193" y="4456113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07" name="Rett pilkobling 106">
            <a:extLst>
              <a:ext uri="{FF2B5EF4-FFF2-40B4-BE49-F238E27FC236}">
                <a16:creationId xmlns:a16="http://schemas.microsoft.com/office/drawing/2014/main" id="{426F14BD-AB68-4392-82F2-BAC81203D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5868" y="4456113"/>
            <a:ext cx="1017725" cy="4453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2" name="Rett pilkobling 111">
            <a:extLst>
              <a:ext uri="{FF2B5EF4-FFF2-40B4-BE49-F238E27FC236}">
                <a16:creationId xmlns:a16="http://schemas.microsoft.com/office/drawing/2014/main" id="{34FAFAED-FD66-4D89-B7D7-3E43D75ADCFD}"/>
              </a:ext>
            </a:extLst>
          </p:cNvPr>
          <p:cNvCxnSpPr>
            <a:cxnSpLocks/>
          </p:cNvCxnSpPr>
          <p:nvPr/>
        </p:nvCxnSpPr>
        <p:spPr bwMode="auto">
          <a:xfrm>
            <a:off x="5974556" y="4456113"/>
            <a:ext cx="1016709" cy="453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5" name="Rett pilkobling 114">
            <a:extLst>
              <a:ext uri="{FF2B5EF4-FFF2-40B4-BE49-F238E27FC236}">
                <a16:creationId xmlns:a16="http://schemas.microsoft.com/office/drawing/2014/main" id="{892616A3-FF21-4D9C-AFD0-013AF80A35BD}"/>
              </a:ext>
            </a:extLst>
          </p:cNvPr>
          <p:cNvCxnSpPr>
            <a:cxnSpLocks/>
          </p:cNvCxnSpPr>
          <p:nvPr/>
        </p:nvCxnSpPr>
        <p:spPr bwMode="auto">
          <a:xfrm>
            <a:off x="8047039" y="4455887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6" name="Rett pilkobling 115">
            <a:extLst>
              <a:ext uri="{FF2B5EF4-FFF2-40B4-BE49-F238E27FC236}">
                <a16:creationId xmlns:a16="http://schemas.microsoft.com/office/drawing/2014/main" id="{A3334203-162A-4BF1-B9E9-3A5393499FD5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4714" y="4455887"/>
            <a:ext cx="1017725" cy="4453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18" name="Rett pilkobling 117">
            <a:extLst>
              <a:ext uri="{FF2B5EF4-FFF2-40B4-BE49-F238E27FC236}">
                <a16:creationId xmlns:a16="http://schemas.microsoft.com/office/drawing/2014/main" id="{83314125-03C1-4543-9B54-C2F233552357}"/>
              </a:ext>
            </a:extLst>
          </p:cNvPr>
          <p:cNvCxnSpPr>
            <a:cxnSpLocks/>
          </p:cNvCxnSpPr>
          <p:nvPr/>
        </p:nvCxnSpPr>
        <p:spPr bwMode="auto">
          <a:xfrm>
            <a:off x="5927209" y="3851276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0" name="Rett pilkobling 119">
            <a:extLst>
              <a:ext uri="{FF2B5EF4-FFF2-40B4-BE49-F238E27FC236}">
                <a16:creationId xmlns:a16="http://schemas.microsoft.com/office/drawing/2014/main" id="{7E4AAC3A-FE77-4EEF-8DDD-1805E5403708}"/>
              </a:ext>
            </a:extLst>
          </p:cNvPr>
          <p:cNvCxnSpPr>
            <a:cxnSpLocks/>
          </p:cNvCxnSpPr>
          <p:nvPr/>
        </p:nvCxnSpPr>
        <p:spPr bwMode="auto">
          <a:xfrm>
            <a:off x="5974556" y="3866908"/>
            <a:ext cx="2074109" cy="4579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4" name="Rett pilkobling 123">
            <a:extLst>
              <a:ext uri="{FF2B5EF4-FFF2-40B4-BE49-F238E27FC236}">
                <a16:creationId xmlns:a16="http://schemas.microsoft.com/office/drawing/2014/main" id="{C28D245A-4AAA-4DCC-989F-FB5A4E287ACA}"/>
              </a:ext>
            </a:extLst>
          </p:cNvPr>
          <p:cNvCxnSpPr>
            <a:cxnSpLocks/>
          </p:cNvCxnSpPr>
          <p:nvPr/>
        </p:nvCxnSpPr>
        <p:spPr bwMode="auto">
          <a:xfrm flipH="1">
            <a:off x="3881437" y="3866908"/>
            <a:ext cx="2020441" cy="4651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7" name="Rett pilkobling 126">
            <a:extLst>
              <a:ext uri="{FF2B5EF4-FFF2-40B4-BE49-F238E27FC236}">
                <a16:creationId xmlns:a16="http://schemas.microsoft.com/office/drawing/2014/main" id="{F847AE57-8C4C-4EE1-B462-BE938223F6A2}"/>
              </a:ext>
            </a:extLst>
          </p:cNvPr>
          <p:cNvCxnSpPr>
            <a:cxnSpLocks/>
          </p:cNvCxnSpPr>
          <p:nvPr/>
        </p:nvCxnSpPr>
        <p:spPr bwMode="auto">
          <a:xfrm>
            <a:off x="3852061" y="4451583"/>
            <a:ext cx="1016709" cy="453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8" name="Rett pilkobling 127">
            <a:extLst>
              <a:ext uri="{FF2B5EF4-FFF2-40B4-BE49-F238E27FC236}">
                <a16:creationId xmlns:a16="http://schemas.microsoft.com/office/drawing/2014/main" id="{14D8E249-5E2A-4A8F-8F32-FD81379E8C55}"/>
              </a:ext>
            </a:extLst>
          </p:cNvPr>
          <p:cNvCxnSpPr>
            <a:cxnSpLocks/>
          </p:cNvCxnSpPr>
          <p:nvPr/>
        </p:nvCxnSpPr>
        <p:spPr bwMode="auto">
          <a:xfrm>
            <a:off x="4104560" y="5636929"/>
            <a:ext cx="238125" cy="482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29" name="Rett pilkobling 128">
            <a:extLst>
              <a:ext uri="{FF2B5EF4-FFF2-40B4-BE49-F238E27FC236}">
                <a16:creationId xmlns:a16="http://schemas.microsoft.com/office/drawing/2014/main" id="{98AC4372-FF53-484F-A3AA-5A0158B58248}"/>
              </a:ext>
            </a:extLst>
          </p:cNvPr>
          <p:cNvCxnSpPr>
            <a:cxnSpLocks/>
          </p:cNvCxnSpPr>
          <p:nvPr/>
        </p:nvCxnSpPr>
        <p:spPr bwMode="auto">
          <a:xfrm>
            <a:off x="4073882" y="5643002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0" name="Rett pilkobling 129">
            <a:extLst>
              <a:ext uri="{FF2B5EF4-FFF2-40B4-BE49-F238E27FC236}">
                <a16:creationId xmlns:a16="http://schemas.microsoft.com/office/drawing/2014/main" id="{B2B497AD-16A6-47E6-AE50-B740115AF175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9286" y="5633892"/>
            <a:ext cx="230980" cy="48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1" name="Rett pilkobling 130">
            <a:extLst>
              <a:ext uri="{FF2B5EF4-FFF2-40B4-BE49-F238E27FC236}">
                <a16:creationId xmlns:a16="http://schemas.microsoft.com/office/drawing/2014/main" id="{433B526C-33EF-4F71-8813-58F12BC2AD67}"/>
              </a:ext>
            </a:extLst>
          </p:cNvPr>
          <p:cNvCxnSpPr>
            <a:cxnSpLocks/>
          </p:cNvCxnSpPr>
          <p:nvPr/>
        </p:nvCxnSpPr>
        <p:spPr bwMode="auto">
          <a:xfrm>
            <a:off x="3809286" y="5643002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2" name="Rett pilkobling 131">
            <a:extLst>
              <a:ext uri="{FF2B5EF4-FFF2-40B4-BE49-F238E27FC236}">
                <a16:creationId xmlns:a16="http://schemas.microsoft.com/office/drawing/2014/main" id="{B7688A49-5364-4136-A14A-48C6392685AD}"/>
              </a:ext>
            </a:extLst>
          </p:cNvPr>
          <p:cNvCxnSpPr>
            <a:cxnSpLocks/>
          </p:cNvCxnSpPr>
          <p:nvPr/>
        </p:nvCxnSpPr>
        <p:spPr bwMode="auto">
          <a:xfrm>
            <a:off x="3809286" y="5039004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3" name="Rett pilkobling 132">
            <a:extLst>
              <a:ext uri="{FF2B5EF4-FFF2-40B4-BE49-F238E27FC236}">
                <a16:creationId xmlns:a16="http://schemas.microsoft.com/office/drawing/2014/main" id="{60FE8EF3-01A4-48F1-B86C-D3A2D4951DA7}"/>
              </a:ext>
            </a:extLst>
          </p:cNvPr>
          <p:cNvCxnSpPr>
            <a:cxnSpLocks/>
          </p:cNvCxnSpPr>
          <p:nvPr/>
        </p:nvCxnSpPr>
        <p:spPr bwMode="auto">
          <a:xfrm>
            <a:off x="3809286" y="4433456"/>
            <a:ext cx="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cxnSp>
        <p:nvCxnSpPr>
          <p:cNvPr id="134" name="Rett pilkobling 133">
            <a:extLst>
              <a:ext uri="{FF2B5EF4-FFF2-40B4-BE49-F238E27FC236}">
                <a16:creationId xmlns:a16="http://schemas.microsoft.com/office/drawing/2014/main" id="{96C74D5F-F63C-40D1-8B7D-357451870CF5}"/>
              </a:ext>
            </a:extLst>
          </p:cNvPr>
          <p:cNvCxnSpPr>
            <a:cxnSpLocks/>
          </p:cNvCxnSpPr>
          <p:nvPr/>
        </p:nvCxnSpPr>
        <p:spPr bwMode="auto">
          <a:xfrm>
            <a:off x="3836858" y="5037564"/>
            <a:ext cx="497150" cy="476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kstSylinder 134">
                <a:extLst>
                  <a:ext uri="{FF2B5EF4-FFF2-40B4-BE49-F238E27FC236}">
                    <a16:creationId xmlns:a16="http://schemas.microsoft.com/office/drawing/2014/main" id="{D146FA71-D957-48CD-83A5-7E9EE6E49BF2}"/>
                  </a:ext>
                </a:extLst>
              </p:cNvPr>
              <p:cNvSpPr txBox="1"/>
              <p:nvPr/>
            </p:nvSpPr>
            <p:spPr>
              <a:xfrm>
                <a:off x="8359357" y="5429250"/>
                <a:ext cx="6033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5" name="TekstSylinder 134">
                <a:extLst>
                  <a:ext uri="{FF2B5EF4-FFF2-40B4-BE49-F238E27FC236}">
                    <a16:creationId xmlns:a16="http://schemas.microsoft.com/office/drawing/2014/main" id="{D146FA71-D957-48CD-83A5-7E9EE6E49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357" y="5429250"/>
                <a:ext cx="603307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kstSylinder 135">
                <a:extLst>
                  <a:ext uri="{FF2B5EF4-FFF2-40B4-BE49-F238E27FC236}">
                    <a16:creationId xmlns:a16="http://schemas.microsoft.com/office/drawing/2014/main" id="{98B44BD4-972A-4C6E-8A6B-036A6E3B7622}"/>
                  </a:ext>
                </a:extLst>
              </p:cNvPr>
              <p:cNvSpPr txBox="1"/>
              <p:nvPr/>
            </p:nvSpPr>
            <p:spPr>
              <a:xfrm>
                <a:off x="8365930" y="4828402"/>
                <a:ext cx="6033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6" name="TekstSylinder 135">
                <a:extLst>
                  <a:ext uri="{FF2B5EF4-FFF2-40B4-BE49-F238E27FC236}">
                    <a16:creationId xmlns:a16="http://schemas.microsoft.com/office/drawing/2014/main" id="{98B44BD4-972A-4C6E-8A6B-036A6E3B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930" y="4828402"/>
                <a:ext cx="60330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kstSylinder 136">
                <a:extLst>
                  <a:ext uri="{FF2B5EF4-FFF2-40B4-BE49-F238E27FC236}">
                    <a16:creationId xmlns:a16="http://schemas.microsoft.com/office/drawing/2014/main" id="{46A55C5A-E130-4D3B-AFC8-01A1C58C6C79}"/>
                  </a:ext>
                </a:extLst>
              </p:cNvPr>
              <p:cNvSpPr txBox="1"/>
              <p:nvPr/>
            </p:nvSpPr>
            <p:spPr>
              <a:xfrm>
                <a:off x="8341375" y="4227554"/>
                <a:ext cx="6033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7" name="TekstSylinder 136">
                <a:extLst>
                  <a:ext uri="{FF2B5EF4-FFF2-40B4-BE49-F238E27FC236}">
                    <a16:creationId xmlns:a16="http://schemas.microsoft.com/office/drawing/2014/main" id="{46A55C5A-E130-4D3B-AFC8-01A1C58C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375" y="4227554"/>
                <a:ext cx="603307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6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E0862D-9173-4E0F-80F9-AA1AB573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image classification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173DBA-A6BA-4C4B-86E6-DFEA1AC28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/>
              <a:t>Build invariance:</a:t>
            </a:r>
          </a:p>
          <a:p>
            <a:pPr lvl="1"/>
            <a:r>
              <a:rPr lang="en-US" sz="1600" dirty="0"/>
              <a:t>Translation</a:t>
            </a:r>
          </a:p>
          <a:p>
            <a:pPr lvl="1"/>
            <a:r>
              <a:rPr lang="en-US" sz="1600" dirty="0"/>
              <a:t>Occlusion</a:t>
            </a:r>
          </a:p>
          <a:p>
            <a:pPr lvl="1"/>
            <a:r>
              <a:rPr lang="en-US" sz="1600" dirty="0"/>
              <a:t>Illumination</a:t>
            </a:r>
          </a:p>
          <a:p>
            <a:pPr lvl="1"/>
            <a:r>
              <a:rPr lang="en-US" sz="1600" dirty="0"/>
              <a:t>View angle variations</a:t>
            </a:r>
          </a:p>
          <a:p>
            <a:pPr lvl="1"/>
            <a:r>
              <a:rPr lang="en-US" sz="1600" dirty="0"/>
              <a:t>Deformation</a:t>
            </a:r>
          </a:p>
          <a:p>
            <a:pPr lvl="1"/>
            <a:r>
              <a:rPr lang="en-US" sz="1600" dirty="0"/>
              <a:t>Background Clutter</a:t>
            </a:r>
          </a:p>
          <a:p>
            <a:pPr lvl="1"/>
            <a:r>
              <a:rPr lang="en-US" sz="1600" dirty="0"/>
              <a:t>Interclass variation</a:t>
            </a:r>
          </a:p>
          <a:p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446E0-6A76-49CE-BF82-CE058DA0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D3C7B4A-6B5B-4383-ACC6-CE98D282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9E0E03-BE86-43EE-992E-58917F52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14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b="1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1836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473A2F-D5DC-49BB-B7D9-F39F40E3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Pooling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97A3E8-CC24-4BE3-94A3-FCA4382F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o" sz="1600" dirty="0"/>
              <a:t>Spatial reduction and forcing invariance</a:t>
            </a:r>
          </a:p>
          <a:p>
            <a:r>
              <a:rPr lang="en-US" sz="1600" dirty="0"/>
              <a:t>Operates over each activation map independently</a:t>
            </a:r>
          </a:p>
          <a:p>
            <a:r>
              <a:rPr lang="en-US" sz="1600" dirty="0"/>
              <a:t>No learnable weights</a:t>
            </a:r>
          </a:p>
          <a:p>
            <a:endParaRPr lang="no" sz="1600" dirty="0"/>
          </a:p>
          <a:p>
            <a:endParaRPr lang="no" sz="1600" dirty="0"/>
          </a:p>
          <a:p>
            <a:r>
              <a:rPr lang="no" sz="1600" dirty="0"/>
              <a:t>Two methods:</a:t>
            </a:r>
          </a:p>
          <a:p>
            <a:pPr lvl="1"/>
            <a:r>
              <a:rPr lang="no" sz="1600" dirty="0"/>
              <a:t>Max pooling</a:t>
            </a:r>
          </a:p>
          <a:p>
            <a:pPr lvl="1"/>
            <a:r>
              <a:rPr lang="no" sz="1600" dirty="0"/>
              <a:t>Average pooling</a:t>
            </a:r>
          </a:p>
          <a:p>
            <a:pPr lvl="1"/>
            <a:endParaRPr lang="no" sz="1600" dirty="0"/>
          </a:p>
          <a:p>
            <a:pPr lvl="1"/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261CBF-F5F7-4128-8569-ED2F11B0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BD6270-452F-4BC5-BF43-8E951B5E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55EEC2-B89A-4AB5-A5C2-6E1F08FB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7" name="Shape 979">
            <a:extLst>
              <a:ext uri="{FF2B5EF4-FFF2-40B4-BE49-F238E27FC236}">
                <a16:creationId xmlns:a16="http://schemas.microsoft.com/office/drawing/2014/main" id="{67C28D2A-D265-482B-9092-9675819DC9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6520" y="3340100"/>
            <a:ext cx="2897330" cy="243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767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7D6D18-7C19-4BB8-B402-D41C9908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B8FF1C-4E00-4FA2-A78B-22B0516E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213100" cy="4114800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A </a:t>
            </a:r>
            <a:r>
              <a:rPr lang="en-US" sz="1600" dirty="0" err="1"/>
              <a:t>strided</a:t>
            </a:r>
            <a:r>
              <a:rPr lang="en-US" sz="1600" dirty="0"/>
              <a:t> maximum filtering</a:t>
            </a:r>
          </a:p>
          <a:p>
            <a:endParaRPr lang="en-US" sz="1600" dirty="0"/>
          </a:p>
          <a:p>
            <a:r>
              <a:rPr lang="en-US" sz="1600" dirty="0"/>
              <a:t>Choosing the maximum value inside the kernel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03E925-F740-410E-9B62-07FA111D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BC9026-B277-439C-854F-A9E25A73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4F0DCC-2617-42B5-8A83-9CAF8785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8" name="Shape 948">
            <a:extLst>
              <a:ext uri="{FF2B5EF4-FFF2-40B4-BE49-F238E27FC236}">
                <a16:creationId xmlns:a16="http://schemas.microsoft.com/office/drawing/2014/main" id="{056C249E-1481-4EB5-B6BE-B4FA644DC0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244" y="3581400"/>
            <a:ext cx="4519656" cy="206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192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0B01B7-8B6C-4ADD-8B2A-9226A88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Max-pooling: invariance built-in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BA1DE6-DDF4-4AAD-B1C4-759681DC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905250" cy="4114800"/>
          </a:xfrm>
        </p:spPr>
        <p:txBody>
          <a:bodyPr/>
          <a:lstStyle/>
          <a:p>
            <a:endParaRPr lang="no" sz="1600" dirty="0"/>
          </a:p>
          <a:p>
            <a:r>
              <a:rPr lang="no" sz="1600" dirty="0"/>
              <a:t>With max-pooling you explicitly remove some spatial information</a:t>
            </a:r>
          </a:p>
          <a:p>
            <a:endParaRPr lang="no" sz="1600" dirty="0"/>
          </a:p>
          <a:p>
            <a:r>
              <a:rPr lang="no" sz="1600" dirty="0"/>
              <a:t>This can help both position and rotation invariance</a:t>
            </a:r>
          </a:p>
          <a:p>
            <a:pPr marL="0" indent="0">
              <a:buNone/>
            </a:pPr>
            <a:endParaRPr lang="no" sz="1600" dirty="0"/>
          </a:p>
          <a:p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675666-106C-4B5D-8596-7EC92FEC8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5CE7DC-F114-41F4-8678-43127D94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D0A69F-E0B7-4404-AE69-47726509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9" name="Shape 955">
            <a:extLst>
              <a:ext uri="{FF2B5EF4-FFF2-40B4-BE49-F238E27FC236}">
                <a16:creationId xmlns:a16="http://schemas.microsoft.com/office/drawing/2014/main" id="{3FCA1FBA-4675-4CAF-8197-D8FBDBA034C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3426" y="2073699"/>
            <a:ext cx="2235678" cy="17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956">
            <a:extLst>
              <a:ext uri="{FF2B5EF4-FFF2-40B4-BE49-F238E27FC236}">
                <a16:creationId xmlns:a16="http://schemas.microsoft.com/office/drawing/2014/main" id="{5B60593E-09DD-44D1-80F9-9224635375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100" y="4230300"/>
            <a:ext cx="4315900" cy="20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8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485411-3C08-4DB0-B46D-14107ADE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Max-pooling have some important problems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175258-121F-4CF1-8B4F-473138A2B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378200" cy="4114800"/>
          </a:xfrm>
        </p:spPr>
        <p:txBody>
          <a:bodyPr/>
          <a:lstStyle/>
          <a:p>
            <a:endParaRPr lang="no" sz="1600" dirty="0"/>
          </a:p>
          <a:p>
            <a:r>
              <a:rPr lang="no" sz="1600" dirty="0"/>
              <a:t>Even if we want our final results to be positional </a:t>
            </a:r>
            <a:r>
              <a:rPr lang="en-US" sz="1600" dirty="0"/>
              <a:t>invariant</a:t>
            </a:r>
            <a:r>
              <a:rPr lang="no" sz="1600" dirty="0"/>
              <a:t>, we may need positional information in the earlier representations</a:t>
            </a:r>
          </a:p>
          <a:p>
            <a:endParaRPr lang="en-US" sz="1600" dirty="0"/>
          </a:p>
          <a:p>
            <a:r>
              <a:rPr lang="no" sz="1600" dirty="0"/>
              <a:t>Only a small part of the network is updated with gradients each step (learning slower)</a:t>
            </a:r>
          </a:p>
          <a:p>
            <a:endParaRPr lang="en-US" sz="1600" dirty="0"/>
          </a:p>
          <a:p>
            <a:r>
              <a:rPr lang="no" sz="1600" dirty="0"/>
              <a:t>We calculate a lot of values that is not “used”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67C97F-1D37-4163-BD4A-FC67354D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FD8557-CD46-4633-AF47-124F7F19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8011DE-41C5-4820-874E-02CAB69C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7" name="Shape 955">
            <a:extLst>
              <a:ext uri="{FF2B5EF4-FFF2-40B4-BE49-F238E27FC236}">
                <a16:creationId xmlns:a16="http://schemas.microsoft.com/office/drawing/2014/main" id="{884E6DDA-2563-4956-BA8D-6DA5DC15DF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3426" y="2073699"/>
            <a:ext cx="2235678" cy="17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56">
            <a:extLst>
              <a:ext uri="{FF2B5EF4-FFF2-40B4-BE49-F238E27FC236}">
                <a16:creationId xmlns:a16="http://schemas.microsoft.com/office/drawing/2014/main" id="{FA5F579F-8643-4B59-8198-7F984B20D3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100" y="4230300"/>
            <a:ext cx="4315900" cy="20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1244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b="1" dirty="0"/>
              <a:t>Visualizing and Understanding CNN</a:t>
            </a:r>
            <a:endParaRPr lang="en-US" altLang="nb-NO" sz="1600" b="1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8567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809E64BB-E861-4B6C-AA56-5F13C940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2" y="1981200"/>
            <a:ext cx="3652838" cy="4222750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 err="1"/>
              <a:t>AlexNet</a:t>
            </a:r>
            <a:r>
              <a:rPr lang="en-US" sz="1600" dirty="0"/>
              <a:t>, the winner of the ImageNet classification challenge 2012.</a:t>
            </a:r>
          </a:p>
          <a:p>
            <a:endParaRPr lang="en-US" sz="1600" dirty="0"/>
          </a:p>
          <a:p>
            <a:r>
              <a:rPr lang="en-US" sz="1600" dirty="0"/>
              <a:t>Filter bank of size (11x11x3)x96 for the first convolutional layer: </a:t>
            </a:r>
          </a:p>
          <a:p>
            <a:endParaRPr lang="en-US" sz="1600" dirty="0"/>
          </a:p>
          <a:p>
            <a:r>
              <a:rPr lang="en-US" sz="1600" dirty="0"/>
              <a:t>Visualizing the learnt weights</a:t>
            </a:r>
          </a:p>
          <a:p>
            <a:endParaRPr lang="en-US" sz="16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E539F8-676F-4059-8E29-8BDC9AD4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and Understanding </a:t>
            </a:r>
            <a:r>
              <a:rPr lang="en-US" dirty="0" err="1"/>
              <a:t>ConvNets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5BE0F5-6F55-4841-A406-A65E4C8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78AD3E-82DE-486B-B9C9-3400EBD26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F0185A-F62C-48D7-932E-ABEAEDEA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11" name="Plassholder for bilde 5" descr="ImageNet Classification with Deep Convolutional Neural Networks">
            <a:extLst>
              <a:ext uri="{FF2B5EF4-FFF2-40B4-BE49-F238E27FC236}">
                <a16:creationId xmlns:a16="http://schemas.microsoft.com/office/drawing/2014/main" id="{00A755C3-95D5-4841-B0D7-B12D50CC4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121150"/>
            <a:ext cx="4861484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lassholder for bilde 5" descr="cs231n_2017_lecture5.pdf">
            <a:extLst>
              <a:ext uri="{FF2B5EF4-FFF2-40B4-BE49-F238E27FC236}">
                <a16:creationId xmlns:a16="http://schemas.microsoft.com/office/drawing/2014/main" id="{3C344060-C634-4987-94C0-00CDC4067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33" y="6019800"/>
            <a:ext cx="4452938" cy="2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lassholder for bilde 5" descr="alexnet - Google-søk">
            <a:extLst>
              <a:ext uri="{FF2B5EF4-FFF2-40B4-BE49-F238E27FC236}">
                <a16:creationId xmlns:a16="http://schemas.microsoft.com/office/drawing/2014/main" id="{3223327E-74EC-4729-971C-FB49A9B94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18" y="2221190"/>
            <a:ext cx="4674875" cy="14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4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1E8885-59A1-4FF4-932F-83C58FC3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and Understanding deeper layers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43F715-53CF-470F-9A43-653F5961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sz="1600" dirty="0"/>
              <a:t>Looking at the filer coefficient directly at deeper layer is not meaningful. </a:t>
            </a:r>
          </a:p>
          <a:p>
            <a:endParaRPr lang="en-US" sz="1600" dirty="0"/>
          </a:p>
          <a:p>
            <a:r>
              <a:rPr lang="en-US" sz="1600" dirty="0"/>
              <a:t>Visualization with </a:t>
            </a:r>
            <a:r>
              <a:rPr lang="en-US" sz="1600" dirty="0" err="1"/>
              <a:t>Deconvnet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EBAED5-95F5-4934-978D-56A0A852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C974DF-F353-4F08-A3B5-0CB32D2E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7F9BA9-2518-4426-94C2-41AF1DEC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8" name="Plassholder for bilde 5" descr="LNCS 8689 - Visualizing and Understanding Convolutional Networks">
            <a:extLst>
              <a:ext uri="{FF2B5EF4-FFF2-40B4-BE49-F238E27FC236}">
                <a16:creationId xmlns:a16="http://schemas.microsoft.com/office/drawing/2014/main" id="{5D5AB317-72AD-431D-953F-A31D7FF6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60" y="4115678"/>
            <a:ext cx="1503634" cy="1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ssholder for bilde 5" descr="LNCS 8689 - Visualizing and Understanding Convolutional Networks">
            <a:extLst>
              <a:ext uri="{FF2B5EF4-FFF2-40B4-BE49-F238E27FC236}">
                <a16:creationId xmlns:a16="http://schemas.microsoft.com/office/drawing/2014/main" id="{21F22D76-CEFF-4E8B-A834-914E322BF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77" y="4118767"/>
            <a:ext cx="1468462" cy="1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ssholder for bilde 5" descr="LNCS 8689 - Visualizing and Understanding Convolutional Networks">
            <a:extLst>
              <a:ext uri="{FF2B5EF4-FFF2-40B4-BE49-F238E27FC236}">
                <a16:creationId xmlns:a16="http://schemas.microsoft.com/office/drawing/2014/main" id="{40FA260A-CF9C-42F1-AFB3-C836ED8D7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21" y="4118768"/>
            <a:ext cx="1530973" cy="1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lassholder for bilde 5" descr="LNCS 8689 - Visualizing and Understanding Convolutional Networks">
            <a:extLst>
              <a:ext uri="{FF2B5EF4-FFF2-40B4-BE49-F238E27FC236}">
                <a16:creationId xmlns:a16="http://schemas.microsoft.com/office/drawing/2014/main" id="{B5CEAF87-BD77-4190-9E59-FFD036F6C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577" y="4118768"/>
            <a:ext cx="1530973" cy="154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lassholder for bilde 5" descr="LNCS 8689 - Visualizing and Understanding Convolutional Networks">
            <a:extLst>
              <a:ext uri="{FF2B5EF4-FFF2-40B4-BE49-F238E27FC236}">
                <a16:creationId xmlns:a16="http://schemas.microsoft.com/office/drawing/2014/main" id="{F365B7D1-7866-4F15-8DF4-C9600821B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6" y="4115678"/>
            <a:ext cx="1421404" cy="1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E1AA171-DBA9-41E7-ACDE-CB36EC416B60}"/>
              </a:ext>
            </a:extLst>
          </p:cNvPr>
          <p:cNvSpPr txBox="1"/>
          <p:nvPr/>
        </p:nvSpPr>
        <p:spPr>
          <a:xfrm>
            <a:off x="728330" y="364236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1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128D26C-F0DE-4FD4-89A7-856518482721}"/>
              </a:ext>
            </a:extLst>
          </p:cNvPr>
          <p:cNvSpPr txBox="1"/>
          <p:nvPr/>
        </p:nvSpPr>
        <p:spPr>
          <a:xfrm>
            <a:off x="2290043" y="3625185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2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BF16C60-2823-4D1E-8E5F-888E51AEB04B}"/>
              </a:ext>
            </a:extLst>
          </p:cNvPr>
          <p:cNvSpPr txBox="1"/>
          <p:nvPr/>
        </p:nvSpPr>
        <p:spPr>
          <a:xfrm>
            <a:off x="3921674" y="361575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3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32F87D7-FA9E-428A-B5EA-87342C009C90}"/>
              </a:ext>
            </a:extLst>
          </p:cNvPr>
          <p:cNvSpPr txBox="1"/>
          <p:nvPr/>
        </p:nvSpPr>
        <p:spPr>
          <a:xfrm>
            <a:off x="5553305" y="360438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4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5E604D4-5D8A-4AAC-97A8-9459E5BCDE4E}"/>
              </a:ext>
            </a:extLst>
          </p:cNvPr>
          <p:cNvSpPr txBox="1"/>
          <p:nvPr/>
        </p:nvSpPr>
        <p:spPr>
          <a:xfrm>
            <a:off x="7243529" y="363099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5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D10460C-63EC-465C-AEEE-A7A1A22D4228}"/>
              </a:ext>
            </a:extLst>
          </p:cNvPr>
          <p:cNvSpPr/>
          <p:nvPr/>
        </p:nvSpPr>
        <p:spPr>
          <a:xfrm>
            <a:off x="457200" y="5622816"/>
            <a:ext cx="6291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Source Sans Pro"/>
              </a:rPr>
              <a:t>Zeiler</a:t>
            </a:r>
            <a:r>
              <a:rPr lang="en-US" sz="1200" dirty="0">
                <a:latin typeface="Source Sans Pro"/>
              </a:rPr>
              <a:t> M.D., Fergus R. (2014) Visualizing and Understanding Convolutional Networks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04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3AE85E-B4FA-4FAF-A809-E8987966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learning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098CE2-46EA-4117-8A43-38B468327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6309360" cy="934024"/>
          </a:xfrm>
        </p:spPr>
        <p:txBody>
          <a:bodyPr/>
          <a:lstStyle/>
          <a:p>
            <a:r>
              <a:rPr lang="en-US" sz="1600" dirty="0"/>
              <a:t>A convolution neural network is built up as a hierarchy were the complexity (abstraction) is increased by depth.</a:t>
            </a:r>
          </a:p>
          <a:p>
            <a:endParaRPr lang="en-US" sz="1600" dirty="0"/>
          </a:p>
          <a:p>
            <a:r>
              <a:rPr lang="en-US" sz="1600" dirty="0"/>
              <a:t>A hierarchical structure is parameter efficient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84441F-E7F8-48F8-AB99-E09FD92AD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DE5491-1E15-4268-97D7-D2B0C017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1DA5E7-9705-4B5F-95C5-AE12AF6A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7" name="Shape 364">
            <a:extLst>
              <a:ext uri="{FF2B5EF4-FFF2-40B4-BE49-F238E27FC236}">
                <a16:creationId xmlns:a16="http://schemas.microsoft.com/office/drawing/2014/main" id="{FAAEA66F-A954-488F-99AB-C29B9DDA46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4500" y="3607496"/>
            <a:ext cx="5839715" cy="2412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553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05C29F-3B4F-4825-9ECF-F98AF03D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Reuse of features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81616C-A6A8-47B1-9552-4D6D1AFE6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495800" cy="4114800"/>
          </a:xfrm>
        </p:spPr>
        <p:txBody>
          <a:bodyPr/>
          <a:lstStyle/>
          <a:p>
            <a:r>
              <a:rPr lang="en-US" sz="1600" dirty="0"/>
              <a:t>Each filter kernel is applied at all spatial positions</a:t>
            </a:r>
          </a:p>
          <a:p>
            <a:endParaRPr lang="en-US" sz="1600" dirty="0"/>
          </a:p>
          <a:p>
            <a:r>
              <a:rPr lang="en-US" sz="1600" dirty="0"/>
              <a:t>Features are reused:</a:t>
            </a:r>
          </a:p>
          <a:p>
            <a:pPr lvl="1"/>
            <a:r>
              <a:rPr lang="en-US" sz="1600" dirty="0"/>
              <a:t>e</a:t>
            </a:r>
            <a:r>
              <a:rPr lang="no" sz="1600" dirty="0"/>
              <a:t>dge</a:t>
            </a:r>
            <a:r>
              <a:rPr lang="en-US" sz="1600" dirty="0"/>
              <a:t>s</a:t>
            </a:r>
            <a:r>
              <a:rPr lang="no" sz="1600" dirty="0"/>
              <a:t>, fur, eye, grass</a:t>
            </a:r>
            <a:endParaRPr lang="en-US" sz="1600" dirty="0"/>
          </a:p>
          <a:p>
            <a:endParaRPr lang="en-US" sz="1600" dirty="0"/>
          </a:p>
          <a:p>
            <a:r>
              <a:rPr lang="no" sz="1600" dirty="0"/>
              <a:t>Reuse instead of retraining many times over</a:t>
            </a:r>
          </a:p>
          <a:p>
            <a:endParaRPr lang="en-US" sz="1600" dirty="0"/>
          </a:p>
          <a:p>
            <a:endParaRPr lang="en-US" sz="1600" dirty="0"/>
          </a:p>
          <a:p>
            <a:pPr marL="457200" lvl="0" indent="-228600">
              <a:spcBef>
                <a:spcPts val="0"/>
              </a:spcBef>
              <a:buChar char="-"/>
            </a:pPr>
            <a:endParaRPr lang="no" sz="1600" dirty="0"/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C5D26F-88BF-443B-BD66-47E3E9E4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EC399C-F176-460E-86B8-BF5359CD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AEA398-8E48-453F-959C-32ECAA15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7" name="Shape 204">
            <a:extLst>
              <a:ext uri="{FF2B5EF4-FFF2-40B4-BE49-F238E27FC236}">
                <a16:creationId xmlns:a16="http://schemas.microsoft.com/office/drawing/2014/main" id="{FE7EAC9C-C939-4ABE-9E50-6F0EEB69A9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 bwMode="auto">
          <a:xfrm>
            <a:off x="5806440" y="3954780"/>
            <a:ext cx="2656457" cy="21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bilde 5" descr="2018_02_19_22_19_43_cs231n_2017_lecture5.pdf.png - Paint">
            <a:extLst>
              <a:ext uri="{FF2B5EF4-FFF2-40B4-BE49-F238E27FC236}">
                <a16:creationId xmlns:a16="http://schemas.microsoft.com/office/drawing/2014/main" id="{8E33496A-A389-40A1-AED7-07F62FCF1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93" y="1752600"/>
            <a:ext cx="2993349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2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131B15-22A3-4217-B253-2AFF4F58E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Building invariance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1FFA6D-99B7-4C4E-B094-F4D48FFA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05000"/>
            <a:ext cx="76962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Translation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Occlusion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Illumination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5BBDC2-6B1C-407B-95E0-521EFC1B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B73A1E-D9C3-4405-B572-DF1DC2F9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1430D8-32D1-4FA4-BB7B-332EF490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Shape 276">
            <a:extLst>
              <a:ext uri="{FF2B5EF4-FFF2-40B4-BE49-F238E27FC236}">
                <a16:creationId xmlns:a16="http://schemas.microsoft.com/office/drawing/2014/main" id="{BE115C79-1620-4E4E-805A-DE004580CA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813" y="3196874"/>
            <a:ext cx="8358099" cy="277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812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101EA9-3B61-497E-BAE4-558AFF49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B49ED2-5604-499B-9DFC-EFB45572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o" sz="1600" dirty="0"/>
          </a:p>
          <a:p>
            <a:r>
              <a:rPr lang="en-US" sz="1600" dirty="0"/>
              <a:t>A convolutional neural network still “remembers” shapes, rotation, size.</a:t>
            </a:r>
          </a:p>
          <a:p>
            <a:endParaRPr lang="en-US" sz="1600" dirty="0"/>
          </a:p>
          <a:p>
            <a:r>
              <a:rPr lang="en-US" sz="1600" dirty="0"/>
              <a:t>No fundamental understanding of the concept “cat”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06C27E-050F-4A91-8248-C4550E40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F388A4-8F15-46A7-98DF-B0342009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4E14C9-6CA8-451B-BAE6-91C2A6AB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960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b="1" dirty="0"/>
              <a:t>Applications were CNN are used</a:t>
            </a:r>
            <a:endParaRPr lang="en-US" altLang="nb-NO" sz="1600" b="1" dirty="0"/>
          </a:p>
          <a:p>
            <a:r>
              <a:rPr lang="en-US" altLang="nb-NO" sz="1600" dirty="0"/>
              <a:t>Alternative to </a:t>
            </a:r>
            <a:r>
              <a:rPr lang="en-US" altLang="nb-NO" sz="1600" dirty="0" err="1"/>
              <a:t>ConvNet</a:t>
            </a:r>
            <a:endParaRPr lang="en-US" altLang="nb-NO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645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9AFD39-DA99-4287-AF0C-0E61B56C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convolutional neural network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C9F719-696D-4C9A-B3E4-32E485D89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sz="1600" dirty="0"/>
              <a:t>Classification</a:t>
            </a:r>
          </a:p>
          <a:p>
            <a:r>
              <a:rPr lang="en-US" sz="1600" dirty="0"/>
              <a:t>Detection</a:t>
            </a:r>
          </a:p>
          <a:p>
            <a:r>
              <a:rPr lang="en-US" sz="1600" dirty="0"/>
              <a:t>Segmentation </a:t>
            </a:r>
          </a:p>
          <a:p>
            <a:r>
              <a:rPr lang="en-US" sz="1600" dirty="0"/>
              <a:t>Reinforcement learning (game playing)</a:t>
            </a:r>
          </a:p>
          <a:p>
            <a:r>
              <a:rPr lang="en-US" sz="1600" dirty="0"/>
              <a:t>Image captioning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64FF29-F46D-4607-91E2-EDDBFBA3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C06650-79B1-4F71-9690-CAB15452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42DCC7-2854-4337-82FB-570E5131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17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821119-E0FD-481C-99D6-1BB893A0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BE46D1-9FFB-4034-9917-1199CA31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A37D1C-8B5F-4852-B1D8-98A7C04F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89BE93-CD10-4044-A8AD-1BBF0A85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7" name="Plassholder for bilde 5" descr="Deep Learning with Tensorflow: Part 2 — Image classification">
            <a:extLst>
              <a:ext uri="{FF2B5EF4-FFF2-40B4-BE49-F238E27FC236}">
                <a16:creationId xmlns:a16="http://schemas.microsoft.com/office/drawing/2014/main" id="{70649F19-5E08-46B5-A5C7-81A27F92E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48100"/>
            <a:ext cx="4079240" cy="2225040"/>
          </a:xfrm>
        </p:spPr>
      </p:pic>
      <p:pic>
        <p:nvPicPr>
          <p:cNvPr id="9" name="Plassholder for bilde 5" descr="Feature Learning Escapades">
            <a:extLst>
              <a:ext uri="{FF2B5EF4-FFF2-40B4-BE49-F238E27FC236}">
                <a16:creationId xmlns:a16="http://schemas.microsoft.com/office/drawing/2014/main" id="{85D3063F-4FB8-408A-829F-022247504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18" y="1516380"/>
            <a:ext cx="3830506" cy="37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5183A2C-517D-448D-AD7E-11E840474938}"/>
              </a:ext>
            </a:extLst>
          </p:cNvPr>
          <p:cNvSpPr txBox="1"/>
          <p:nvPr/>
        </p:nvSpPr>
        <p:spPr>
          <a:xfrm>
            <a:off x="990600" y="1981200"/>
            <a:ext cx="290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Images for ImageNet</a:t>
            </a:r>
          </a:p>
        </p:txBody>
      </p:sp>
    </p:spTree>
    <p:extLst>
      <p:ext uri="{BB962C8B-B14F-4D97-AF65-F5344CB8AC3E}">
        <p14:creationId xmlns:p14="http://schemas.microsoft.com/office/powerpoint/2010/main" val="2881326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B25E91-4BE9-4F3B-9CFD-338859A2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C82CC5-9B49-4A93-8D9E-7DBA1429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55E72A-DD6B-4394-8249-0A48DBCB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916592-5964-457F-9253-A596BB40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7" name="Plassholder for bilde 5" descr="cs231n_2017_lecture5.pdf">
            <a:extLst>
              <a:ext uri="{FF2B5EF4-FFF2-40B4-BE49-F238E27FC236}">
                <a16:creationId xmlns:a16="http://schemas.microsoft.com/office/drawing/2014/main" id="{3A0DE3B5-3AF2-4DE7-9222-D1BFB7FD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28" y="3997458"/>
            <a:ext cx="3175897" cy="202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bilde 5" descr="CS231n_Lecture1_less_audio">
            <a:extLst>
              <a:ext uri="{FF2B5EF4-FFF2-40B4-BE49-F238E27FC236}">
                <a16:creationId xmlns:a16="http://schemas.microsoft.com/office/drawing/2014/main" id="{9F74105A-C636-41C9-B745-AB4CD8597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28" y="1493943"/>
            <a:ext cx="2971149" cy="181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ssholder for bilde 5" descr="Google Foto-resultat for http://poseprior.is.tue.mpg.de/assets/2D-to-3D-Pose.jpg">
            <a:extLst>
              <a:ext uri="{FF2B5EF4-FFF2-40B4-BE49-F238E27FC236}">
                <a16:creationId xmlns:a16="http://schemas.microsoft.com/office/drawing/2014/main" id="{4D46A10F-2911-42CE-A1DD-1AB87C785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03442"/>
            <a:ext cx="4052197" cy="217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787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F96315-9DAD-4575-A741-B5BF8599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4B33A-B7F7-43EA-9CBF-53BF83E6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41D9CD-0B5C-4DBA-8DFB-1F7D80EC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9EA88F-326F-4234-B65F-28183453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7" name="Plassholder for bilde 5" descr="segmentation selfdriving cars - Google-søk">
            <a:extLst>
              <a:ext uri="{FF2B5EF4-FFF2-40B4-BE49-F238E27FC236}">
                <a16:creationId xmlns:a16="http://schemas.microsoft.com/office/drawing/2014/main" id="{894782B2-DA5C-4D9C-9C66-69C0D244E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1763" y="2308758"/>
            <a:ext cx="6639237" cy="3611982"/>
          </a:xfrm>
        </p:spPr>
      </p:pic>
    </p:spTree>
    <p:extLst>
      <p:ext uri="{BB962C8B-B14F-4D97-AF65-F5344CB8AC3E}">
        <p14:creationId xmlns:p14="http://schemas.microsoft.com/office/powerpoint/2010/main" val="4191465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A064FF-CC3B-469C-87CE-D9D5D54F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(game playing)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A4B14E-01C9-4C97-8F92-B49227B3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00AB78-1BAA-4105-A36F-981B0A9D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B612FA-BCCF-4AF2-A5EA-767951AE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7" name="Plassholder for bilde 5" descr="Reinforcement learning games - Google-søk">
            <a:extLst>
              <a:ext uri="{FF2B5EF4-FFF2-40B4-BE49-F238E27FC236}">
                <a16:creationId xmlns:a16="http://schemas.microsoft.com/office/drawing/2014/main" id="{D217ECBC-8C1B-42CB-8A0F-0DE560315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0140" y="2369801"/>
            <a:ext cx="7216140" cy="3461176"/>
          </a:xfrm>
        </p:spPr>
      </p:pic>
    </p:spTree>
    <p:extLst>
      <p:ext uri="{BB962C8B-B14F-4D97-AF65-F5344CB8AC3E}">
        <p14:creationId xmlns:p14="http://schemas.microsoft.com/office/powerpoint/2010/main" val="375950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5F6108-1D1A-455E-BAF9-D0446F28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06FA2F-6479-4285-901C-B918CABD2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01CED4-F9F0-4F91-B754-022864CC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9544D7-7A26-4ABF-980A-FC2DA015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7" name="Plassholder for bilde 5" descr="image captioning - Google-søk">
            <a:extLst>
              <a:ext uri="{FF2B5EF4-FFF2-40B4-BE49-F238E27FC236}">
                <a16:creationId xmlns:a16="http://schemas.microsoft.com/office/drawing/2014/main" id="{6026FADE-98E5-4BAB-8F2A-64D7C368C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71700"/>
            <a:ext cx="6370346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51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05D3C-EDE1-41F9-A67D-A69C71B5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CF59A5-5186-48E8-8263-8555FAF9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64544"/>
            <a:ext cx="7696200" cy="4114800"/>
          </a:xfrm>
        </p:spPr>
        <p:txBody>
          <a:bodyPr/>
          <a:lstStyle/>
          <a:p>
            <a:r>
              <a:rPr lang="en-US" sz="1600" dirty="0"/>
              <a:t>Challenges with image classification</a:t>
            </a:r>
          </a:p>
          <a:p>
            <a:r>
              <a:rPr lang="en-US" sz="1600" dirty="0"/>
              <a:t>Benchmark: ImageNet</a:t>
            </a:r>
          </a:p>
          <a:p>
            <a:r>
              <a:rPr lang="en-US" sz="1600" dirty="0"/>
              <a:t>Fully connected neural network on images</a:t>
            </a:r>
          </a:p>
          <a:p>
            <a:r>
              <a:rPr lang="en-US" altLang="nb-NO" sz="1600" dirty="0"/>
              <a:t>Convolutional layer</a:t>
            </a:r>
          </a:p>
          <a:p>
            <a:r>
              <a:rPr lang="en-US" altLang="nb-NO" sz="1600" dirty="0"/>
              <a:t>Convolutional layer hyperparameters</a:t>
            </a:r>
          </a:p>
          <a:p>
            <a:r>
              <a:rPr lang="en-US" altLang="nb-NO" sz="1600" dirty="0"/>
              <a:t>Convolutional layer example</a:t>
            </a:r>
          </a:p>
          <a:p>
            <a:r>
              <a:rPr lang="en-US" altLang="nb-NO" sz="1600" dirty="0"/>
              <a:t>Receptive field (Field of View)</a:t>
            </a:r>
          </a:p>
          <a:p>
            <a:r>
              <a:rPr lang="en-US" altLang="nb-NO" sz="1600" dirty="0"/>
              <a:t>Dilated convolutions</a:t>
            </a:r>
          </a:p>
          <a:p>
            <a:r>
              <a:rPr lang="en-US" altLang="nb-NO" sz="1600" dirty="0"/>
              <a:t>Pooling</a:t>
            </a:r>
          </a:p>
          <a:p>
            <a:r>
              <a:rPr lang="en-US" sz="1600" dirty="0"/>
              <a:t>Visualizing and Understanding CNN</a:t>
            </a:r>
            <a:endParaRPr lang="en-US" altLang="nb-NO" sz="1600" dirty="0"/>
          </a:p>
          <a:p>
            <a:r>
              <a:rPr lang="en-US" sz="1600" dirty="0"/>
              <a:t>Applications were CNN are used</a:t>
            </a:r>
            <a:endParaRPr lang="en-US" altLang="nb-NO" sz="1600" dirty="0"/>
          </a:p>
          <a:p>
            <a:r>
              <a:rPr lang="en-US" altLang="nb-NO" sz="1600" b="1" dirty="0"/>
              <a:t>Alternative to </a:t>
            </a:r>
            <a:r>
              <a:rPr lang="en-US" altLang="nb-NO" sz="1600" b="1" dirty="0" err="1"/>
              <a:t>ConvNet</a:t>
            </a:r>
            <a:endParaRPr lang="en-US" altLang="nb-NO" sz="16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FBFE91-103D-4531-ADA8-9CD900F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57468-140A-4A64-8D49-B3F9041F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5E4D6FE-6560-48A4-91C2-F35CE60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26268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nb-NO" dirty="0"/>
              <a:t>14.2.2018</a:t>
            </a: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10497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4E7AA9-0E55-4560-A0BE-31D5F5BB6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/>
              <a:t>Alternative to </a:t>
            </a:r>
            <a:r>
              <a:rPr lang="en-US" altLang="nb-NO" dirty="0" err="1"/>
              <a:t>ConvNet</a:t>
            </a:r>
            <a:endParaRPr lang="en-US" alt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005A29-6A71-4A7B-974E-5311680A4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/>
              <a:t>Note: Not part of curriculum</a:t>
            </a:r>
          </a:p>
          <a:p>
            <a:endParaRPr lang="en-US" sz="1600" dirty="0"/>
          </a:p>
          <a:p>
            <a:r>
              <a:rPr lang="en-US" sz="1600" dirty="0"/>
              <a:t>Rotation equivariant vector field networks</a:t>
            </a:r>
          </a:p>
          <a:p>
            <a:pPr lvl="1"/>
            <a:r>
              <a:rPr lang="en-US" sz="1600" dirty="0"/>
              <a:t>https://arxiv.org/abs/1612.09346</a:t>
            </a:r>
          </a:p>
          <a:p>
            <a:endParaRPr lang="en-US" sz="1600" dirty="0"/>
          </a:p>
          <a:p>
            <a:r>
              <a:rPr lang="en-US" sz="1600" dirty="0"/>
              <a:t>Capsule Network</a:t>
            </a:r>
          </a:p>
          <a:p>
            <a:pPr lvl="1"/>
            <a:r>
              <a:rPr lang="en-US" sz="1600" dirty="0"/>
              <a:t>https://arxiv.org/abs/1710.09829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D8F067-A436-4FBD-B66D-CEA8AAD6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696CF7-E305-4550-95C8-1FAF930D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F03DDD-4FC9-46F4-9F28-0E2E9327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2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363F2B-29B9-4322-A97F-417D13D2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Building invariance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108F18-A43B-47EE-AEB4-C8325D167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View angle variations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8CFF60-C7E7-4E3A-8436-DDE5C844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4F17CA-EA32-49D9-8B6B-38E26B21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9B7B5A-D21A-4DA1-ABC6-4E31E4B1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lassholder for bilde 5" descr="Untitled - Paint">
            <a:extLst>
              <a:ext uri="{FF2B5EF4-FFF2-40B4-BE49-F238E27FC236}">
                <a16:creationId xmlns:a16="http://schemas.microsoft.com/office/drawing/2014/main" id="{A10CC5B5-6A2F-44C2-B568-705A5F66A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50" y="2640254"/>
            <a:ext cx="4918222" cy="306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7720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B0AF64-24F7-4461-9391-67075120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vs dense net on cifar10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1FA08D-B73C-4E7B-AB5F-265AA50A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37BB1C-3F2A-47A6-84BD-5BC29622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049774-6BDA-46F6-A8C1-EF85EDEA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10" name="Plassholder for bilde 5" descr="Figure 1">
            <a:extLst>
              <a:ext uri="{FF2B5EF4-FFF2-40B4-BE49-F238E27FC236}">
                <a16:creationId xmlns:a16="http://schemas.microsoft.com/office/drawing/2014/main" id="{164A5992-6557-4C33-851C-C00E5816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2034112"/>
            <a:ext cx="8870753" cy="476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72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F9B419-D196-45DA-93DC-C4EC1DC3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Building invariance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853C4E-1C5C-4D3E-BC9C-29249AE39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Deformation</a:t>
            </a:r>
          </a:p>
          <a:p>
            <a:endParaRPr lang="en-US" sz="16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ED9EDB-5344-47B2-BD22-C7D8F60D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21.2.2018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A3318F-562E-4BB2-A2A9-1E4C9F74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38312F-6C69-47BE-A892-14F6E5D9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640D3-31FB-4353-8FC0-A4A96FD821F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lassholder for bilde 5" descr="2018_02_19_20_45_54_yoga_Google_søk.png - Paint">
            <a:extLst>
              <a:ext uri="{FF2B5EF4-FFF2-40B4-BE49-F238E27FC236}">
                <a16:creationId xmlns:a16="http://schemas.microsoft.com/office/drawing/2014/main" id="{B7647AB4-BB89-4C59-A7AC-0BA3EA6C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668543"/>
            <a:ext cx="5257683" cy="350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374649"/>
      </p:ext>
    </p:extLst>
  </p:cSld>
  <p:clrMapOvr>
    <a:masterClrMapping/>
  </p:clrMapOvr>
</p:sld>
</file>

<file path=ppt/theme/theme1.xml><?xml version="1.0" encoding="utf-8"?>
<a:theme xmlns:a="http://schemas.openxmlformats.org/drawingml/2006/main" name="INF5860_lecture1b_ny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F5860_lecture1b.potx [Autosaved]" id="{2533CB88-135B-47B7-AF82-E9353FDE08CC}" vid="{9890EF07-D830-4363-8B8D-1A87568D2007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INF5860_lecture1b_ny</Template>
  <TotalTime>5905</TotalTime>
  <Words>2793</Words>
  <Application>Microsoft Office PowerPoint</Application>
  <PresentationFormat>Skjermfremvisning (4:3)</PresentationFormat>
  <Paragraphs>819</Paragraphs>
  <Slides>80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Source Sans Pro</vt:lpstr>
      <vt:lpstr>ヒラギノ角ゴ Pro W3</vt:lpstr>
      <vt:lpstr>INF5860_lecture1b_ny</vt:lpstr>
      <vt:lpstr>Egendefinert utforming</vt:lpstr>
      <vt:lpstr>INF 5860 Machine learning for image classification</vt:lpstr>
      <vt:lpstr>OUTLINE</vt:lpstr>
      <vt:lpstr>ABOUT TODAY</vt:lpstr>
      <vt:lpstr>Readings</vt:lpstr>
      <vt:lpstr>Progress</vt:lpstr>
      <vt:lpstr>Challenges with image classification</vt:lpstr>
      <vt:lpstr>Building invariance</vt:lpstr>
      <vt:lpstr>Building invariance</vt:lpstr>
      <vt:lpstr>Building invariance</vt:lpstr>
      <vt:lpstr>Building invariance</vt:lpstr>
      <vt:lpstr>Building invariance</vt:lpstr>
      <vt:lpstr>Progress</vt:lpstr>
      <vt:lpstr>The ImageNet challenge</vt:lpstr>
      <vt:lpstr>Progress</vt:lpstr>
      <vt:lpstr>Fully connected neural network on images</vt:lpstr>
      <vt:lpstr>Progress</vt:lpstr>
      <vt:lpstr>A peak of the full network architecture</vt:lpstr>
      <vt:lpstr>Convolutional neural networks (CNNs / ConvNets)</vt:lpstr>
      <vt:lpstr>Convolutional layer</vt:lpstr>
      <vt:lpstr>Convolutional layer</vt:lpstr>
      <vt:lpstr>Convolutional layer</vt:lpstr>
      <vt:lpstr>Convolutional layer</vt:lpstr>
      <vt:lpstr>Convolutional layer</vt:lpstr>
      <vt:lpstr>Convolutional layer</vt:lpstr>
      <vt:lpstr>Convolutional layer</vt:lpstr>
      <vt:lpstr>Activations</vt:lpstr>
      <vt:lpstr>Progress</vt:lpstr>
      <vt:lpstr>Convolution neural network hyper-parameters </vt:lpstr>
      <vt:lpstr>Stride</vt:lpstr>
      <vt:lpstr>Stride</vt:lpstr>
      <vt:lpstr>Padding</vt:lpstr>
      <vt:lpstr>Padding examples</vt:lpstr>
      <vt:lpstr>Padding examples</vt:lpstr>
      <vt:lpstr>Kernel size (filter bank)</vt:lpstr>
      <vt:lpstr>Progress</vt:lpstr>
      <vt:lpstr>A one-layer, two-filter network</vt:lpstr>
      <vt:lpstr>A one-layer, two-filter network</vt:lpstr>
      <vt:lpstr>A one-layer, two-filter network</vt:lpstr>
      <vt:lpstr>A one-layer, two-filter network</vt:lpstr>
      <vt:lpstr>Progress</vt:lpstr>
      <vt:lpstr>Receptive field (Field of View)</vt:lpstr>
      <vt:lpstr>How large area influence the end result?</vt:lpstr>
      <vt:lpstr>How large area influence the end result?</vt:lpstr>
      <vt:lpstr>How large area influence the end result?</vt:lpstr>
      <vt:lpstr>The receptive field grow with k-1 for each layer</vt:lpstr>
      <vt:lpstr>Parameter efficiency</vt:lpstr>
      <vt:lpstr>Smaller spatial filter size is more parameter efficient</vt:lpstr>
      <vt:lpstr>Increasing the receptive field more efficiently</vt:lpstr>
      <vt:lpstr>Strided convolutions</vt:lpstr>
      <vt:lpstr>The effect of strided convolutions </vt:lpstr>
      <vt:lpstr>The effect of strided convolutions</vt:lpstr>
      <vt:lpstr>Theoretical vs effective receptive field</vt:lpstr>
      <vt:lpstr>With strides, spatial dimensions will become smaller</vt:lpstr>
      <vt:lpstr>Can the network still remember positions?</vt:lpstr>
      <vt:lpstr>Progress</vt:lpstr>
      <vt:lpstr>Dilated convolutions</vt:lpstr>
      <vt:lpstr>Dilated convolutions</vt:lpstr>
      <vt:lpstr>A growing dilation factor can give similar effect as stride</vt:lpstr>
      <vt:lpstr>Growing dilation factor</vt:lpstr>
      <vt:lpstr>Progress</vt:lpstr>
      <vt:lpstr>Pooling</vt:lpstr>
      <vt:lpstr>Max pooling</vt:lpstr>
      <vt:lpstr>Max-pooling: invariance built-in</vt:lpstr>
      <vt:lpstr>Max-pooling have some important problems</vt:lpstr>
      <vt:lpstr>Progress</vt:lpstr>
      <vt:lpstr>Visualizing and Understanding ConvNets</vt:lpstr>
      <vt:lpstr>Visualizing and Understanding deeper layers</vt:lpstr>
      <vt:lpstr>Hierarchical learning</vt:lpstr>
      <vt:lpstr>Reuse of features</vt:lpstr>
      <vt:lpstr>Data driven</vt:lpstr>
      <vt:lpstr>Progress</vt:lpstr>
      <vt:lpstr>Application of convolutional neural network </vt:lpstr>
      <vt:lpstr>Classification</vt:lpstr>
      <vt:lpstr>Detection</vt:lpstr>
      <vt:lpstr>Segmentation</vt:lpstr>
      <vt:lpstr>Reinforcement learning (game playing)</vt:lpstr>
      <vt:lpstr>Image captioning</vt:lpstr>
      <vt:lpstr>Progress</vt:lpstr>
      <vt:lpstr>Alternative to ConvNet</vt:lpstr>
      <vt:lpstr>CNN vs dense net on cifar10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 5860 Machine learning for image classification</dc:title>
  <dc:creator>Anne H Schistad Solberg</dc:creator>
  <cp:lastModifiedBy>Tollef Jahren</cp:lastModifiedBy>
  <cp:revision>110</cp:revision>
  <cp:lastPrinted>2017-01-25T17:26:50Z</cp:lastPrinted>
  <dcterms:created xsi:type="dcterms:W3CDTF">2017-01-13T14:46:04Z</dcterms:created>
  <dcterms:modified xsi:type="dcterms:W3CDTF">2018-02-24T22:41:40Z</dcterms:modified>
</cp:coreProperties>
</file>