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55" r:id="rId3"/>
    <p:sldId id="363" r:id="rId4"/>
    <p:sldId id="285" r:id="rId5"/>
    <p:sldId id="262" r:id="rId6"/>
    <p:sldId id="287" r:id="rId7"/>
    <p:sldId id="290" r:id="rId8"/>
    <p:sldId id="298" r:id="rId9"/>
    <p:sldId id="289" r:id="rId10"/>
    <p:sldId id="291" r:id="rId11"/>
    <p:sldId id="295" r:id="rId12"/>
    <p:sldId id="297" r:id="rId13"/>
    <p:sldId id="303" r:id="rId14"/>
    <p:sldId id="301" r:id="rId15"/>
    <p:sldId id="302" r:id="rId16"/>
    <p:sldId id="305" r:id="rId17"/>
    <p:sldId id="327" r:id="rId18"/>
    <p:sldId id="306" r:id="rId19"/>
    <p:sldId id="307" r:id="rId20"/>
    <p:sldId id="309" r:id="rId21"/>
    <p:sldId id="322" r:id="rId22"/>
    <p:sldId id="323" r:id="rId23"/>
    <p:sldId id="312" r:id="rId24"/>
    <p:sldId id="313" r:id="rId25"/>
    <p:sldId id="314" r:id="rId26"/>
    <p:sldId id="315" r:id="rId27"/>
    <p:sldId id="324" r:id="rId28"/>
    <p:sldId id="325" r:id="rId29"/>
    <p:sldId id="316" r:id="rId30"/>
    <p:sldId id="317" r:id="rId31"/>
    <p:sldId id="318" r:id="rId32"/>
    <p:sldId id="320" r:id="rId33"/>
    <p:sldId id="321" r:id="rId34"/>
    <p:sldId id="319" r:id="rId35"/>
    <p:sldId id="326" r:id="rId36"/>
    <p:sldId id="308" r:id="rId37"/>
    <p:sldId id="328" r:id="rId38"/>
    <p:sldId id="300" r:id="rId39"/>
    <p:sldId id="299" r:id="rId40"/>
    <p:sldId id="292" r:id="rId41"/>
    <p:sldId id="329" r:id="rId42"/>
    <p:sldId id="331" r:id="rId43"/>
    <p:sldId id="333" r:id="rId44"/>
    <p:sldId id="336" r:id="rId45"/>
    <p:sldId id="334" r:id="rId46"/>
    <p:sldId id="335" r:id="rId47"/>
    <p:sldId id="332" r:id="rId48"/>
    <p:sldId id="293" r:id="rId49"/>
    <p:sldId id="339" r:id="rId50"/>
    <p:sldId id="338" r:id="rId51"/>
    <p:sldId id="340" r:id="rId52"/>
    <p:sldId id="341" r:id="rId53"/>
    <p:sldId id="337" r:id="rId54"/>
    <p:sldId id="264" r:id="rId55"/>
    <p:sldId id="348" r:id="rId56"/>
    <p:sldId id="349" r:id="rId57"/>
    <p:sldId id="364" r:id="rId58"/>
    <p:sldId id="365" r:id="rId59"/>
    <p:sldId id="366" r:id="rId60"/>
    <p:sldId id="367" r:id="rId61"/>
    <p:sldId id="356" r:id="rId62"/>
    <p:sldId id="358" r:id="rId63"/>
    <p:sldId id="359" r:id="rId64"/>
    <p:sldId id="361" r:id="rId65"/>
    <p:sldId id="353" r:id="rId66"/>
    <p:sldId id="351" r:id="rId67"/>
    <p:sldId id="354" r:id="rId68"/>
    <p:sldId id="352" r:id="rId69"/>
    <p:sldId id="280" r:id="rId7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pos="1008" userDrawn="1">
          <p15:clr>
            <a:srgbClr val="A4A3A4"/>
          </p15:clr>
        </p15:guide>
        <p15:guide id="5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7E6B"/>
    <a:srgbClr val="A4C2F4"/>
    <a:srgbClr val="BFBFB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89826" autoAdjust="0"/>
  </p:normalViewPr>
  <p:slideViewPr>
    <p:cSldViewPr snapToGrid="0">
      <p:cViewPr varScale="1">
        <p:scale>
          <a:sx n="165" d="100"/>
          <a:sy n="165" d="100"/>
        </p:scale>
        <p:origin x="2112" y="150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2226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llef Struksnes Jahren" userId="9d445570-a449-4513-bfeb-7fce20956292" providerId="ADAL" clId="{8BFB23B8-90ED-46EB-8EA9-393EF2529717}"/>
    <pc:docChg chg="undo addSld delSld modSld">
      <pc:chgData name="Tollef Struksnes Jahren" userId="9d445570-a449-4513-bfeb-7fce20956292" providerId="ADAL" clId="{8BFB23B8-90ED-46EB-8EA9-393EF2529717}" dt="2018-02-06T20:04:54.867" v="48" actId="6549"/>
      <pc:docMkLst>
        <pc:docMk/>
      </pc:docMkLst>
    </pc:docChg>
  </pc:docChgLst>
  <pc:docChgLst>
    <pc:chgData name="Tollef Struksnes Jahren" userId="9d445570-a449-4513-bfeb-7fce20956292" providerId="ADAL" clId="{9B44C4B7-081D-47BB-956D-3331D911E2C6}"/>
    <pc:docChg chg="addSld delSld modSld">
      <pc:chgData name="Tollef Struksnes Jahren" userId="9d445570-a449-4513-bfeb-7fce20956292" providerId="ADAL" clId="{9B44C4B7-081D-47BB-956D-3331D911E2C6}" dt="2018-03-07T13:05:16.908" v="49" actId="20577"/>
      <pc:docMkLst>
        <pc:docMk/>
      </pc:docMkLst>
      <pc:sldChg chg="modSp">
        <pc:chgData name="Tollef Struksnes Jahren" userId="9d445570-a449-4513-bfeb-7fce20956292" providerId="ADAL" clId="{9B44C4B7-081D-47BB-956D-3331D911E2C6}" dt="2018-03-07T12:59:31.413" v="10" actId="20577"/>
        <pc:sldMkLst>
          <pc:docMk/>
          <pc:sldMk cId="2695667076" sldId="287"/>
        </pc:sldMkLst>
        <pc:spChg chg="mod">
          <ac:chgData name="Tollef Struksnes Jahren" userId="9d445570-a449-4513-bfeb-7fce20956292" providerId="ADAL" clId="{9B44C4B7-081D-47BB-956D-3331D911E2C6}" dt="2018-03-07T12:59:31.413" v="10" actId="20577"/>
          <ac:spMkLst>
            <pc:docMk/>
            <pc:sldMk cId="2695667076" sldId="287"/>
            <ac:spMk id="3" creationId="{243534AE-1E12-4F07-9B55-53E398E7D508}"/>
          </ac:spMkLst>
        </pc:spChg>
      </pc:sldChg>
      <pc:sldChg chg="modSp">
        <pc:chgData name="Tollef Struksnes Jahren" userId="9d445570-a449-4513-bfeb-7fce20956292" providerId="ADAL" clId="{9B44C4B7-081D-47BB-956D-3331D911E2C6}" dt="2018-03-07T13:00:38.748" v="14"/>
        <pc:sldMkLst>
          <pc:docMk/>
          <pc:sldMk cId="1600614085" sldId="289"/>
        </pc:sldMkLst>
        <pc:spChg chg="mod">
          <ac:chgData name="Tollef Struksnes Jahren" userId="9d445570-a449-4513-bfeb-7fce20956292" providerId="ADAL" clId="{9B44C4B7-081D-47BB-956D-3331D911E2C6}" dt="2018-03-07T13:00:38.748" v="14"/>
          <ac:spMkLst>
            <pc:docMk/>
            <pc:sldMk cId="1600614085" sldId="289"/>
            <ac:spMk id="13" creationId="{DDA4C956-7546-48D8-9308-69F98D3D359F}"/>
          </ac:spMkLst>
        </pc:spChg>
      </pc:sldChg>
      <pc:sldChg chg="modSp">
        <pc:chgData name="Tollef Struksnes Jahren" userId="9d445570-a449-4513-bfeb-7fce20956292" providerId="ADAL" clId="{9B44C4B7-081D-47BB-956D-3331D911E2C6}" dt="2018-03-07T13:01:20.902" v="16" actId="14100"/>
        <pc:sldMkLst>
          <pc:docMk/>
          <pc:sldMk cId="3384127870" sldId="297"/>
        </pc:sldMkLst>
        <pc:spChg chg="mod">
          <ac:chgData name="Tollef Struksnes Jahren" userId="9d445570-a449-4513-bfeb-7fce20956292" providerId="ADAL" clId="{9B44C4B7-081D-47BB-956D-3331D911E2C6}" dt="2018-03-07T13:01:20.902" v="16" actId="14100"/>
          <ac:spMkLst>
            <pc:docMk/>
            <pc:sldMk cId="3384127870" sldId="297"/>
            <ac:spMk id="3" creationId="{98A73BE2-BF5D-4EAB-8639-EB3F946B4D3A}"/>
          </ac:spMkLst>
        </pc:spChg>
      </pc:sldChg>
      <pc:sldChg chg="modSp">
        <pc:chgData name="Tollef Struksnes Jahren" userId="9d445570-a449-4513-bfeb-7fce20956292" providerId="ADAL" clId="{9B44C4B7-081D-47BB-956D-3331D911E2C6}" dt="2018-03-07T13:03:13.997" v="28" actId="20577"/>
        <pc:sldMkLst>
          <pc:docMk/>
          <pc:sldMk cId="2093264849" sldId="306"/>
        </pc:sldMkLst>
        <pc:spChg chg="mod">
          <ac:chgData name="Tollef Struksnes Jahren" userId="9d445570-a449-4513-bfeb-7fce20956292" providerId="ADAL" clId="{9B44C4B7-081D-47BB-956D-3331D911E2C6}" dt="2018-03-07T13:03:13.997" v="28" actId="20577"/>
          <ac:spMkLst>
            <pc:docMk/>
            <pc:sldMk cId="2093264849" sldId="306"/>
            <ac:spMk id="3" creationId="{4F75DF4C-6E98-4F6C-B0C6-7A94F1D29E1B}"/>
          </ac:spMkLst>
        </pc:spChg>
      </pc:sldChg>
      <pc:sldChg chg="modSp">
        <pc:chgData name="Tollef Struksnes Jahren" userId="9d445570-a449-4513-bfeb-7fce20956292" providerId="ADAL" clId="{9B44C4B7-081D-47BB-956D-3331D911E2C6}" dt="2018-03-07T13:05:16.908" v="49" actId="20577"/>
        <pc:sldMkLst>
          <pc:docMk/>
          <pc:sldMk cId="4043767477" sldId="308"/>
        </pc:sldMkLst>
        <pc:spChg chg="mod">
          <ac:chgData name="Tollef Struksnes Jahren" userId="9d445570-a449-4513-bfeb-7fce20956292" providerId="ADAL" clId="{9B44C4B7-081D-47BB-956D-3331D911E2C6}" dt="2018-03-07T13:05:16.908" v="49" actId="20577"/>
          <ac:spMkLst>
            <pc:docMk/>
            <pc:sldMk cId="4043767477" sldId="308"/>
            <ac:spMk id="3" creationId="{45A59449-15A5-4FB2-A16B-A791EC504B49}"/>
          </ac:spMkLst>
        </pc:spChg>
      </pc:sldChg>
      <pc:sldChg chg="modSp modAnim">
        <pc:chgData name="Tollef Struksnes Jahren" userId="9d445570-a449-4513-bfeb-7fce20956292" providerId="ADAL" clId="{9B44C4B7-081D-47BB-956D-3331D911E2C6}" dt="2018-03-07T12:58:19.797" v="5" actId="16959"/>
        <pc:sldMkLst>
          <pc:docMk/>
          <pc:sldMk cId="3048235700" sldId="329"/>
        </pc:sldMkLst>
        <pc:spChg chg="mod">
          <ac:chgData name="Tollef Struksnes Jahren" userId="9d445570-a449-4513-bfeb-7fce20956292" providerId="ADAL" clId="{9B44C4B7-081D-47BB-956D-3331D911E2C6}" dt="2018-03-07T12:50:13.986" v="1" actId="20577"/>
          <ac:spMkLst>
            <pc:docMk/>
            <pc:sldMk cId="3048235700" sldId="329"/>
            <ac:spMk id="3" creationId="{F51AC7BF-8E55-4A0A-A2AD-FBB4C8C78201}"/>
          </ac:spMkLst>
        </pc:spChg>
        <pc:spChg chg="mod">
          <ac:chgData name="Tollef Struksnes Jahren" userId="9d445570-a449-4513-bfeb-7fce20956292" providerId="ADAL" clId="{9B44C4B7-081D-47BB-956D-3331D911E2C6}" dt="2018-03-07T12:58:19.797" v="5" actId="16959"/>
          <ac:spMkLst>
            <pc:docMk/>
            <pc:sldMk cId="3048235700" sldId="329"/>
            <ac:spMk id="11" creationId="{5E53BB22-9815-4CB9-9AF8-79C3A6D086FC}"/>
          </ac:spMkLst>
        </pc:spChg>
      </pc:sldChg>
      <pc:sldChg chg="add del">
        <pc:chgData name="Tollef Struksnes Jahren" userId="9d445570-a449-4513-bfeb-7fce20956292" providerId="ADAL" clId="{9B44C4B7-081D-47BB-956D-3331D911E2C6}" dt="2018-03-07T12:59:45.944" v="12"/>
        <pc:sldMkLst>
          <pc:docMk/>
          <pc:sldMk cId="2647052620" sldId="368"/>
        </pc:sldMkLst>
      </pc:sldChg>
    </pc:docChg>
  </pc:docChgLst>
  <pc:docChgLst>
    <pc:chgData name="Tollef Struksnes Jahren" userId="9d445570-a449-4513-bfeb-7fce20956292" providerId="ADAL" clId="{CB1213E1-FACB-4A02-AD9D-83A829DEACDB}"/>
    <pc:docChg chg="undo custSel addSld delSld modSld modMainMaster">
      <pc:chgData name="Tollef Struksnes Jahren" userId="9d445570-a449-4513-bfeb-7fce20956292" providerId="ADAL" clId="{CB1213E1-FACB-4A02-AD9D-83A829DEACDB}" dt="2018-03-07T08:42:51.461" v="11772" actId="14100"/>
      <pc:docMkLst>
        <pc:docMk/>
      </pc:docMkLst>
      <pc:sldChg chg="modSp">
        <pc:chgData name="Tollef Struksnes Jahren" userId="9d445570-a449-4513-bfeb-7fce20956292" providerId="ADAL" clId="{CB1213E1-FACB-4A02-AD9D-83A829DEACDB}" dt="2018-03-01T09:53:35.984" v="56" actId="790"/>
        <pc:sldMkLst>
          <pc:docMk/>
          <pc:sldMk cId="0" sldId="256"/>
        </pc:sldMkLst>
        <pc:spChg chg="mod">
          <ac:chgData name="Tollef Struksnes Jahren" userId="9d445570-a449-4513-bfeb-7fce20956292" providerId="ADAL" clId="{CB1213E1-FACB-4A02-AD9D-83A829DEACDB}" dt="2018-03-01T09:53:26.768" v="54" actId="790"/>
          <ac:spMkLst>
            <pc:docMk/>
            <pc:sldMk cId="0" sldId="256"/>
            <ac:spMk id="13314" creationId="{00000000-0000-0000-0000-000000000000}"/>
          </ac:spMkLst>
        </pc:spChg>
        <pc:spChg chg="mod">
          <ac:chgData name="Tollef Struksnes Jahren" userId="9d445570-a449-4513-bfeb-7fce20956292" providerId="ADAL" clId="{CB1213E1-FACB-4A02-AD9D-83A829DEACDB}" dt="2018-03-01T09:53:35.984" v="56" actId="790"/>
          <ac:spMkLst>
            <pc:docMk/>
            <pc:sldMk cId="0" sldId="256"/>
            <ac:spMk id="13315" creationId="{00000000-0000-0000-0000-000000000000}"/>
          </ac:spMkLst>
        </pc:spChg>
      </pc:sldChg>
      <pc:sldChg chg="modSp add del">
        <pc:chgData name="Tollef Struksnes Jahren" userId="9d445570-a449-4513-bfeb-7fce20956292" providerId="ADAL" clId="{CB1213E1-FACB-4A02-AD9D-83A829DEACDB}" dt="2018-03-06T23:48:32.971" v="10749" actId="2696"/>
        <pc:sldMkLst>
          <pc:docMk/>
          <pc:sldMk cId="3326892568" sldId="259"/>
        </pc:sldMkLst>
        <pc:spChg chg="mod">
          <ac:chgData name="Tollef Struksnes Jahren" userId="9d445570-a449-4513-bfeb-7fce20956292" providerId="ADAL" clId="{CB1213E1-FACB-4A02-AD9D-83A829DEACDB}" dt="2018-03-01T10:12:22.677" v="170" actId="20577"/>
          <ac:spMkLst>
            <pc:docMk/>
            <pc:sldMk cId="3326892568" sldId="259"/>
            <ac:spMk id="2" creationId="{4ABC0660-6E8B-4620-B1A0-AE7C84411676}"/>
          </ac:spMkLst>
        </pc:spChg>
        <pc:spChg chg="mod">
          <ac:chgData name="Tollef Struksnes Jahren" userId="9d445570-a449-4513-bfeb-7fce20956292" providerId="ADAL" clId="{CB1213E1-FACB-4A02-AD9D-83A829DEACDB}" dt="2018-03-06T23:48:25.999" v="10748" actId="2696"/>
          <ac:spMkLst>
            <pc:docMk/>
            <pc:sldMk cId="3326892568" sldId="259"/>
            <ac:spMk id="3" creationId="{5409C4F2-95A5-4C57-A205-12DA8E40D735}"/>
          </ac:spMkLst>
        </pc:spChg>
      </pc:sldChg>
      <pc:sldChg chg="modSp add del">
        <pc:chgData name="Tollef Struksnes Jahren" userId="9d445570-a449-4513-bfeb-7fce20956292" providerId="ADAL" clId="{CB1213E1-FACB-4A02-AD9D-83A829DEACDB}" dt="2018-03-07T00:05:02.888" v="10917" actId="2696"/>
        <pc:sldMkLst>
          <pc:docMk/>
          <pc:sldMk cId="3093420309" sldId="260"/>
        </pc:sldMkLst>
        <pc:spChg chg="mod">
          <ac:chgData name="Tollef Struksnes Jahren" userId="9d445570-a449-4513-bfeb-7fce20956292" providerId="ADAL" clId="{CB1213E1-FACB-4A02-AD9D-83A829DEACDB}" dt="2018-03-01T10:12:28.764" v="181" actId="20577"/>
          <ac:spMkLst>
            <pc:docMk/>
            <pc:sldMk cId="3093420309" sldId="260"/>
            <ac:spMk id="2" creationId="{1D1E173D-90AB-49C6-A878-88DE7993655C}"/>
          </ac:spMkLst>
        </pc:spChg>
      </pc:sldChg>
      <pc:sldChg chg="modSp add del">
        <pc:chgData name="Tollef Struksnes Jahren" userId="9d445570-a449-4513-bfeb-7fce20956292" providerId="ADAL" clId="{CB1213E1-FACB-4A02-AD9D-83A829DEACDB}" dt="2018-03-07T00:05:05.123" v="10919" actId="2696"/>
        <pc:sldMkLst>
          <pc:docMk/>
          <pc:sldMk cId="377560148" sldId="261"/>
        </pc:sldMkLst>
        <pc:spChg chg="mod">
          <ac:chgData name="Tollef Struksnes Jahren" userId="9d445570-a449-4513-bfeb-7fce20956292" providerId="ADAL" clId="{CB1213E1-FACB-4A02-AD9D-83A829DEACDB}" dt="2018-03-01T10:01:51.362" v="157" actId="20577"/>
          <ac:spMkLst>
            <pc:docMk/>
            <pc:sldMk cId="377560148" sldId="261"/>
            <ac:spMk id="2" creationId="{211F7529-A648-42A7-BEAD-42813B3C2FFB}"/>
          </ac:spMkLst>
        </pc:spChg>
      </pc:sldChg>
      <pc:sldChg chg="addSp delSp modSp add">
        <pc:chgData name="Tollef Struksnes Jahren" userId="9d445570-a449-4513-bfeb-7fce20956292" providerId="ADAL" clId="{CB1213E1-FACB-4A02-AD9D-83A829DEACDB}" dt="2018-03-07T07:19:12.255" v="11444" actId="14100"/>
        <pc:sldMkLst>
          <pc:docMk/>
          <pc:sldMk cId="54594423" sldId="262"/>
        </pc:sldMkLst>
        <pc:spChg chg="del">
          <ac:chgData name="Tollef Struksnes Jahren" userId="9d445570-a449-4513-bfeb-7fce20956292" providerId="ADAL" clId="{CB1213E1-FACB-4A02-AD9D-83A829DEACDB}" dt="2018-03-01T10:02:21.624" v="159" actId="255"/>
          <ac:spMkLst>
            <pc:docMk/>
            <pc:sldMk cId="54594423" sldId="262"/>
            <ac:spMk id="2" creationId="{431DCACF-6B22-4E11-9271-9A05413348C7}"/>
          </ac:spMkLst>
        </pc:spChg>
        <pc:spChg chg="mod">
          <ac:chgData name="Tollef Struksnes Jahren" userId="9d445570-a449-4513-bfeb-7fce20956292" providerId="ADAL" clId="{CB1213E1-FACB-4A02-AD9D-83A829DEACDB}" dt="2018-03-07T07:19:12.255" v="11444" actId="14100"/>
          <ac:spMkLst>
            <pc:docMk/>
            <pc:sldMk cId="54594423" sldId="262"/>
            <ac:spMk id="3" creationId="{D30B1570-27E2-4D11-BD3D-E9564814248C}"/>
          </ac:spMkLst>
        </pc:spChg>
        <pc:spChg chg="add mod">
          <ac:chgData name="Tollef Struksnes Jahren" userId="9d445570-a449-4513-bfeb-7fce20956292" providerId="ADAL" clId="{CB1213E1-FACB-4A02-AD9D-83A829DEACDB}" dt="2018-03-01T11:26:26.831" v="546" actId="20577"/>
          <ac:spMkLst>
            <pc:docMk/>
            <pc:sldMk cId="54594423" sldId="262"/>
            <ac:spMk id="5" creationId="{A9168886-8A3B-4CE2-9022-65F8DDF7A696}"/>
          </ac:spMkLst>
        </pc:spChg>
      </pc:sldChg>
      <pc:sldChg chg="add del">
        <pc:chgData name="Tollef Struksnes Jahren" userId="9d445570-a449-4513-bfeb-7fce20956292" providerId="ADAL" clId="{CB1213E1-FACB-4A02-AD9D-83A829DEACDB}" dt="2018-03-06T19:42:04.860" v="7908" actId="2696"/>
        <pc:sldMkLst>
          <pc:docMk/>
          <pc:sldMk cId="194100052" sldId="263"/>
        </pc:sldMkLst>
      </pc:sldChg>
      <pc:sldChg chg="modSp add">
        <pc:chgData name="Tollef Struksnes Jahren" userId="9d445570-a449-4513-bfeb-7fce20956292" providerId="ADAL" clId="{CB1213E1-FACB-4A02-AD9D-83A829DEACDB}" dt="2018-03-06T23:52:18.704" v="10772" actId="20577"/>
        <pc:sldMkLst>
          <pc:docMk/>
          <pc:sldMk cId="2306484036" sldId="264"/>
        </pc:sldMkLst>
        <pc:spChg chg="mod">
          <ac:chgData name="Tollef Struksnes Jahren" userId="9d445570-a449-4513-bfeb-7fce20956292" providerId="ADAL" clId="{CB1213E1-FACB-4A02-AD9D-83A829DEACDB}" dt="2018-03-01T11:08:06.279" v="501" actId="20577"/>
          <ac:spMkLst>
            <pc:docMk/>
            <pc:sldMk cId="2306484036" sldId="264"/>
            <ac:spMk id="2" creationId="{0F3CE21D-D707-466C-83B8-4F4DD9809580}"/>
          </ac:spMkLst>
        </pc:spChg>
        <pc:spChg chg="mod">
          <ac:chgData name="Tollef Struksnes Jahren" userId="9d445570-a449-4513-bfeb-7fce20956292" providerId="ADAL" clId="{CB1213E1-FACB-4A02-AD9D-83A829DEACDB}" dt="2018-03-06T23:52:18.704" v="10772" actId="20577"/>
          <ac:spMkLst>
            <pc:docMk/>
            <pc:sldMk cId="2306484036" sldId="264"/>
            <ac:spMk id="3" creationId="{F3625D7F-A7EC-479D-8663-737AC4C80980}"/>
          </ac:spMkLst>
        </pc:spChg>
      </pc:sldChg>
      <pc:sldChg chg="add del">
        <pc:chgData name="Tollef Struksnes Jahren" userId="9d445570-a449-4513-bfeb-7fce20956292" providerId="ADAL" clId="{CB1213E1-FACB-4A02-AD9D-83A829DEACDB}" dt="2018-03-06T19:42:09.389" v="7909" actId="2696"/>
        <pc:sldMkLst>
          <pc:docMk/>
          <pc:sldMk cId="3371625038" sldId="265"/>
        </pc:sldMkLst>
      </pc:sldChg>
      <pc:sldChg chg="addSp modSp add del">
        <pc:chgData name="Tollef Struksnes Jahren" userId="9d445570-a449-4513-bfeb-7fce20956292" providerId="ADAL" clId="{CB1213E1-FACB-4A02-AD9D-83A829DEACDB}" dt="2018-03-06T23:46:09.689" v="10725" actId="2696"/>
        <pc:sldMkLst>
          <pc:docMk/>
          <pc:sldMk cId="54665714" sldId="266"/>
        </pc:sldMkLst>
        <pc:spChg chg="mod">
          <ac:chgData name="Tollef Struksnes Jahren" userId="9d445570-a449-4513-bfeb-7fce20956292" providerId="ADAL" clId="{CB1213E1-FACB-4A02-AD9D-83A829DEACDB}" dt="2018-03-01T11:23:06.470" v="531" actId="20577"/>
          <ac:spMkLst>
            <pc:docMk/>
            <pc:sldMk cId="54665714" sldId="266"/>
            <ac:spMk id="2" creationId="{C9FFAFEA-A3D7-429F-92C6-DFB419D33D2B}"/>
          </ac:spMkLst>
        </pc:spChg>
        <pc:spChg chg="mod">
          <ac:chgData name="Tollef Struksnes Jahren" userId="9d445570-a449-4513-bfeb-7fce20956292" providerId="ADAL" clId="{CB1213E1-FACB-4A02-AD9D-83A829DEACDB}" dt="2018-03-01T11:29:38.457" v="573" actId="20577"/>
          <ac:spMkLst>
            <pc:docMk/>
            <pc:sldMk cId="54665714" sldId="266"/>
            <ac:spMk id="3" creationId="{A759DE4C-A61C-4F05-B675-7746B5D20A31}"/>
          </ac:spMkLst>
        </pc:spChg>
        <pc:picChg chg="add mod">
          <ac:chgData name="Tollef Struksnes Jahren" userId="9d445570-a449-4513-bfeb-7fce20956292" providerId="ADAL" clId="{CB1213E1-FACB-4A02-AD9D-83A829DEACDB}" dt="2018-03-01T11:26:26.831" v="546" actId="20577"/>
          <ac:picMkLst>
            <pc:docMk/>
            <pc:sldMk cId="54665714" sldId="266"/>
            <ac:picMk id="5" creationId="{CAA5C4E4-2E21-4E04-89CD-8BD8B32DAFDF}"/>
          </ac:picMkLst>
        </pc:picChg>
        <pc:picChg chg="add mod">
          <ac:chgData name="Tollef Struksnes Jahren" userId="9d445570-a449-4513-bfeb-7fce20956292" providerId="ADAL" clId="{CB1213E1-FACB-4A02-AD9D-83A829DEACDB}" dt="2018-03-01T11:26:26.831" v="546" actId="20577"/>
          <ac:picMkLst>
            <pc:docMk/>
            <pc:sldMk cId="54665714" sldId="266"/>
            <ac:picMk id="6" creationId="{D3567ED8-DD08-4B76-9EF9-6295675B2DEC}"/>
          </ac:picMkLst>
        </pc:picChg>
        <pc:picChg chg="add mod">
          <ac:chgData name="Tollef Struksnes Jahren" userId="9d445570-a449-4513-bfeb-7fce20956292" providerId="ADAL" clId="{CB1213E1-FACB-4A02-AD9D-83A829DEACDB}" dt="2018-03-01T11:26:26.831" v="546" actId="20577"/>
          <ac:picMkLst>
            <pc:docMk/>
            <pc:sldMk cId="54665714" sldId="266"/>
            <ac:picMk id="8" creationId="{8803D4B1-15D5-4240-9402-2C12D53828EC}"/>
          </ac:picMkLst>
        </pc:picChg>
        <pc:picChg chg="add mod">
          <ac:chgData name="Tollef Struksnes Jahren" userId="9d445570-a449-4513-bfeb-7fce20956292" providerId="ADAL" clId="{CB1213E1-FACB-4A02-AD9D-83A829DEACDB}" dt="2018-03-01T11:26:26.831" v="546" actId="20577"/>
          <ac:picMkLst>
            <pc:docMk/>
            <pc:sldMk cId="54665714" sldId="266"/>
            <ac:picMk id="9" creationId="{6465C9A3-2BC4-4B54-AF9F-A28A49D5B3BD}"/>
          </ac:picMkLst>
        </pc:picChg>
        <pc:cxnChg chg="add mod">
          <ac:chgData name="Tollef Struksnes Jahren" userId="9d445570-a449-4513-bfeb-7fce20956292" providerId="ADAL" clId="{CB1213E1-FACB-4A02-AD9D-83A829DEACDB}" dt="2018-03-01T11:26:26.831" v="546" actId="20577"/>
          <ac:cxnSpMkLst>
            <pc:docMk/>
            <pc:sldMk cId="54665714" sldId="266"/>
            <ac:cxnSpMk id="7" creationId="{637F9145-8123-4310-83F2-D0BC1D320EE1}"/>
          </ac:cxnSpMkLst>
        </pc:cxnChg>
      </pc:sldChg>
      <pc:sldChg chg="addSp modSp add del">
        <pc:chgData name="Tollef Struksnes Jahren" userId="9d445570-a449-4513-bfeb-7fce20956292" providerId="ADAL" clId="{CB1213E1-FACB-4A02-AD9D-83A829DEACDB}" dt="2018-03-06T23:46:09.714" v="10726" actId="2696"/>
        <pc:sldMkLst>
          <pc:docMk/>
          <pc:sldMk cId="782343155" sldId="267"/>
        </pc:sldMkLst>
        <pc:spChg chg="mod">
          <ac:chgData name="Tollef Struksnes Jahren" userId="9d445570-a449-4513-bfeb-7fce20956292" providerId="ADAL" clId="{CB1213E1-FACB-4A02-AD9D-83A829DEACDB}" dt="2018-03-01T11:28:06.553" v="547" actId="14100"/>
          <ac:spMkLst>
            <pc:docMk/>
            <pc:sldMk cId="782343155" sldId="267"/>
            <ac:spMk id="2" creationId="{ECDF2EAD-E04B-4B38-8767-24D4A563A796}"/>
          </ac:spMkLst>
        </pc:spChg>
        <pc:spChg chg="mod">
          <ac:chgData name="Tollef Struksnes Jahren" userId="9d445570-a449-4513-bfeb-7fce20956292" providerId="ADAL" clId="{CB1213E1-FACB-4A02-AD9D-83A829DEACDB}" dt="2018-03-01T11:28:50.147" v="562" actId="14100"/>
          <ac:spMkLst>
            <pc:docMk/>
            <pc:sldMk cId="782343155" sldId="267"/>
            <ac:spMk id="3" creationId="{24EEC599-481B-4E83-BD4B-736A083AB956}"/>
          </ac:spMkLst>
        </pc:spChg>
        <pc:picChg chg="add mod">
          <ac:chgData name="Tollef Struksnes Jahren" userId="9d445570-a449-4513-bfeb-7fce20956292" providerId="ADAL" clId="{CB1213E1-FACB-4A02-AD9D-83A829DEACDB}" dt="2018-03-01T11:28:47.331" v="561" actId="1076"/>
          <ac:picMkLst>
            <pc:docMk/>
            <pc:sldMk cId="782343155" sldId="267"/>
            <ac:picMk id="5" creationId="{03A72233-6FA2-475D-964A-537049175300}"/>
          </ac:picMkLst>
        </pc:picChg>
        <pc:picChg chg="add mod">
          <ac:chgData name="Tollef Struksnes Jahren" userId="9d445570-a449-4513-bfeb-7fce20956292" providerId="ADAL" clId="{CB1213E1-FACB-4A02-AD9D-83A829DEACDB}" dt="2018-03-01T11:29:27.505" v="572" actId="14100"/>
          <ac:picMkLst>
            <pc:docMk/>
            <pc:sldMk cId="782343155" sldId="267"/>
            <ac:picMk id="6" creationId="{1B947768-93B4-432D-A09C-2C975B994783}"/>
          </ac:picMkLst>
        </pc:picChg>
      </pc:sldChg>
      <pc:sldChg chg="addSp modSp add del">
        <pc:chgData name="Tollef Struksnes Jahren" userId="9d445570-a449-4513-bfeb-7fce20956292" providerId="ADAL" clId="{CB1213E1-FACB-4A02-AD9D-83A829DEACDB}" dt="2018-03-06T23:46:09.726" v="10727" actId="2696"/>
        <pc:sldMkLst>
          <pc:docMk/>
          <pc:sldMk cId="864942563" sldId="268"/>
        </pc:sldMkLst>
        <pc:spChg chg="mod">
          <ac:chgData name="Tollef Struksnes Jahren" userId="9d445570-a449-4513-bfeb-7fce20956292" providerId="ADAL" clId="{CB1213E1-FACB-4A02-AD9D-83A829DEACDB}" dt="2018-03-01T11:30:46.264" v="574" actId="1076"/>
          <ac:spMkLst>
            <pc:docMk/>
            <pc:sldMk cId="864942563" sldId="268"/>
            <ac:spMk id="2" creationId="{36C7B26C-3953-43C3-AB87-97E2FFC6AE68}"/>
          </ac:spMkLst>
        </pc:spChg>
        <pc:spChg chg="mod">
          <ac:chgData name="Tollef Struksnes Jahren" userId="9d445570-a449-4513-bfeb-7fce20956292" providerId="ADAL" clId="{CB1213E1-FACB-4A02-AD9D-83A829DEACDB}" dt="2018-03-01T11:31:05.304" v="579" actId="1076"/>
          <ac:spMkLst>
            <pc:docMk/>
            <pc:sldMk cId="864942563" sldId="268"/>
            <ac:spMk id="3" creationId="{DDE486BC-8CF0-40F3-802E-533996FE924A}"/>
          </ac:spMkLst>
        </pc:spChg>
        <pc:spChg chg="add mod">
          <ac:chgData name="Tollef Struksnes Jahren" userId="9d445570-a449-4513-bfeb-7fce20956292" providerId="ADAL" clId="{CB1213E1-FACB-4A02-AD9D-83A829DEACDB}" dt="2018-03-01T11:31:30.285" v="583" actId="1076"/>
          <ac:spMkLst>
            <pc:docMk/>
            <pc:sldMk cId="864942563" sldId="268"/>
            <ac:spMk id="7" creationId="{152C0045-7D9E-4DCF-9E6D-6DD22A17EC85}"/>
          </ac:spMkLst>
        </pc:spChg>
        <pc:picChg chg="add mod">
          <ac:chgData name="Tollef Struksnes Jahren" userId="9d445570-a449-4513-bfeb-7fce20956292" providerId="ADAL" clId="{CB1213E1-FACB-4A02-AD9D-83A829DEACDB}" dt="2018-03-01T11:31:12.018" v="581" actId="1076"/>
          <ac:picMkLst>
            <pc:docMk/>
            <pc:sldMk cId="864942563" sldId="268"/>
            <ac:picMk id="5" creationId="{4E28FC51-522C-43ED-A325-20F672775C9B}"/>
          </ac:picMkLst>
        </pc:picChg>
        <pc:picChg chg="add mod">
          <ac:chgData name="Tollef Struksnes Jahren" userId="9d445570-a449-4513-bfeb-7fce20956292" providerId="ADAL" clId="{CB1213E1-FACB-4A02-AD9D-83A829DEACDB}" dt="2018-03-01T11:31:30.285" v="583" actId="1076"/>
          <ac:picMkLst>
            <pc:docMk/>
            <pc:sldMk cId="864942563" sldId="268"/>
            <ac:picMk id="6" creationId="{25DFD399-70BB-4037-878C-908A5AC14E42}"/>
          </ac:picMkLst>
        </pc:picChg>
      </pc:sldChg>
      <pc:sldChg chg="addSp modSp add del">
        <pc:chgData name="Tollef Struksnes Jahren" userId="9d445570-a449-4513-bfeb-7fce20956292" providerId="ADAL" clId="{CB1213E1-FACB-4A02-AD9D-83A829DEACDB}" dt="2018-03-06T23:46:22.957" v="10729" actId="2696"/>
        <pc:sldMkLst>
          <pc:docMk/>
          <pc:sldMk cId="2311616726" sldId="269"/>
        </pc:sldMkLst>
        <pc:spChg chg="mod">
          <ac:chgData name="Tollef Struksnes Jahren" userId="9d445570-a449-4513-bfeb-7fce20956292" providerId="ADAL" clId="{CB1213E1-FACB-4A02-AD9D-83A829DEACDB}" dt="2018-03-01T11:33:42.691" v="587" actId="20577"/>
          <ac:spMkLst>
            <pc:docMk/>
            <pc:sldMk cId="2311616726" sldId="269"/>
            <ac:spMk id="2" creationId="{56DBB9E0-4C43-4721-88BE-535CCD37D9BC}"/>
          </ac:spMkLst>
        </pc:spChg>
        <pc:spChg chg="mod">
          <ac:chgData name="Tollef Struksnes Jahren" userId="9d445570-a449-4513-bfeb-7fce20956292" providerId="ADAL" clId="{CB1213E1-FACB-4A02-AD9D-83A829DEACDB}" dt="2018-03-01T11:34:30.857" v="601" actId="20577"/>
          <ac:spMkLst>
            <pc:docMk/>
            <pc:sldMk cId="2311616726" sldId="269"/>
            <ac:spMk id="3" creationId="{5F542EF2-9F73-461D-AAC9-887AE735D6FD}"/>
          </ac:spMkLst>
        </pc:spChg>
        <pc:picChg chg="add mod">
          <ac:chgData name="Tollef Struksnes Jahren" userId="9d445570-a449-4513-bfeb-7fce20956292" providerId="ADAL" clId="{CB1213E1-FACB-4A02-AD9D-83A829DEACDB}" dt="2018-03-01T11:34:02.625" v="591" actId="1076"/>
          <ac:picMkLst>
            <pc:docMk/>
            <pc:sldMk cId="2311616726" sldId="269"/>
            <ac:picMk id="5" creationId="{D508645D-946C-4F25-9DEA-5F30CFC71C70}"/>
          </ac:picMkLst>
        </pc:picChg>
        <pc:picChg chg="add mod">
          <ac:chgData name="Tollef Struksnes Jahren" userId="9d445570-a449-4513-bfeb-7fce20956292" providerId="ADAL" clId="{CB1213E1-FACB-4A02-AD9D-83A829DEACDB}" dt="2018-03-01T11:34:02.625" v="591" actId="1076"/>
          <ac:picMkLst>
            <pc:docMk/>
            <pc:sldMk cId="2311616726" sldId="269"/>
            <ac:picMk id="6" creationId="{A90088A1-6CE3-4680-99BD-0AB68E2FB4D5}"/>
          </ac:picMkLst>
        </pc:picChg>
        <pc:picChg chg="add mod">
          <ac:chgData name="Tollef Struksnes Jahren" userId="9d445570-a449-4513-bfeb-7fce20956292" providerId="ADAL" clId="{CB1213E1-FACB-4A02-AD9D-83A829DEACDB}" dt="2018-03-01T11:34:02.625" v="591" actId="1076"/>
          <ac:picMkLst>
            <pc:docMk/>
            <pc:sldMk cId="2311616726" sldId="269"/>
            <ac:picMk id="8" creationId="{72271F51-5F6C-48FA-93CC-7DB0F5E90660}"/>
          </ac:picMkLst>
        </pc:picChg>
        <pc:picChg chg="add mod">
          <ac:chgData name="Tollef Struksnes Jahren" userId="9d445570-a449-4513-bfeb-7fce20956292" providerId="ADAL" clId="{CB1213E1-FACB-4A02-AD9D-83A829DEACDB}" dt="2018-03-01T11:34:02.625" v="591" actId="1076"/>
          <ac:picMkLst>
            <pc:docMk/>
            <pc:sldMk cId="2311616726" sldId="269"/>
            <ac:picMk id="9" creationId="{9E3D9394-2F09-4171-B7CC-A8839DB9A657}"/>
          </ac:picMkLst>
        </pc:picChg>
        <pc:cxnChg chg="add mod">
          <ac:chgData name="Tollef Struksnes Jahren" userId="9d445570-a449-4513-bfeb-7fce20956292" providerId="ADAL" clId="{CB1213E1-FACB-4A02-AD9D-83A829DEACDB}" dt="2018-03-01T11:34:02.625" v="591" actId="1076"/>
          <ac:cxnSpMkLst>
            <pc:docMk/>
            <pc:sldMk cId="2311616726" sldId="269"/>
            <ac:cxnSpMk id="7" creationId="{9F7E5096-E5C6-4473-895A-1EF9F000167C}"/>
          </ac:cxnSpMkLst>
        </pc:cxnChg>
      </pc:sldChg>
      <pc:sldChg chg="addSp modSp add del">
        <pc:chgData name="Tollef Struksnes Jahren" userId="9d445570-a449-4513-bfeb-7fce20956292" providerId="ADAL" clId="{CB1213E1-FACB-4A02-AD9D-83A829DEACDB}" dt="2018-03-06T23:46:22.971" v="10730" actId="2696"/>
        <pc:sldMkLst>
          <pc:docMk/>
          <pc:sldMk cId="3282083909" sldId="270"/>
        </pc:sldMkLst>
        <pc:spChg chg="mod">
          <ac:chgData name="Tollef Struksnes Jahren" userId="9d445570-a449-4513-bfeb-7fce20956292" providerId="ADAL" clId="{CB1213E1-FACB-4A02-AD9D-83A829DEACDB}" dt="2018-03-01T11:34:43.487" v="602" actId="20577"/>
          <ac:spMkLst>
            <pc:docMk/>
            <pc:sldMk cId="3282083909" sldId="270"/>
            <ac:spMk id="2" creationId="{18ED2293-51F0-4D20-BE10-68453679FD74}"/>
          </ac:spMkLst>
        </pc:spChg>
        <pc:spChg chg="mod">
          <ac:chgData name="Tollef Struksnes Jahren" userId="9d445570-a449-4513-bfeb-7fce20956292" providerId="ADAL" clId="{CB1213E1-FACB-4A02-AD9D-83A829DEACDB}" dt="2018-03-01T11:58:03.555" v="612" actId="20577"/>
          <ac:spMkLst>
            <pc:docMk/>
            <pc:sldMk cId="3282083909" sldId="270"/>
            <ac:spMk id="3" creationId="{393D5BF3-5C16-4F7C-A0DE-DFC6D51C51EC}"/>
          </ac:spMkLst>
        </pc:spChg>
        <pc:picChg chg="add">
          <ac:chgData name="Tollef Struksnes Jahren" userId="9d445570-a449-4513-bfeb-7fce20956292" providerId="ADAL" clId="{CB1213E1-FACB-4A02-AD9D-83A829DEACDB}" dt="2018-03-01T11:57:53.039" v="609" actId="20577"/>
          <ac:picMkLst>
            <pc:docMk/>
            <pc:sldMk cId="3282083909" sldId="270"/>
            <ac:picMk id="5" creationId="{286FE2B7-F9ED-42B8-B1FD-C139325CF724}"/>
          </ac:picMkLst>
        </pc:picChg>
        <pc:picChg chg="add">
          <ac:chgData name="Tollef Struksnes Jahren" userId="9d445570-a449-4513-bfeb-7fce20956292" providerId="ADAL" clId="{CB1213E1-FACB-4A02-AD9D-83A829DEACDB}" dt="2018-03-01T11:57:53.039" v="609" actId="20577"/>
          <ac:picMkLst>
            <pc:docMk/>
            <pc:sldMk cId="3282083909" sldId="270"/>
            <ac:picMk id="6" creationId="{D7C28266-E499-4387-9F89-9F19D542C53D}"/>
          </ac:picMkLst>
        </pc:picChg>
        <pc:picChg chg="add">
          <ac:chgData name="Tollef Struksnes Jahren" userId="9d445570-a449-4513-bfeb-7fce20956292" providerId="ADAL" clId="{CB1213E1-FACB-4A02-AD9D-83A829DEACDB}" dt="2018-03-01T11:57:53.039" v="609" actId="20577"/>
          <ac:picMkLst>
            <pc:docMk/>
            <pc:sldMk cId="3282083909" sldId="270"/>
            <ac:picMk id="8" creationId="{81CBDF60-3FE3-49A9-BA09-164E294D18E3}"/>
          </ac:picMkLst>
        </pc:picChg>
        <pc:picChg chg="add">
          <ac:chgData name="Tollef Struksnes Jahren" userId="9d445570-a449-4513-bfeb-7fce20956292" providerId="ADAL" clId="{CB1213E1-FACB-4A02-AD9D-83A829DEACDB}" dt="2018-03-01T11:57:53.039" v="609" actId="20577"/>
          <ac:picMkLst>
            <pc:docMk/>
            <pc:sldMk cId="3282083909" sldId="270"/>
            <ac:picMk id="9" creationId="{14219043-4825-407F-841D-5714025C2BF2}"/>
          </ac:picMkLst>
        </pc:picChg>
        <pc:cxnChg chg="add">
          <ac:chgData name="Tollef Struksnes Jahren" userId="9d445570-a449-4513-bfeb-7fce20956292" providerId="ADAL" clId="{CB1213E1-FACB-4A02-AD9D-83A829DEACDB}" dt="2018-03-01T11:57:53.039" v="609" actId="20577"/>
          <ac:cxnSpMkLst>
            <pc:docMk/>
            <pc:sldMk cId="3282083909" sldId="270"/>
            <ac:cxnSpMk id="7" creationId="{51ADB9AC-8D56-4E16-A3EA-B644D0ADE695}"/>
          </ac:cxnSpMkLst>
        </pc:cxnChg>
      </pc:sldChg>
      <pc:sldChg chg="addSp modSp add del">
        <pc:chgData name="Tollef Struksnes Jahren" userId="9d445570-a449-4513-bfeb-7fce20956292" providerId="ADAL" clId="{CB1213E1-FACB-4A02-AD9D-83A829DEACDB}" dt="2018-03-06T23:46:34.185" v="10732" actId="2696"/>
        <pc:sldMkLst>
          <pc:docMk/>
          <pc:sldMk cId="959228295" sldId="271"/>
        </pc:sldMkLst>
        <pc:spChg chg="mod">
          <ac:chgData name="Tollef Struksnes Jahren" userId="9d445570-a449-4513-bfeb-7fce20956292" providerId="ADAL" clId="{CB1213E1-FACB-4A02-AD9D-83A829DEACDB}" dt="2018-03-01T11:58:57.898" v="618" actId="14100"/>
          <ac:spMkLst>
            <pc:docMk/>
            <pc:sldMk cId="959228295" sldId="271"/>
            <ac:spMk id="2" creationId="{2F869C2E-6EF0-44E5-BA81-6BAE1CA32704}"/>
          </ac:spMkLst>
        </pc:spChg>
        <pc:spChg chg="mod">
          <ac:chgData name="Tollef Struksnes Jahren" userId="9d445570-a449-4513-bfeb-7fce20956292" providerId="ADAL" clId="{CB1213E1-FACB-4A02-AD9D-83A829DEACDB}" dt="2018-03-01T11:59:28.165" v="632" actId="14100"/>
          <ac:spMkLst>
            <pc:docMk/>
            <pc:sldMk cId="959228295" sldId="271"/>
            <ac:spMk id="3" creationId="{A53B3BEC-E335-4B57-AF3F-E97553C9A200}"/>
          </ac:spMkLst>
        </pc:spChg>
        <pc:picChg chg="add mod">
          <ac:chgData name="Tollef Struksnes Jahren" userId="9d445570-a449-4513-bfeb-7fce20956292" providerId="ADAL" clId="{CB1213E1-FACB-4A02-AD9D-83A829DEACDB}" dt="2018-03-01T11:59:06.092" v="622" actId="1076"/>
          <ac:picMkLst>
            <pc:docMk/>
            <pc:sldMk cId="959228295" sldId="271"/>
            <ac:picMk id="5" creationId="{295FA3A8-A654-4138-B9EC-30D52D886E49}"/>
          </ac:picMkLst>
        </pc:picChg>
      </pc:sldChg>
      <pc:sldChg chg="addSp modSp add del">
        <pc:chgData name="Tollef Struksnes Jahren" userId="9d445570-a449-4513-bfeb-7fce20956292" providerId="ADAL" clId="{CB1213E1-FACB-4A02-AD9D-83A829DEACDB}" dt="2018-03-06T23:46:34.204" v="10733" actId="2696"/>
        <pc:sldMkLst>
          <pc:docMk/>
          <pc:sldMk cId="1829702723" sldId="272"/>
        </pc:sldMkLst>
        <pc:spChg chg="mod">
          <ac:chgData name="Tollef Struksnes Jahren" userId="9d445570-a449-4513-bfeb-7fce20956292" providerId="ADAL" clId="{CB1213E1-FACB-4A02-AD9D-83A829DEACDB}" dt="2018-03-01T13:01:27.929" v="638" actId="20577"/>
          <ac:spMkLst>
            <pc:docMk/>
            <pc:sldMk cId="1829702723" sldId="272"/>
            <ac:spMk id="2" creationId="{F58ADEB5-534E-4467-9509-594E9E94E878}"/>
          </ac:spMkLst>
        </pc:spChg>
        <pc:spChg chg="mod">
          <ac:chgData name="Tollef Struksnes Jahren" userId="9d445570-a449-4513-bfeb-7fce20956292" providerId="ADAL" clId="{CB1213E1-FACB-4A02-AD9D-83A829DEACDB}" dt="2018-03-01T13:02:02.800" v="648" actId="20577"/>
          <ac:spMkLst>
            <pc:docMk/>
            <pc:sldMk cId="1829702723" sldId="272"/>
            <ac:spMk id="3" creationId="{01F6773C-9B08-4BDF-AAF1-7F6C4D72D6BB}"/>
          </ac:spMkLst>
        </pc:spChg>
        <pc:spChg chg="add mod">
          <ac:chgData name="Tollef Struksnes Jahren" userId="9d445570-a449-4513-bfeb-7fce20956292" providerId="ADAL" clId="{CB1213E1-FACB-4A02-AD9D-83A829DEACDB}" dt="2018-03-01T13:01:55.091" v="646" actId="1076"/>
          <ac:spMkLst>
            <pc:docMk/>
            <pc:sldMk cId="1829702723" sldId="272"/>
            <ac:spMk id="6" creationId="{3879C70F-64B5-424E-99BD-CE749A5563A8}"/>
          </ac:spMkLst>
        </pc:spChg>
        <pc:picChg chg="add mod">
          <ac:chgData name="Tollef Struksnes Jahren" userId="9d445570-a449-4513-bfeb-7fce20956292" providerId="ADAL" clId="{CB1213E1-FACB-4A02-AD9D-83A829DEACDB}" dt="2018-03-01T13:01:55.091" v="646" actId="1076"/>
          <ac:picMkLst>
            <pc:docMk/>
            <pc:sldMk cId="1829702723" sldId="272"/>
            <ac:picMk id="5" creationId="{FBC736DF-15E2-47CA-8C51-F073074BF5B8}"/>
          </ac:picMkLst>
        </pc:picChg>
      </pc:sldChg>
      <pc:sldChg chg="addSp modSp add del">
        <pc:chgData name="Tollef Struksnes Jahren" userId="9d445570-a449-4513-bfeb-7fce20956292" providerId="ADAL" clId="{CB1213E1-FACB-4A02-AD9D-83A829DEACDB}" dt="2018-03-06T23:47:39.365" v="10739" actId="2696"/>
        <pc:sldMkLst>
          <pc:docMk/>
          <pc:sldMk cId="3203032923" sldId="273"/>
        </pc:sldMkLst>
        <pc:spChg chg="mod">
          <ac:chgData name="Tollef Struksnes Jahren" userId="9d445570-a449-4513-bfeb-7fce20956292" providerId="ADAL" clId="{CB1213E1-FACB-4A02-AD9D-83A829DEACDB}" dt="2018-03-01T13:12:24.415" v="649" actId="14100"/>
          <ac:spMkLst>
            <pc:docMk/>
            <pc:sldMk cId="3203032923" sldId="273"/>
            <ac:spMk id="2" creationId="{CDC466F9-9383-4596-9BF7-D572C5DB8E1A}"/>
          </ac:spMkLst>
        </pc:spChg>
        <pc:spChg chg="mod">
          <ac:chgData name="Tollef Struksnes Jahren" userId="9d445570-a449-4513-bfeb-7fce20956292" providerId="ADAL" clId="{CB1213E1-FACB-4A02-AD9D-83A829DEACDB}" dt="2018-03-01T13:13:51.843" v="668" actId="14100"/>
          <ac:spMkLst>
            <pc:docMk/>
            <pc:sldMk cId="3203032923" sldId="273"/>
            <ac:spMk id="3" creationId="{C3433737-DBF9-4100-ABCB-BEF2F77640B6}"/>
          </ac:spMkLst>
        </pc:spChg>
        <pc:spChg chg="add mod">
          <ac:chgData name="Tollef Struksnes Jahren" userId="9d445570-a449-4513-bfeb-7fce20956292" providerId="ADAL" clId="{CB1213E1-FACB-4A02-AD9D-83A829DEACDB}" dt="2018-03-01T13:12:36.766" v="651" actId="1076"/>
          <ac:spMkLst>
            <pc:docMk/>
            <pc:sldMk cId="3203032923" sldId="273"/>
            <ac:spMk id="5" creationId="{64121359-335B-4B6E-95F7-719EACB1D116}"/>
          </ac:spMkLst>
        </pc:spChg>
        <pc:picChg chg="add mod">
          <ac:chgData name="Tollef Struksnes Jahren" userId="9d445570-a449-4513-bfeb-7fce20956292" providerId="ADAL" clId="{CB1213E1-FACB-4A02-AD9D-83A829DEACDB}" dt="2018-03-01T13:12:36.766" v="651" actId="1076"/>
          <ac:picMkLst>
            <pc:docMk/>
            <pc:sldMk cId="3203032923" sldId="273"/>
            <ac:picMk id="6" creationId="{33A44869-0979-4DDE-9C7E-706B61C91087}"/>
          </ac:picMkLst>
        </pc:picChg>
        <pc:picChg chg="add mod">
          <ac:chgData name="Tollef Struksnes Jahren" userId="9d445570-a449-4513-bfeb-7fce20956292" providerId="ADAL" clId="{CB1213E1-FACB-4A02-AD9D-83A829DEACDB}" dt="2018-03-01T13:12:36.766" v="651" actId="1076"/>
          <ac:picMkLst>
            <pc:docMk/>
            <pc:sldMk cId="3203032923" sldId="273"/>
            <ac:picMk id="7" creationId="{02694438-3D21-419A-BA5F-A16A4008256F}"/>
          </ac:picMkLst>
        </pc:picChg>
      </pc:sldChg>
      <pc:sldChg chg="addSp modSp add del">
        <pc:chgData name="Tollef Struksnes Jahren" userId="9d445570-a449-4513-bfeb-7fce20956292" providerId="ADAL" clId="{CB1213E1-FACB-4A02-AD9D-83A829DEACDB}" dt="2018-03-06T23:47:40.388" v="10740" actId="2696"/>
        <pc:sldMkLst>
          <pc:docMk/>
          <pc:sldMk cId="2137395219" sldId="274"/>
        </pc:sldMkLst>
        <pc:spChg chg="mod">
          <ac:chgData name="Tollef Struksnes Jahren" userId="9d445570-a449-4513-bfeb-7fce20956292" providerId="ADAL" clId="{CB1213E1-FACB-4A02-AD9D-83A829DEACDB}" dt="2018-03-01T13:13:17.549" v="659" actId="1076"/>
          <ac:spMkLst>
            <pc:docMk/>
            <pc:sldMk cId="2137395219" sldId="274"/>
            <ac:spMk id="2" creationId="{108CCBFC-2B0D-4B1B-95A1-244729CFB664}"/>
          </ac:spMkLst>
        </pc:spChg>
        <pc:spChg chg="mod">
          <ac:chgData name="Tollef Struksnes Jahren" userId="9d445570-a449-4513-bfeb-7fce20956292" providerId="ADAL" clId="{CB1213E1-FACB-4A02-AD9D-83A829DEACDB}" dt="2018-03-01T13:13:37.679" v="665" actId="14100"/>
          <ac:spMkLst>
            <pc:docMk/>
            <pc:sldMk cId="2137395219" sldId="274"/>
            <ac:spMk id="3" creationId="{6E693195-23F1-448D-83B5-9B73F25EE3C5}"/>
          </ac:spMkLst>
        </pc:spChg>
        <pc:spChg chg="add mod">
          <ac:chgData name="Tollef Struksnes Jahren" userId="9d445570-a449-4513-bfeb-7fce20956292" providerId="ADAL" clId="{CB1213E1-FACB-4A02-AD9D-83A829DEACDB}" dt="2018-03-01T13:13:41.771" v="667" actId="1076"/>
          <ac:spMkLst>
            <pc:docMk/>
            <pc:sldMk cId="2137395219" sldId="274"/>
            <ac:spMk id="5" creationId="{E7A5A84D-F3B6-402C-9986-6060B2CEECB1}"/>
          </ac:spMkLst>
        </pc:spChg>
        <pc:picChg chg="add mod">
          <ac:chgData name="Tollef Struksnes Jahren" userId="9d445570-a449-4513-bfeb-7fce20956292" providerId="ADAL" clId="{CB1213E1-FACB-4A02-AD9D-83A829DEACDB}" dt="2018-03-01T13:13:41.771" v="667" actId="1076"/>
          <ac:picMkLst>
            <pc:docMk/>
            <pc:sldMk cId="2137395219" sldId="274"/>
            <ac:picMk id="6" creationId="{406BF45B-C09A-471D-995A-65B63EE0C57D}"/>
          </ac:picMkLst>
        </pc:picChg>
        <pc:picChg chg="add mod">
          <ac:chgData name="Tollef Struksnes Jahren" userId="9d445570-a449-4513-bfeb-7fce20956292" providerId="ADAL" clId="{CB1213E1-FACB-4A02-AD9D-83A829DEACDB}" dt="2018-03-01T13:13:41.771" v="667" actId="1076"/>
          <ac:picMkLst>
            <pc:docMk/>
            <pc:sldMk cId="2137395219" sldId="274"/>
            <ac:picMk id="7" creationId="{EFFF7484-4DFA-40D5-B56D-5B4795F09916}"/>
          </ac:picMkLst>
        </pc:picChg>
      </pc:sldChg>
      <pc:sldChg chg="modSp add del">
        <pc:chgData name="Tollef Struksnes Jahren" userId="9d445570-a449-4513-bfeb-7fce20956292" providerId="ADAL" clId="{CB1213E1-FACB-4A02-AD9D-83A829DEACDB}" dt="2018-03-06T23:47:50.427" v="10742" actId="2696"/>
        <pc:sldMkLst>
          <pc:docMk/>
          <pc:sldMk cId="693892520" sldId="275"/>
        </pc:sldMkLst>
        <pc:spChg chg="mod">
          <ac:chgData name="Tollef Struksnes Jahren" userId="9d445570-a449-4513-bfeb-7fce20956292" providerId="ADAL" clId="{CB1213E1-FACB-4A02-AD9D-83A829DEACDB}" dt="2018-03-01T13:14:39.442" v="669" actId="5793"/>
          <ac:spMkLst>
            <pc:docMk/>
            <pc:sldMk cId="693892520" sldId="275"/>
            <ac:spMk id="2" creationId="{42AAD329-96A4-4A88-9D41-8B94D010D49F}"/>
          </ac:spMkLst>
        </pc:spChg>
        <pc:spChg chg="mod">
          <ac:chgData name="Tollef Struksnes Jahren" userId="9d445570-a449-4513-bfeb-7fce20956292" providerId="ADAL" clId="{CB1213E1-FACB-4A02-AD9D-83A829DEACDB}" dt="2018-03-01T13:14:50.640" v="711" actId="5793"/>
          <ac:spMkLst>
            <pc:docMk/>
            <pc:sldMk cId="693892520" sldId="275"/>
            <ac:spMk id="3" creationId="{ADC86C78-39AF-4FC4-9774-934D539316C6}"/>
          </ac:spMkLst>
        </pc:spChg>
      </pc:sldChg>
      <pc:sldChg chg="addSp modSp add del">
        <pc:chgData name="Tollef Struksnes Jahren" userId="9d445570-a449-4513-bfeb-7fce20956292" providerId="ADAL" clId="{CB1213E1-FACB-4A02-AD9D-83A829DEACDB}" dt="2018-03-06T23:47:50.429" v="10743" actId="2696"/>
        <pc:sldMkLst>
          <pc:docMk/>
          <pc:sldMk cId="1903913893" sldId="276"/>
        </pc:sldMkLst>
        <pc:spChg chg="mod">
          <ac:chgData name="Tollef Struksnes Jahren" userId="9d445570-a449-4513-bfeb-7fce20956292" providerId="ADAL" clId="{CB1213E1-FACB-4A02-AD9D-83A829DEACDB}" dt="2018-03-01T13:26:23.883" v="712" actId="20577"/>
          <ac:spMkLst>
            <pc:docMk/>
            <pc:sldMk cId="1903913893" sldId="276"/>
            <ac:spMk id="2" creationId="{0E0BAD08-5880-402C-9295-D2DC98AF98C3}"/>
          </ac:spMkLst>
        </pc:spChg>
        <pc:spChg chg="mod">
          <ac:chgData name="Tollef Struksnes Jahren" userId="9d445570-a449-4513-bfeb-7fce20956292" providerId="ADAL" clId="{CB1213E1-FACB-4A02-AD9D-83A829DEACDB}" dt="2018-03-01T13:27:10.129" v="726" actId="20577"/>
          <ac:spMkLst>
            <pc:docMk/>
            <pc:sldMk cId="1903913893" sldId="276"/>
            <ac:spMk id="3" creationId="{1FC39DA2-D41F-4B35-A8F0-260331EAE76C}"/>
          </ac:spMkLst>
        </pc:spChg>
        <pc:picChg chg="add mod">
          <ac:chgData name="Tollef Struksnes Jahren" userId="9d445570-a449-4513-bfeb-7fce20956292" providerId="ADAL" clId="{CB1213E1-FACB-4A02-AD9D-83A829DEACDB}" dt="2018-03-01T13:27:01.887" v="724" actId="1076"/>
          <ac:picMkLst>
            <pc:docMk/>
            <pc:sldMk cId="1903913893" sldId="276"/>
            <ac:picMk id="5" creationId="{FCEB6F26-CAE3-4BD0-AD67-FC48625526F7}"/>
          </ac:picMkLst>
        </pc:picChg>
        <pc:picChg chg="add mod">
          <ac:chgData name="Tollef Struksnes Jahren" userId="9d445570-a449-4513-bfeb-7fce20956292" providerId="ADAL" clId="{CB1213E1-FACB-4A02-AD9D-83A829DEACDB}" dt="2018-03-01T13:27:01.887" v="724" actId="1076"/>
          <ac:picMkLst>
            <pc:docMk/>
            <pc:sldMk cId="1903913893" sldId="276"/>
            <ac:picMk id="6" creationId="{983BA433-FB0A-4897-B545-20C251EE2624}"/>
          </ac:picMkLst>
        </pc:picChg>
      </pc:sldChg>
      <pc:sldChg chg="addSp modSp add del">
        <pc:chgData name="Tollef Struksnes Jahren" userId="9d445570-a449-4513-bfeb-7fce20956292" providerId="ADAL" clId="{CB1213E1-FACB-4A02-AD9D-83A829DEACDB}" dt="2018-03-06T23:47:50.432" v="10744" actId="2696"/>
        <pc:sldMkLst>
          <pc:docMk/>
          <pc:sldMk cId="2802133016" sldId="277"/>
        </pc:sldMkLst>
        <pc:spChg chg="mod">
          <ac:chgData name="Tollef Struksnes Jahren" userId="9d445570-a449-4513-bfeb-7fce20956292" providerId="ADAL" clId="{CB1213E1-FACB-4A02-AD9D-83A829DEACDB}" dt="2018-03-01T13:28:48.911" v="731" actId="1076"/>
          <ac:spMkLst>
            <pc:docMk/>
            <pc:sldMk cId="2802133016" sldId="277"/>
            <ac:spMk id="2" creationId="{BA3D21ED-93EB-477C-867C-E6DBD4D7C563}"/>
          </ac:spMkLst>
        </pc:spChg>
        <pc:spChg chg="mod">
          <ac:chgData name="Tollef Struksnes Jahren" userId="9d445570-a449-4513-bfeb-7fce20956292" providerId="ADAL" clId="{CB1213E1-FACB-4A02-AD9D-83A829DEACDB}" dt="2018-03-01T13:29:09.664" v="737" actId="14100"/>
          <ac:spMkLst>
            <pc:docMk/>
            <pc:sldMk cId="2802133016" sldId="277"/>
            <ac:spMk id="3" creationId="{7FA7A801-0A12-4072-AC94-58B406320957}"/>
          </ac:spMkLst>
        </pc:spChg>
        <pc:spChg chg="add mod">
          <ac:chgData name="Tollef Struksnes Jahren" userId="9d445570-a449-4513-bfeb-7fce20956292" providerId="ADAL" clId="{CB1213E1-FACB-4A02-AD9D-83A829DEACDB}" dt="2018-03-01T13:29:37.240" v="746" actId="1076"/>
          <ac:spMkLst>
            <pc:docMk/>
            <pc:sldMk cId="2802133016" sldId="277"/>
            <ac:spMk id="6" creationId="{9D2E574B-D3C6-4126-B582-EE435ACB0609}"/>
          </ac:spMkLst>
        </pc:spChg>
        <pc:picChg chg="add mod">
          <ac:chgData name="Tollef Struksnes Jahren" userId="9d445570-a449-4513-bfeb-7fce20956292" providerId="ADAL" clId="{CB1213E1-FACB-4A02-AD9D-83A829DEACDB}" dt="2018-03-01T13:29:32.851" v="745" actId="1076"/>
          <ac:picMkLst>
            <pc:docMk/>
            <pc:sldMk cId="2802133016" sldId="277"/>
            <ac:picMk id="5" creationId="{66F41F34-BCB3-4662-A81D-4992B3BAFED4}"/>
          </ac:picMkLst>
        </pc:picChg>
      </pc:sldChg>
      <pc:sldChg chg="addSp modSp add del">
        <pc:chgData name="Tollef Struksnes Jahren" userId="9d445570-a449-4513-bfeb-7fce20956292" providerId="ADAL" clId="{CB1213E1-FACB-4A02-AD9D-83A829DEACDB}" dt="2018-03-06T23:47:50.434" v="10745" actId="2696"/>
        <pc:sldMkLst>
          <pc:docMk/>
          <pc:sldMk cId="3365035377" sldId="278"/>
        </pc:sldMkLst>
        <pc:spChg chg="mod">
          <ac:chgData name="Tollef Struksnes Jahren" userId="9d445570-a449-4513-bfeb-7fce20956292" providerId="ADAL" clId="{CB1213E1-FACB-4A02-AD9D-83A829DEACDB}" dt="2018-03-01T13:29:49.727" v="747" actId="1076"/>
          <ac:spMkLst>
            <pc:docMk/>
            <pc:sldMk cId="3365035377" sldId="278"/>
            <ac:spMk id="2" creationId="{E594DFBF-567F-4B50-A98E-5FD6FF884523}"/>
          </ac:spMkLst>
        </pc:spChg>
        <pc:spChg chg="mod">
          <ac:chgData name="Tollef Struksnes Jahren" userId="9d445570-a449-4513-bfeb-7fce20956292" providerId="ADAL" clId="{CB1213E1-FACB-4A02-AD9D-83A829DEACDB}" dt="2018-03-01T13:29:55.679" v="749" actId="1076"/>
          <ac:spMkLst>
            <pc:docMk/>
            <pc:sldMk cId="3365035377" sldId="278"/>
            <ac:spMk id="3" creationId="{564A19DB-DA4E-49E4-92C8-CFA440AF17B1}"/>
          </ac:spMkLst>
        </pc:spChg>
        <pc:picChg chg="add mod">
          <ac:chgData name="Tollef Struksnes Jahren" userId="9d445570-a449-4513-bfeb-7fce20956292" providerId="ADAL" clId="{CB1213E1-FACB-4A02-AD9D-83A829DEACDB}" dt="2018-03-01T13:30:07.723" v="751" actId="1076"/>
          <ac:picMkLst>
            <pc:docMk/>
            <pc:sldMk cId="3365035377" sldId="278"/>
            <ac:picMk id="5" creationId="{53479763-56FE-41C2-93C0-20D5C869E2E6}"/>
          </ac:picMkLst>
        </pc:picChg>
        <pc:picChg chg="add mod">
          <ac:chgData name="Tollef Struksnes Jahren" userId="9d445570-a449-4513-bfeb-7fce20956292" providerId="ADAL" clId="{CB1213E1-FACB-4A02-AD9D-83A829DEACDB}" dt="2018-03-01T13:30:07.723" v="751" actId="1076"/>
          <ac:picMkLst>
            <pc:docMk/>
            <pc:sldMk cId="3365035377" sldId="278"/>
            <ac:picMk id="6" creationId="{DDB8FB1B-9ADC-492E-B895-B3CB6BA958AC}"/>
          </ac:picMkLst>
        </pc:picChg>
      </pc:sldChg>
      <pc:sldChg chg="addSp modSp add del">
        <pc:chgData name="Tollef Struksnes Jahren" userId="9d445570-a449-4513-bfeb-7fce20956292" providerId="ADAL" clId="{CB1213E1-FACB-4A02-AD9D-83A829DEACDB}" dt="2018-03-06T23:47:50.401" v="10741" actId="2696"/>
        <pc:sldMkLst>
          <pc:docMk/>
          <pc:sldMk cId="430979590" sldId="279"/>
        </pc:sldMkLst>
        <pc:spChg chg="mod">
          <ac:chgData name="Tollef Struksnes Jahren" userId="9d445570-a449-4513-bfeb-7fce20956292" providerId="ADAL" clId="{CB1213E1-FACB-4A02-AD9D-83A829DEACDB}" dt="2018-03-01T13:30:20.632" v="752" actId="1076"/>
          <ac:spMkLst>
            <pc:docMk/>
            <pc:sldMk cId="430979590" sldId="279"/>
            <ac:spMk id="2" creationId="{62305B79-A4B0-4597-B0C2-B608C75FCBAB}"/>
          </ac:spMkLst>
        </pc:spChg>
        <pc:spChg chg="add mod">
          <ac:chgData name="Tollef Struksnes Jahren" userId="9d445570-a449-4513-bfeb-7fce20956292" providerId="ADAL" clId="{CB1213E1-FACB-4A02-AD9D-83A829DEACDB}" dt="2018-03-01T13:30:32.211" v="754" actId="1076"/>
          <ac:spMkLst>
            <pc:docMk/>
            <pc:sldMk cId="430979590" sldId="279"/>
            <ac:spMk id="7" creationId="{DC6A5911-FDDC-443C-844E-A5BA4653569E}"/>
          </ac:spMkLst>
        </pc:spChg>
        <pc:picChg chg="add mod">
          <ac:chgData name="Tollef Struksnes Jahren" userId="9d445570-a449-4513-bfeb-7fce20956292" providerId="ADAL" clId="{CB1213E1-FACB-4A02-AD9D-83A829DEACDB}" dt="2018-03-01T13:30:32.211" v="754" actId="1076"/>
          <ac:picMkLst>
            <pc:docMk/>
            <pc:sldMk cId="430979590" sldId="279"/>
            <ac:picMk id="5" creationId="{E450AA56-B160-4211-A14B-0E79E26BD4A2}"/>
          </ac:picMkLst>
        </pc:picChg>
        <pc:picChg chg="add mod">
          <ac:chgData name="Tollef Struksnes Jahren" userId="9d445570-a449-4513-bfeb-7fce20956292" providerId="ADAL" clId="{CB1213E1-FACB-4A02-AD9D-83A829DEACDB}" dt="2018-03-01T13:30:32.211" v="754" actId="1076"/>
          <ac:picMkLst>
            <pc:docMk/>
            <pc:sldMk cId="430979590" sldId="279"/>
            <ac:picMk id="6" creationId="{9FA2E1F3-0A49-4C5B-AA68-5C0BAEEE4AFA}"/>
          </ac:picMkLst>
        </pc:picChg>
      </pc:sldChg>
      <pc:sldChg chg="modSp add">
        <pc:chgData name="Tollef Struksnes Jahren" userId="9d445570-a449-4513-bfeb-7fce20956292" providerId="ADAL" clId="{CB1213E1-FACB-4A02-AD9D-83A829DEACDB}" dt="2018-03-07T06:45:51.486" v="11294" actId="20577"/>
        <pc:sldMkLst>
          <pc:docMk/>
          <pc:sldMk cId="4222853127" sldId="280"/>
        </pc:sldMkLst>
        <pc:spChg chg="mod">
          <ac:chgData name="Tollef Struksnes Jahren" userId="9d445570-a449-4513-bfeb-7fce20956292" providerId="ADAL" clId="{CB1213E1-FACB-4A02-AD9D-83A829DEACDB}" dt="2018-03-01T13:30:41.327" v="755" actId="20577"/>
          <ac:spMkLst>
            <pc:docMk/>
            <pc:sldMk cId="4222853127" sldId="280"/>
            <ac:spMk id="2" creationId="{04DD191C-F66D-4A83-87E0-B48AB9F11934}"/>
          </ac:spMkLst>
        </pc:spChg>
        <pc:spChg chg="mod">
          <ac:chgData name="Tollef Struksnes Jahren" userId="9d445570-a449-4513-bfeb-7fce20956292" providerId="ADAL" clId="{CB1213E1-FACB-4A02-AD9D-83A829DEACDB}" dt="2018-03-07T06:45:51.486" v="11294" actId="20577"/>
          <ac:spMkLst>
            <pc:docMk/>
            <pc:sldMk cId="4222853127" sldId="280"/>
            <ac:spMk id="3" creationId="{AB4C762E-6BDA-4A69-9734-B793F79C3A77}"/>
          </ac:spMkLst>
        </pc:spChg>
      </pc:sldChg>
      <pc:sldChg chg="add del">
        <pc:chgData name="Tollef Struksnes Jahren" userId="9d445570-a449-4513-bfeb-7fce20956292" providerId="ADAL" clId="{CB1213E1-FACB-4A02-AD9D-83A829DEACDB}" dt="2018-03-06T23:46:46.513" v="10735" actId="2696"/>
        <pc:sldMkLst>
          <pc:docMk/>
          <pc:sldMk cId="2791460494" sldId="281"/>
        </pc:sldMkLst>
      </pc:sldChg>
      <pc:sldChg chg="addSp modSp add del">
        <pc:chgData name="Tollef Struksnes Jahren" userId="9d445570-a449-4513-bfeb-7fce20956292" providerId="ADAL" clId="{CB1213E1-FACB-4A02-AD9D-83A829DEACDB}" dt="2018-03-06T22:19:47.221" v="9901" actId="2696"/>
        <pc:sldMkLst>
          <pc:docMk/>
          <pc:sldMk cId="678248078" sldId="282"/>
        </pc:sldMkLst>
        <pc:spChg chg="mod">
          <ac:chgData name="Tollef Struksnes Jahren" userId="9d445570-a449-4513-bfeb-7fce20956292" providerId="ADAL" clId="{CB1213E1-FACB-4A02-AD9D-83A829DEACDB}" dt="2018-03-01T14:41:51.419" v="971" actId="20577"/>
          <ac:spMkLst>
            <pc:docMk/>
            <pc:sldMk cId="678248078" sldId="282"/>
            <ac:spMk id="2" creationId="{EF2CE8CA-772F-4430-B45A-63FE6A8705F8}"/>
          </ac:spMkLst>
        </pc:spChg>
        <pc:picChg chg="add mod">
          <ac:chgData name="Tollef Struksnes Jahren" userId="9d445570-a449-4513-bfeb-7fce20956292" providerId="ADAL" clId="{CB1213E1-FACB-4A02-AD9D-83A829DEACDB}" dt="2018-03-01T16:14:15.291" v="988" actId="14100"/>
          <ac:picMkLst>
            <pc:docMk/>
            <pc:sldMk cId="678248078" sldId="282"/>
            <ac:picMk id="5" creationId="{568D26A5-4516-49F3-A8B7-2F97584E21C2}"/>
          </ac:picMkLst>
        </pc:picChg>
        <pc:picChg chg="add mod">
          <ac:chgData name="Tollef Struksnes Jahren" userId="9d445570-a449-4513-bfeb-7fce20956292" providerId="ADAL" clId="{CB1213E1-FACB-4A02-AD9D-83A829DEACDB}" dt="2018-03-01T16:14:13.014" v="986" actId="1076"/>
          <ac:picMkLst>
            <pc:docMk/>
            <pc:sldMk cId="678248078" sldId="282"/>
            <ac:picMk id="6" creationId="{6FBF7B20-216F-4872-8254-D2A6CC0C62C7}"/>
          </ac:picMkLst>
        </pc:picChg>
        <pc:picChg chg="add mod">
          <ac:chgData name="Tollef Struksnes Jahren" userId="9d445570-a449-4513-bfeb-7fce20956292" providerId="ADAL" clId="{CB1213E1-FACB-4A02-AD9D-83A829DEACDB}" dt="2018-03-01T16:14:11.563" v="985" actId="1076"/>
          <ac:picMkLst>
            <pc:docMk/>
            <pc:sldMk cId="678248078" sldId="282"/>
            <ac:picMk id="7" creationId="{0F9F4CC1-CACB-4D0C-ACA7-AAA0871E7368}"/>
          </ac:picMkLst>
        </pc:picChg>
      </pc:sldChg>
      <pc:sldChg chg="addSp modSp add del">
        <pc:chgData name="Tollef Struksnes Jahren" userId="9d445570-a449-4513-bfeb-7fce20956292" providerId="ADAL" clId="{CB1213E1-FACB-4A02-AD9D-83A829DEACDB}" dt="2018-03-06T22:19:47.237" v="9902" actId="2696"/>
        <pc:sldMkLst>
          <pc:docMk/>
          <pc:sldMk cId="666938787" sldId="283"/>
        </pc:sldMkLst>
        <pc:spChg chg="mod">
          <ac:chgData name="Tollef Struksnes Jahren" userId="9d445570-a449-4513-bfeb-7fce20956292" providerId="ADAL" clId="{CB1213E1-FACB-4A02-AD9D-83A829DEACDB}" dt="2018-03-01T16:14:27.714" v="989" actId="1076"/>
          <ac:spMkLst>
            <pc:docMk/>
            <pc:sldMk cId="666938787" sldId="283"/>
            <ac:spMk id="2" creationId="{AE2D8004-3A3E-4063-8E0E-9E15AC88B89E}"/>
          </ac:spMkLst>
        </pc:spChg>
        <pc:picChg chg="add mod">
          <ac:chgData name="Tollef Struksnes Jahren" userId="9d445570-a449-4513-bfeb-7fce20956292" providerId="ADAL" clId="{CB1213E1-FACB-4A02-AD9D-83A829DEACDB}" dt="2018-03-01T16:14:35.956" v="991" actId="1076"/>
          <ac:picMkLst>
            <pc:docMk/>
            <pc:sldMk cId="666938787" sldId="283"/>
            <ac:picMk id="5" creationId="{481C154A-AE72-427B-8A55-190DBA72C283}"/>
          </ac:picMkLst>
        </pc:picChg>
        <pc:picChg chg="add mod">
          <ac:chgData name="Tollef Struksnes Jahren" userId="9d445570-a449-4513-bfeb-7fce20956292" providerId="ADAL" clId="{CB1213E1-FACB-4A02-AD9D-83A829DEACDB}" dt="2018-03-01T16:14:35.956" v="991" actId="1076"/>
          <ac:picMkLst>
            <pc:docMk/>
            <pc:sldMk cId="666938787" sldId="283"/>
            <ac:picMk id="6" creationId="{B9D8C593-5F47-4131-8AF1-0DFD85E3E501}"/>
          </ac:picMkLst>
        </pc:picChg>
        <pc:picChg chg="add mod">
          <ac:chgData name="Tollef Struksnes Jahren" userId="9d445570-a449-4513-bfeb-7fce20956292" providerId="ADAL" clId="{CB1213E1-FACB-4A02-AD9D-83A829DEACDB}" dt="2018-03-01T16:14:35.956" v="991" actId="1076"/>
          <ac:picMkLst>
            <pc:docMk/>
            <pc:sldMk cId="666938787" sldId="283"/>
            <ac:picMk id="7" creationId="{3989BE7D-6912-430A-B8EE-D2DF817E947B}"/>
          </ac:picMkLst>
        </pc:picChg>
      </pc:sldChg>
      <pc:sldChg chg="add del">
        <pc:chgData name="Tollef Struksnes Jahren" userId="9d445570-a449-4513-bfeb-7fce20956292" providerId="ADAL" clId="{CB1213E1-FACB-4A02-AD9D-83A829DEACDB}" dt="2018-03-06T22:19:47.247" v="9903" actId="2696"/>
        <pc:sldMkLst>
          <pc:docMk/>
          <pc:sldMk cId="573384908" sldId="284"/>
        </pc:sldMkLst>
      </pc:sldChg>
      <pc:sldChg chg="modSp add">
        <pc:chgData name="Tollef Struksnes Jahren" userId="9d445570-a449-4513-bfeb-7fce20956292" providerId="ADAL" clId="{CB1213E1-FACB-4A02-AD9D-83A829DEACDB}" dt="2018-03-07T07:20:14.325" v="11461" actId="20577"/>
        <pc:sldMkLst>
          <pc:docMk/>
          <pc:sldMk cId="607929199" sldId="285"/>
        </pc:sldMkLst>
        <pc:spChg chg="mod">
          <ac:chgData name="Tollef Struksnes Jahren" userId="9d445570-a449-4513-bfeb-7fce20956292" providerId="ADAL" clId="{CB1213E1-FACB-4A02-AD9D-83A829DEACDB}" dt="2018-03-07T00:05:00.818" v="10916" actId="2696"/>
          <ac:spMkLst>
            <pc:docMk/>
            <pc:sldMk cId="607929199" sldId="285"/>
            <ac:spMk id="2" creationId="{54803698-14FF-417E-803F-9AEEA0DD5DF9}"/>
          </ac:spMkLst>
        </pc:spChg>
        <pc:spChg chg="mod">
          <ac:chgData name="Tollef Struksnes Jahren" userId="9d445570-a449-4513-bfeb-7fce20956292" providerId="ADAL" clId="{CB1213E1-FACB-4A02-AD9D-83A829DEACDB}" dt="2018-03-07T07:20:14.325" v="11461" actId="20577"/>
          <ac:spMkLst>
            <pc:docMk/>
            <pc:sldMk cId="607929199" sldId="285"/>
            <ac:spMk id="3" creationId="{7C0B57FD-7362-413A-9B0B-AFBADB1000A3}"/>
          </ac:spMkLst>
        </pc:spChg>
      </pc:sldChg>
      <pc:sldChg chg="modSp add del">
        <pc:chgData name="Tollef Struksnes Jahren" userId="9d445570-a449-4513-bfeb-7fce20956292" providerId="ADAL" clId="{CB1213E1-FACB-4A02-AD9D-83A829DEACDB}" dt="2018-03-06T21:41:04.151" v="9349" actId="2696"/>
        <pc:sldMkLst>
          <pc:docMk/>
          <pc:sldMk cId="305193243" sldId="286"/>
        </pc:sldMkLst>
        <pc:spChg chg="mod">
          <ac:chgData name="Tollef Struksnes Jahren" userId="9d445570-a449-4513-bfeb-7fce20956292" providerId="ADAL" clId="{CB1213E1-FACB-4A02-AD9D-83A829DEACDB}" dt="2018-03-01T18:25:53.011" v="1004" actId="20577"/>
          <ac:spMkLst>
            <pc:docMk/>
            <pc:sldMk cId="305193243" sldId="286"/>
            <ac:spMk id="2" creationId="{3EDAF271-185E-402B-8180-D72F02FD5C63}"/>
          </ac:spMkLst>
        </pc:spChg>
        <pc:spChg chg="mod">
          <ac:chgData name="Tollef Struksnes Jahren" userId="9d445570-a449-4513-bfeb-7fce20956292" providerId="ADAL" clId="{CB1213E1-FACB-4A02-AD9D-83A829DEACDB}" dt="2018-03-01T18:29:18.645" v="1160" actId="20577"/>
          <ac:spMkLst>
            <pc:docMk/>
            <pc:sldMk cId="305193243" sldId="286"/>
            <ac:spMk id="3" creationId="{4FA2B305-7954-4078-9676-A2CD770FF990}"/>
          </ac:spMkLst>
        </pc:spChg>
      </pc:sldChg>
      <pc:sldChg chg="addSp modSp add">
        <pc:chgData name="Tollef Struksnes Jahren" userId="9d445570-a449-4513-bfeb-7fce20956292" providerId="ADAL" clId="{CB1213E1-FACB-4A02-AD9D-83A829DEACDB}" dt="2018-03-05T16:19:38.175" v="1272" actId="20577"/>
        <pc:sldMkLst>
          <pc:docMk/>
          <pc:sldMk cId="2695667076" sldId="287"/>
        </pc:sldMkLst>
        <pc:spChg chg="mod">
          <ac:chgData name="Tollef Struksnes Jahren" userId="9d445570-a449-4513-bfeb-7fce20956292" providerId="ADAL" clId="{CB1213E1-FACB-4A02-AD9D-83A829DEACDB}" dt="2018-03-05T16:04:53.464" v="1194" actId="20577"/>
          <ac:spMkLst>
            <pc:docMk/>
            <pc:sldMk cId="2695667076" sldId="287"/>
            <ac:spMk id="2" creationId="{2D4EB6B6-329F-490B-B6A1-A7FC0455DE19}"/>
          </ac:spMkLst>
        </pc:spChg>
        <pc:spChg chg="mod">
          <ac:chgData name="Tollef Struksnes Jahren" userId="9d445570-a449-4513-bfeb-7fce20956292" providerId="ADAL" clId="{CB1213E1-FACB-4A02-AD9D-83A829DEACDB}" dt="2018-03-05T16:19:38.175" v="1272" actId="20577"/>
          <ac:spMkLst>
            <pc:docMk/>
            <pc:sldMk cId="2695667076" sldId="287"/>
            <ac:spMk id="3" creationId="{243534AE-1E12-4F07-9B55-53E398E7D508}"/>
          </ac:spMkLst>
        </pc:spChg>
        <pc:picChg chg="add mod">
          <ac:chgData name="Tollef Struksnes Jahren" userId="9d445570-a449-4513-bfeb-7fce20956292" providerId="ADAL" clId="{CB1213E1-FACB-4A02-AD9D-83A829DEACDB}" dt="2018-03-05T16:06:17.144" v="1202" actId="1076"/>
          <ac:picMkLst>
            <pc:docMk/>
            <pc:sldMk cId="2695667076" sldId="287"/>
            <ac:picMk id="5" creationId="{4BD78536-3D72-4F49-9EFD-88D3663A630C}"/>
          </ac:picMkLst>
        </pc:picChg>
      </pc:sldChg>
      <pc:sldChg chg="addSp delSp modSp add modAnim modNotesTx">
        <pc:chgData name="Tollef Struksnes Jahren" userId="9d445570-a449-4513-bfeb-7fce20956292" providerId="ADAL" clId="{CB1213E1-FACB-4A02-AD9D-83A829DEACDB}" dt="2018-03-07T07:31:02.004" v="11481" actId="14100"/>
        <pc:sldMkLst>
          <pc:docMk/>
          <pc:sldMk cId="1600614085" sldId="289"/>
        </pc:sldMkLst>
        <pc:spChg chg="mod">
          <ac:chgData name="Tollef Struksnes Jahren" userId="9d445570-a449-4513-bfeb-7fce20956292" providerId="ADAL" clId="{CB1213E1-FACB-4A02-AD9D-83A829DEACDB}" dt="2018-03-05T16:06:45.088" v="1228" actId="20577"/>
          <ac:spMkLst>
            <pc:docMk/>
            <pc:sldMk cId="1600614085" sldId="289"/>
            <ac:spMk id="2" creationId="{5B34F370-5167-4642-B1A5-A6F252080AD5}"/>
          </ac:spMkLst>
        </pc:spChg>
        <pc:spChg chg="del">
          <ac:chgData name="Tollef Struksnes Jahren" userId="9d445570-a449-4513-bfeb-7fce20956292" providerId="ADAL" clId="{CB1213E1-FACB-4A02-AD9D-83A829DEACDB}" dt="2018-03-05T16:07:01.742" v="1229" actId="20577"/>
          <ac:spMkLst>
            <pc:docMk/>
            <pc:sldMk cId="1600614085" sldId="289"/>
            <ac:spMk id="3" creationId="{DF90487F-B535-4830-A2F8-45C7467F202F}"/>
          </ac:spMkLst>
        </pc:spChg>
        <pc:spChg chg="add del mod">
          <ac:chgData name="Tollef Struksnes Jahren" userId="9d445570-a449-4513-bfeb-7fce20956292" providerId="ADAL" clId="{CB1213E1-FACB-4A02-AD9D-83A829DEACDB}" dt="2018-03-05T16:52:06.406" v="1578" actId="20577"/>
          <ac:spMkLst>
            <pc:docMk/>
            <pc:sldMk cId="1600614085" sldId="289"/>
            <ac:spMk id="6" creationId="{A37B66F5-6239-4418-A1D1-C16F297B3181}"/>
          </ac:spMkLst>
        </pc:spChg>
        <pc:spChg chg="add del mod">
          <ac:chgData name="Tollef Struksnes Jahren" userId="9d445570-a449-4513-bfeb-7fce20956292" providerId="ADAL" clId="{CB1213E1-FACB-4A02-AD9D-83A829DEACDB}" dt="2018-03-05T16:54:37.204" v="1585" actId="478"/>
          <ac:spMkLst>
            <pc:docMk/>
            <pc:sldMk cId="1600614085" sldId="289"/>
            <ac:spMk id="8" creationId="{54A5B0EC-DF95-4A51-ADC8-ADFCF7B8D54E}"/>
          </ac:spMkLst>
        </pc:spChg>
        <pc:spChg chg="add del mod">
          <ac:chgData name="Tollef Struksnes Jahren" userId="9d445570-a449-4513-bfeb-7fce20956292" providerId="ADAL" clId="{CB1213E1-FACB-4A02-AD9D-83A829DEACDB}" dt="2018-03-05T16:56:20.725" v="1590" actId="20577"/>
          <ac:spMkLst>
            <pc:docMk/>
            <pc:sldMk cId="1600614085" sldId="289"/>
            <ac:spMk id="10" creationId="{72A8B63F-31B6-43EA-9AEE-120613BE907A}"/>
          </ac:spMkLst>
        </pc:spChg>
        <pc:spChg chg="add del mod">
          <ac:chgData name="Tollef Struksnes Jahren" userId="9d445570-a449-4513-bfeb-7fce20956292" providerId="ADAL" clId="{CB1213E1-FACB-4A02-AD9D-83A829DEACDB}" dt="2018-03-05T17:14:16.670" v="1728" actId="20577"/>
          <ac:spMkLst>
            <pc:docMk/>
            <pc:sldMk cId="1600614085" sldId="289"/>
            <ac:spMk id="12" creationId="{32EFEE72-242E-40CE-A0F6-5ADEDC4B3DC9}"/>
          </ac:spMkLst>
        </pc:spChg>
        <pc:spChg chg="add mod">
          <ac:chgData name="Tollef Struksnes Jahren" userId="9d445570-a449-4513-bfeb-7fce20956292" providerId="ADAL" clId="{CB1213E1-FACB-4A02-AD9D-83A829DEACDB}" dt="2018-03-07T07:28:12.144" v="11480" actId="20577"/>
          <ac:spMkLst>
            <pc:docMk/>
            <pc:sldMk cId="1600614085" sldId="289"/>
            <ac:spMk id="13" creationId="{DDA4C956-7546-48D8-9308-69F98D3D359F}"/>
          </ac:spMkLst>
        </pc:spChg>
        <pc:picChg chg="add del mod">
          <ac:chgData name="Tollef Struksnes Jahren" userId="9d445570-a449-4513-bfeb-7fce20956292" providerId="ADAL" clId="{CB1213E1-FACB-4A02-AD9D-83A829DEACDB}" dt="2018-03-05T16:54:55.333" v="1589" actId="478"/>
          <ac:picMkLst>
            <pc:docMk/>
            <pc:sldMk cId="1600614085" sldId="289"/>
            <ac:picMk id="5" creationId="{509B192C-0137-4A8F-A4F8-1A4EAC62C8A0}"/>
          </ac:picMkLst>
        </pc:picChg>
        <pc:picChg chg="add mod">
          <ac:chgData name="Tollef Struksnes Jahren" userId="9d445570-a449-4513-bfeb-7fce20956292" providerId="ADAL" clId="{CB1213E1-FACB-4A02-AD9D-83A829DEACDB}" dt="2018-03-05T17:14:32.172" v="1731" actId="1076"/>
          <ac:picMkLst>
            <pc:docMk/>
            <pc:sldMk cId="1600614085" sldId="289"/>
            <ac:picMk id="11" creationId="{3E1F137E-013A-411D-93C4-3BA5527C3EA3}"/>
          </ac:picMkLst>
        </pc:picChg>
      </pc:sldChg>
      <pc:sldChg chg="addSp modSp add modAnim">
        <pc:chgData name="Tollef Struksnes Jahren" userId="9d445570-a449-4513-bfeb-7fce20956292" providerId="ADAL" clId="{CB1213E1-FACB-4A02-AD9D-83A829DEACDB}" dt="2018-03-07T07:22:50.375" v="11474" actId="14100"/>
        <pc:sldMkLst>
          <pc:docMk/>
          <pc:sldMk cId="1107898756" sldId="290"/>
        </pc:sldMkLst>
        <pc:spChg chg="mod">
          <ac:chgData name="Tollef Struksnes Jahren" userId="9d445570-a449-4513-bfeb-7fce20956292" providerId="ADAL" clId="{CB1213E1-FACB-4A02-AD9D-83A829DEACDB}" dt="2018-03-05T16:45:48.929" v="1538" actId="6549"/>
          <ac:spMkLst>
            <pc:docMk/>
            <pc:sldMk cId="1107898756" sldId="290"/>
            <ac:spMk id="2" creationId="{CBFADC5B-EB7F-491C-8F13-C9F1D2FC54BE}"/>
          </ac:spMkLst>
        </pc:spChg>
        <pc:spChg chg="mod">
          <ac:chgData name="Tollef Struksnes Jahren" userId="9d445570-a449-4513-bfeb-7fce20956292" providerId="ADAL" clId="{CB1213E1-FACB-4A02-AD9D-83A829DEACDB}" dt="2018-03-07T07:21:43.545" v="11464" actId="20577"/>
          <ac:spMkLst>
            <pc:docMk/>
            <pc:sldMk cId="1107898756" sldId="290"/>
            <ac:spMk id="3" creationId="{83180236-FD18-4045-AF2B-899D007F1A6E}"/>
          </ac:spMkLst>
        </pc:spChg>
        <pc:spChg chg="add mod">
          <ac:chgData name="Tollef Struksnes Jahren" userId="9d445570-a449-4513-bfeb-7fce20956292" providerId="ADAL" clId="{CB1213E1-FACB-4A02-AD9D-83A829DEACDB}" dt="2018-03-07T07:22:09.697" v="11468" actId="571"/>
          <ac:spMkLst>
            <pc:docMk/>
            <pc:sldMk cId="1107898756" sldId="290"/>
            <ac:spMk id="9" creationId="{57D6BFC9-9215-4497-8D19-B08A269AF995}"/>
          </ac:spMkLst>
        </pc:spChg>
        <pc:cxnChg chg="add mod">
          <ac:chgData name="Tollef Struksnes Jahren" userId="9d445570-a449-4513-bfeb-7fce20956292" providerId="ADAL" clId="{CB1213E1-FACB-4A02-AD9D-83A829DEACDB}" dt="2018-03-05T16:50:27.174" v="1571" actId="11529"/>
          <ac:cxnSpMkLst>
            <pc:docMk/>
            <pc:sldMk cId="1107898756" sldId="290"/>
            <ac:cxnSpMk id="6" creationId="{0A948806-068C-470A-8C77-5237A0C30630}"/>
          </ac:cxnSpMkLst>
        </pc:cxnChg>
        <pc:cxnChg chg="add mod">
          <ac:chgData name="Tollef Struksnes Jahren" userId="9d445570-a449-4513-bfeb-7fce20956292" providerId="ADAL" clId="{CB1213E1-FACB-4A02-AD9D-83A829DEACDB}" dt="2018-03-05T16:50:32.505" v="1573" actId="1076"/>
          <ac:cxnSpMkLst>
            <pc:docMk/>
            <pc:sldMk cId="1107898756" sldId="290"/>
            <ac:cxnSpMk id="7" creationId="{40B60DD7-6560-4455-9C9B-19A6A3D74DF9}"/>
          </ac:cxnSpMkLst>
        </pc:cxnChg>
        <pc:cxnChg chg="add mod">
          <ac:chgData name="Tollef Struksnes Jahren" userId="9d445570-a449-4513-bfeb-7fce20956292" providerId="ADAL" clId="{CB1213E1-FACB-4A02-AD9D-83A829DEACDB}" dt="2018-03-05T16:50:35.060" v="1575" actId="1076"/>
          <ac:cxnSpMkLst>
            <pc:docMk/>
            <pc:sldMk cId="1107898756" sldId="290"/>
            <ac:cxnSpMk id="8" creationId="{4FCD1DAA-CF79-492C-A9A6-1D1ACD130ECC}"/>
          </ac:cxnSpMkLst>
        </pc:cxnChg>
        <pc:cxnChg chg="add mod">
          <ac:chgData name="Tollef Struksnes Jahren" userId="9d445570-a449-4513-bfeb-7fce20956292" providerId="ADAL" clId="{CB1213E1-FACB-4A02-AD9D-83A829DEACDB}" dt="2018-03-07T07:22:09.697" v="11468" actId="571"/>
          <ac:cxnSpMkLst>
            <pc:docMk/>
            <pc:sldMk cId="1107898756" sldId="290"/>
            <ac:cxnSpMk id="10" creationId="{0639C55F-9560-4F8D-BF87-26C353BE13E1}"/>
          </ac:cxnSpMkLst>
        </pc:cxnChg>
        <pc:cxnChg chg="add mod">
          <ac:chgData name="Tollef Struksnes Jahren" userId="9d445570-a449-4513-bfeb-7fce20956292" providerId="ADAL" clId="{CB1213E1-FACB-4A02-AD9D-83A829DEACDB}" dt="2018-03-07T07:22:09.697" v="11468" actId="571"/>
          <ac:cxnSpMkLst>
            <pc:docMk/>
            <pc:sldMk cId="1107898756" sldId="290"/>
            <ac:cxnSpMk id="11" creationId="{F18F9331-3708-4DBF-9576-E2DB4B3C10F5}"/>
          </ac:cxnSpMkLst>
        </pc:cxnChg>
        <pc:cxnChg chg="add mod">
          <ac:chgData name="Tollef Struksnes Jahren" userId="9d445570-a449-4513-bfeb-7fce20956292" providerId="ADAL" clId="{CB1213E1-FACB-4A02-AD9D-83A829DEACDB}" dt="2018-03-07T07:22:09.697" v="11468" actId="571"/>
          <ac:cxnSpMkLst>
            <pc:docMk/>
            <pc:sldMk cId="1107898756" sldId="290"/>
            <ac:cxnSpMk id="12" creationId="{D11757CB-E6DC-400E-A972-5E9B69902CB7}"/>
          </ac:cxnSpMkLst>
        </pc:cxnChg>
      </pc:sldChg>
      <pc:sldChg chg="addSp modSp add modAnim modNotesTx">
        <pc:chgData name="Tollef Struksnes Jahren" userId="9d445570-a449-4513-bfeb-7fce20956292" providerId="ADAL" clId="{CB1213E1-FACB-4A02-AD9D-83A829DEACDB}" dt="2018-03-07T07:31:20.693" v="11482" actId="14100"/>
        <pc:sldMkLst>
          <pc:docMk/>
          <pc:sldMk cId="1214518599" sldId="291"/>
        </pc:sldMkLst>
        <pc:spChg chg="mod">
          <ac:chgData name="Tollef Struksnes Jahren" userId="9d445570-a449-4513-bfeb-7fce20956292" providerId="ADAL" clId="{CB1213E1-FACB-4A02-AD9D-83A829DEACDB}" dt="2018-03-05T17:30:33.246" v="2092" actId="20577"/>
          <ac:spMkLst>
            <pc:docMk/>
            <pc:sldMk cId="1214518599" sldId="291"/>
            <ac:spMk id="2" creationId="{ABCF5A60-CC13-4052-BFB4-A1E6F7932656}"/>
          </ac:spMkLst>
        </pc:spChg>
        <pc:spChg chg="mod">
          <ac:chgData name="Tollef Struksnes Jahren" userId="9d445570-a449-4513-bfeb-7fce20956292" providerId="ADAL" clId="{CB1213E1-FACB-4A02-AD9D-83A829DEACDB}" dt="2018-03-05T17:30:57.464" v="2094" actId="20577"/>
          <ac:spMkLst>
            <pc:docMk/>
            <pc:sldMk cId="1214518599" sldId="291"/>
            <ac:spMk id="3" creationId="{299E2BBA-40E7-4D91-A13B-78541AC2C866}"/>
          </ac:spMkLst>
        </pc:spChg>
        <pc:picChg chg="add mod">
          <ac:chgData name="Tollef Struksnes Jahren" userId="9d445570-a449-4513-bfeb-7fce20956292" providerId="ADAL" clId="{CB1213E1-FACB-4A02-AD9D-83A829DEACDB}" dt="2018-03-05T17:31:57.991" v="2101" actId="1076"/>
          <ac:picMkLst>
            <pc:docMk/>
            <pc:sldMk cId="1214518599" sldId="291"/>
            <ac:picMk id="5" creationId="{EECBE4DB-7139-4261-9066-4ED6DB246560}"/>
          </ac:picMkLst>
        </pc:picChg>
      </pc:sldChg>
      <pc:sldChg chg="modSp add modAnim">
        <pc:chgData name="Tollef Struksnes Jahren" userId="9d445570-a449-4513-bfeb-7fce20956292" providerId="ADAL" clId="{CB1213E1-FACB-4A02-AD9D-83A829DEACDB}" dt="2018-03-07T08:08:27.076" v="11568" actId="20577"/>
        <pc:sldMkLst>
          <pc:docMk/>
          <pc:sldMk cId="2519528282" sldId="292"/>
        </pc:sldMkLst>
        <pc:spChg chg="mod">
          <ac:chgData name="Tollef Struksnes Jahren" userId="9d445570-a449-4513-bfeb-7fce20956292" providerId="ADAL" clId="{CB1213E1-FACB-4A02-AD9D-83A829DEACDB}" dt="2018-03-05T17:33:54.500" v="2135" actId="5793"/>
          <ac:spMkLst>
            <pc:docMk/>
            <pc:sldMk cId="2519528282" sldId="292"/>
            <ac:spMk id="2" creationId="{4D4B7CBA-3D9F-4984-A796-A59F869EABD2}"/>
          </ac:spMkLst>
        </pc:spChg>
        <pc:spChg chg="mod">
          <ac:chgData name="Tollef Struksnes Jahren" userId="9d445570-a449-4513-bfeb-7fce20956292" providerId="ADAL" clId="{CB1213E1-FACB-4A02-AD9D-83A829DEACDB}" dt="2018-03-07T08:08:27.076" v="11568" actId="20577"/>
          <ac:spMkLst>
            <pc:docMk/>
            <pc:sldMk cId="2519528282" sldId="292"/>
            <ac:spMk id="3" creationId="{2339B559-67AA-4D42-AA43-94BA6252DC8E}"/>
          </ac:spMkLst>
        </pc:spChg>
      </pc:sldChg>
      <pc:sldChg chg="modSp add">
        <pc:chgData name="Tollef Struksnes Jahren" userId="9d445570-a449-4513-bfeb-7fce20956292" providerId="ADAL" clId="{CB1213E1-FACB-4A02-AD9D-83A829DEACDB}" dt="2018-03-07T07:19:27.478" v="11448" actId="14100"/>
        <pc:sldMkLst>
          <pc:docMk/>
          <pc:sldMk cId="3430876248" sldId="293"/>
        </pc:sldMkLst>
        <pc:spChg chg="mod">
          <ac:chgData name="Tollef Struksnes Jahren" userId="9d445570-a449-4513-bfeb-7fce20956292" providerId="ADAL" clId="{CB1213E1-FACB-4A02-AD9D-83A829DEACDB}" dt="2018-03-07T07:19:27.478" v="11448" actId="14100"/>
          <ac:spMkLst>
            <pc:docMk/>
            <pc:sldMk cId="3430876248" sldId="293"/>
            <ac:spMk id="3" creationId="{D30B1570-27E2-4D11-BD3D-E9564814248C}"/>
          </ac:spMkLst>
        </pc:spChg>
      </pc:sldChg>
      <pc:sldChg chg="modSp add del">
        <pc:chgData name="Tollef Struksnes Jahren" userId="9d445570-a449-4513-bfeb-7fce20956292" providerId="ADAL" clId="{CB1213E1-FACB-4A02-AD9D-83A829DEACDB}" dt="2018-03-06T17:54:57.815" v="7413" actId="2696"/>
        <pc:sldMkLst>
          <pc:docMk/>
          <pc:sldMk cId="2488777867" sldId="294"/>
        </pc:sldMkLst>
        <pc:spChg chg="mod">
          <ac:chgData name="Tollef Struksnes Jahren" userId="9d445570-a449-4513-bfeb-7fce20956292" providerId="ADAL" clId="{CB1213E1-FACB-4A02-AD9D-83A829DEACDB}" dt="2018-03-06T13:51:30.472" v="5153" actId="20577"/>
          <ac:spMkLst>
            <pc:docMk/>
            <pc:sldMk cId="2488777867" sldId="294"/>
            <ac:spMk id="2" creationId="{49222910-1998-40C4-80AE-8ED0EB9E347A}"/>
          </ac:spMkLst>
        </pc:spChg>
      </pc:sldChg>
      <pc:sldChg chg="modSp add modAnim modNotesTx">
        <pc:chgData name="Tollef Struksnes Jahren" userId="9d445570-a449-4513-bfeb-7fce20956292" providerId="ADAL" clId="{CB1213E1-FACB-4A02-AD9D-83A829DEACDB}" dt="2018-03-07T07:35:06.642" v="11485" actId="14100"/>
        <pc:sldMkLst>
          <pc:docMk/>
          <pc:sldMk cId="2881177230" sldId="295"/>
        </pc:sldMkLst>
        <pc:spChg chg="mod">
          <ac:chgData name="Tollef Struksnes Jahren" userId="9d445570-a449-4513-bfeb-7fce20956292" providerId="ADAL" clId="{CB1213E1-FACB-4A02-AD9D-83A829DEACDB}" dt="2018-03-05T21:25:56.366" v="2592" actId="20577"/>
          <ac:spMkLst>
            <pc:docMk/>
            <pc:sldMk cId="2881177230" sldId="295"/>
            <ac:spMk id="2" creationId="{E24F2CB3-61D3-48B7-9859-052E72A983B9}"/>
          </ac:spMkLst>
        </pc:spChg>
        <pc:spChg chg="mod">
          <ac:chgData name="Tollef Struksnes Jahren" userId="9d445570-a449-4513-bfeb-7fce20956292" providerId="ADAL" clId="{CB1213E1-FACB-4A02-AD9D-83A829DEACDB}" dt="2018-03-05T21:46:38.370" v="2704" actId="5793"/>
          <ac:spMkLst>
            <pc:docMk/>
            <pc:sldMk cId="2881177230" sldId="295"/>
            <ac:spMk id="3" creationId="{0C9A58DA-47A5-4319-B668-54919C3CA834}"/>
          </ac:spMkLst>
        </pc:spChg>
      </pc:sldChg>
      <pc:sldChg chg="modSp add del">
        <pc:chgData name="Tollef Struksnes Jahren" userId="9d445570-a449-4513-bfeb-7fce20956292" providerId="ADAL" clId="{CB1213E1-FACB-4A02-AD9D-83A829DEACDB}" dt="2018-03-06T17:45:10.025" v="7294" actId="2696"/>
        <pc:sldMkLst>
          <pc:docMk/>
          <pc:sldMk cId="2284875266" sldId="296"/>
        </pc:sldMkLst>
        <pc:spChg chg="mod">
          <ac:chgData name="Tollef Struksnes Jahren" userId="9d445570-a449-4513-bfeb-7fce20956292" providerId="ADAL" clId="{CB1213E1-FACB-4A02-AD9D-83A829DEACDB}" dt="2018-03-05T22:06:41.672" v="2813" actId="20577"/>
          <ac:spMkLst>
            <pc:docMk/>
            <pc:sldMk cId="2284875266" sldId="296"/>
            <ac:spMk id="3" creationId="{1C1EB1C8-DB88-4AA9-A690-E4DF8B960902}"/>
          </ac:spMkLst>
        </pc:spChg>
      </pc:sldChg>
      <pc:sldChg chg="addSp delSp modSp add">
        <pc:chgData name="Tollef Struksnes Jahren" userId="9d445570-a449-4513-bfeb-7fce20956292" providerId="ADAL" clId="{CB1213E1-FACB-4A02-AD9D-83A829DEACDB}" dt="2018-03-06T10:37:50.389" v="3872" actId="5793"/>
        <pc:sldMkLst>
          <pc:docMk/>
          <pc:sldMk cId="3384127870" sldId="297"/>
        </pc:sldMkLst>
        <pc:spChg chg="mod">
          <ac:chgData name="Tollef Struksnes Jahren" userId="9d445570-a449-4513-bfeb-7fce20956292" providerId="ADAL" clId="{CB1213E1-FACB-4A02-AD9D-83A829DEACDB}" dt="2018-03-06T10:11:43.925" v="3852" actId="5793"/>
          <ac:spMkLst>
            <pc:docMk/>
            <pc:sldMk cId="3384127870" sldId="297"/>
            <ac:spMk id="2" creationId="{20500355-47F2-4F8A-97FC-7487CA02BF5A}"/>
          </ac:spMkLst>
        </pc:spChg>
        <pc:spChg chg="mod">
          <ac:chgData name="Tollef Struksnes Jahren" userId="9d445570-a449-4513-bfeb-7fce20956292" providerId="ADAL" clId="{CB1213E1-FACB-4A02-AD9D-83A829DEACDB}" dt="2018-03-06T10:37:50.389" v="3872" actId="5793"/>
          <ac:spMkLst>
            <pc:docMk/>
            <pc:sldMk cId="3384127870" sldId="297"/>
            <ac:spMk id="3" creationId="{98A73BE2-BF5D-4EAB-8639-EB3F946B4D3A}"/>
          </ac:spMkLst>
        </pc:spChg>
        <pc:spChg chg="add del mod">
          <ac:chgData name="Tollef Struksnes Jahren" userId="9d445570-a449-4513-bfeb-7fce20956292" providerId="ADAL" clId="{CB1213E1-FACB-4A02-AD9D-83A829DEACDB}" dt="2018-03-06T09:52:15.042" v="3533" actId="478"/>
          <ac:spMkLst>
            <pc:docMk/>
            <pc:sldMk cId="3384127870" sldId="297"/>
            <ac:spMk id="5" creationId="{5B6B0494-A4CC-4C73-B80A-8C25CA66E69D}"/>
          </ac:spMkLst>
        </pc:spChg>
        <pc:spChg chg="add del mod">
          <ac:chgData name="Tollef Struksnes Jahren" userId="9d445570-a449-4513-bfeb-7fce20956292" providerId="ADAL" clId="{CB1213E1-FACB-4A02-AD9D-83A829DEACDB}" dt="2018-03-06T09:52:15.042" v="3533" actId="478"/>
          <ac:spMkLst>
            <pc:docMk/>
            <pc:sldMk cId="3384127870" sldId="297"/>
            <ac:spMk id="6" creationId="{DBE4CFBD-989B-458F-AA65-020E3291483C}"/>
          </ac:spMkLst>
        </pc:spChg>
        <pc:spChg chg="add del mod">
          <ac:chgData name="Tollef Struksnes Jahren" userId="9d445570-a449-4513-bfeb-7fce20956292" providerId="ADAL" clId="{CB1213E1-FACB-4A02-AD9D-83A829DEACDB}" dt="2018-03-06T09:52:15.042" v="3533" actId="478"/>
          <ac:spMkLst>
            <pc:docMk/>
            <pc:sldMk cId="3384127870" sldId="297"/>
            <ac:spMk id="7" creationId="{9B4848DA-DA9C-45B5-ABA8-D152AC0B5A2B}"/>
          </ac:spMkLst>
        </pc:spChg>
        <pc:spChg chg="add del mod">
          <ac:chgData name="Tollef Struksnes Jahren" userId="9d445570-a449-4513-bfeb-7fce20956292" providerId="ADAL" clId="{CB1213E1-FACB-4A02-AD9D-83A829DEACDB}" dt="2018-03-06T09:52:15.042" v="3533" actId="478"/>
          <ac:spMkLst>
            <pc:docMk/>
            <pc:sldMk cId="3384127870" sldId="297"/>
            <ac:spMk id="8" creationId="{D57ED3EA-917A-47CC-8C28-E3CF62E47CCD}"/>
          </ac:spMkLst>
        </pc:spChg>
        <pc:spChg chg="add del mod">
          <ac:chgData name="Tollef Struksnes Jahren" userId="9d445570-a449-4513-bfeb-7fce20956292" providerId="ADAL" clId="{CB1213E1-FACB-4A02-AD9D-83A829DEACDB}" dt="2018-03-06T09:52:15.042" v="3533" actId="478"/>
          <ac:spMkLst>
            <pc:docMk/>
            <pc:sldMk cId="3384127870" sldId="297"/>
            <ac:spMk id="10" creationId="{9F3146B0-D99E-4098-A3A4-9E8DC2758609}"/>
          </ac:spMkLst>
        </pc:spChg>
        <pc:spChg chg="add del mod">
          <ac:chgData name="Tollef Struksnes Jahren" userId="9d445570-a449-4513-bfeb-7fce20956292" providerId="ADAL" clId="{CB1213E1-FACB-4A02-AD9D-83A829DEACDB}" dt="2018-03-06T09:52:15.042" v="3533" actId="478"/>
          <ac:spMkLst>
            <pc:docMk/>
            <pc:sldMk cId="3384127870" sldId="297"/>
            <ac:spMk id="11" creationId="{9A98DC4D-3F07-4CA2-8665-63FEE423E53A}"/>
          </ac:spMkLst>
        </pc:spChg>
        <pc:spChg chg="add del mod">
          <ac:chgData name="Tollef Struksnes Jahren" userId="9d445570-a449-4513-bfeb-7fce20956292" providerId="ADAL" clId="{CB1213E1-FACB-4A02-AD9D-83A829DEACDB}" dt="2018-03-06T09:52:15.042" v="3533" actId="478"/>
          <ac:spMkLst>
            <pc:docMk/>
            <pc:sldMk cId="3384127870" sldId="297"/>
            <ac:spMk id="12" creationId="{B50D80CE-3ED4-4836-A47C-7F262730454B}"/>
          </ac:spMkLst>
        </pc:spChg>
        <pc:spChg chg="add del mod">
          <ac:chgData name="Tollef Struksnes Jahren" userId="9d445570-a449-4513-bfeb-7fce20956292" providerId="ADAL" clId="{CB1213E1-FACB-4A02-AD9D-83A829DEACDB}" dt="2018-03-06T09:52:15.042" v="3533" actId="478"/>
          <ac:spMkLst>
            <pc:docMk/>
            <pc:sldMk cId="3384127870" sldId="297"/>
            <ac:spMk id="13" creationId="{53882F9A-4ECF-49F9-AD95-7A6FB0ED1A7B}"/>
          </ac:spMkLst>
        </pc:spChg>
        <pc:spChg chg="add del mod">
          <ac:chgData name="Tollef Struksnes Jahren" userId="9d445570-a449-4513-bfeb-7fce20956292" providerId="ADAL" clId="{CB1213E1-FACB-4A02-AD9D-83A829DEACDB}" dt="2018-03-06T09:52:15.042" v="3533" actId="478"/>
          <ac:spMkLst>
            <pc:docMk/>
            <pc:sldMk cId="3384127870" sldId="297"/>
            <ac:spMk id="16" creationId="{CDEA994D-7D0A-4D32-8CC8-DD0D6FD4363B}"/>
          </ac:spMkLst>
        </pc:spChg>
        <pc:spChg chg="add del mod">
          <ac:chgData name="Tollef Struksnes Jahren" userId="9d445570-a449-4513-bfeb-7fce20956292" providerId="ADAL" clId="{CB1213E1-FACB-4A02-AD9D-83A829DEACDB}" dt="2018-03-06T09:52:15.042" v="3533" actId="478"/>
          <ac:spMkLst>
            <pc:docMk/>
            <pc:sldMk cId="3384127870" sldId="297"/>
            <ac:spMk id="17" creationId="{65BAFCE1-8356-42DB-BC9F-67A8751DBDFD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18" creationId="{7EFECDAF-EFD8-4623-951C-8D85364FF981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19" creationId="{87D650F7-7DD1-4DBA-B83C-2A7C99CBB4E4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20" creationId="{6D2E4E55-82A5-4896-A0F9-9CDC337F183F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21" creationId="{0B0F95F8-2F07-4828-9E95-B65B0D8FAFA6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23" creationId="{5990DF6F-253A-46C2-8993-F5360A5E65B0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24" creationId="{86F93CC3-2432-4ABC-919D-AB120C316328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25" creationId="{1B824A76-A4BC-46AF-9C7A-BEEF4F8B41E4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26" creationId="{F112D547-F172-45C6-8E55-37338EBA3A0E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27" creationId="{8A8F7399-EEB0-45B7-A6B3-9FBBC4D12719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28" creationId="{52E3B567-037F-4B7A-A1ED-C12CC33A71E2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29" creationId="{095BF7ED-05A4-4D11-80D2-B85863857851}"/>
          </ac:spMkLst>
        </pc:spChg>
        <pc:spChg chg="add del">
          <ac:chgData name="Tollef Struksnes Jahren" userId="9d445570-a449-4513-bfeb-7fce20956292" providerId="ADAL" clId="{CB1213E1-FACB-4A02-AD9D-83A829DEACDB}" dt="2018-03-06T10:10:36.316" v="3842" actId="5793"/>
          <ac:spMkLst>
            <pc:docMk/>
            <pc:sldMk cId="3384127870" sldId="297"/>
            <ac:spMk id="30" creationId="{0FBE691B-CB16-4A87-AC79-FD4A85544BA5}"/>
          </ac:spMkLst>
        </pc:spChg>
        <pc:spChg chg="add mod">
          <ac:chgData name="Tollef Struksnes Jahren" userId="9d445570-a449-4513-bfeb-7fce20956292" providerId="ADAL" clId="{CB1213E1-FACB-4A02-AD9D-83A829DEACDB}" dt="2018-03-06T10:11:13.337" v="3851" actId="1076"/>
          <ac:spMkLst>
            <pc:docMk/>
            <pc:sldMk cId="3384127870" sldId="297"/>
            <ac:spMk id="36" creationId="{BCFBD04A-C09D-4629-858C-F6355B7DE60F}"/>
          </ac:spMkLst>
        </pc:spChg>
        <pc:spChg chg="add mod">
          <ac:chgData name="Tollef Struksnes Jahren" userId="9d445570-a449-4513-bfeb-7fce20956292" providerId="ADAL" clId="{CB1213E1-FACB-4A02-AD9D-83A829DEACDB}" dt="2018-03-06T10:11:13.337" v="3851" actId="1076"/>
          <ac:spMkLst>
            <pc:docMk/>
            <pc:sldMk cId="3384127870" sldId="297"/>
            <ac:spMk id="37" creationId="{BE65DBDF-1B18-4D8B-B436-D478E6570E46}"/>
          </ac:spMkLst>
        </pc:spChg>
        <pc:spChg chg="add mod">
          <ac:chgData name="Tollef Struksnes Jahren" userId="9d445570-a449-4513-bfeb-7fce20956292" providerId="ADAL" clId="{CB1213E1-FACB-4A02-AD9D-83A829DEACDB}" dt="2018-03-06T10:11:13.337" v="3851" actId="1076"/>
          <ac:spMkLst>
            <pc:docMk/>
            <pc:sldMk cId="3384127870" sldId="297"/>
            <ac:spMk id="38" creationId="{77FFE46B-9754-4447-B8F5-495B1A59754A}"/>
          </ac:spMkLst>
        </pc:spChg>
        <pc:spChg chg="add mod">
          <ac:chgData name="Tollef Struksnes Jahren" userId="9d445570-a449-4513-bfeb-7fce20956292" providerId="ADAL" clId="{CB1213E1-FACB-4A02-AD9D-83A829DEACDB}" dt="2018-03-06T10:11:13.337" v="3851" actId="1076"/>
          <ac:spMkLst>
            <pc:docMk/>
            <pc:sldMk cId="3384127870" sldId="297"/>
            <ac:spMk id="39" creationId="{5A148192-16AA-44BA-9D33-7ADB2B301394}"/>
          </ac:spMkLst>
        </pc:spChg>
        <pc:spChg chg="add mod">
          <ac:chgData name="Tollef Struksnes Jahren" userId="9d445570-a449-4513-bfeb-7fce20956292" providerId="ADAL" clId="{CB1213E1-FACB-4A02-AD9D-83A829DEACDB}" dt="2018-03-06T10:11:13.337" v="3851" actId="1076"/>
          <ac:spMkLst>
            <pc:docMk/>
            <pc:sldMk cId="3384127870" sldId="297"/>
            <ac:spMk id="40" creationId="{E45F0F70-CF11-41FD-88CB-E6C6D353B2C6}"/>
          </ac:spMkLst>
        </pc:spChg>
        <pc:spChg chg="add mod">
          <ac:chgData name="Tollef Struksnes Jahren" userId="9d445570-a449-4513-bfeb-7fce20956292" providerId="ADAL" clId="{CB1213E1-FACB-4A02-AD9D-83A829DEACDB}" dt="2018-03-06T10:11:13.337" v="3851" actId="1076"/>
          <ac:spMkLst>
            <pc:docMk/>
            <pc:sldMk cId="3384127870" sldId="297"/>
            <ac:spMk id="41" creationId="{5896419C-7112-402C-BE7C-4955ED1FE0E9}"/>
          </ac:spMkLst>
        </pc:spChg>
        <pc:spChg chg="add mod">
          <ac:chgData name="Tollef Struksnes Jahren" userId="9d445570-a449-4513-bfeb-7fce20956292" providerId="ADAL" clId="{CB1213E1-FACB-4A02-AD9D-83A829DEACDB}" dt="2018-03-06T10:11:13.337" v="3851" actId="1076"/>
          <ac:spMkLst>
            <pc:docMk/>
            <pc:sldMk cId="3384127870" sldId="297"/>
            <ac:spMk id="42" creationId="{63DCA73D-0773-4548-AAB6-22D467BDF834}"/>
          </ac:spMkLst>
        </pc:spChg>
        <pc:picChg chg="add del mod">
          <ac:chgData name="Tollef Struksnes Jahren" userId="9d445570-a449-4513-bfeb-7fce20956292" providerId="ADAL" clId="{CB1213E1-FACB-4A02-AD9D-83A829DEACDB}" dt="2018-03-06T10:11:03.497" v="3849" actId="478"/>
          <ac:picMkLst>
            <pc:docMk/>
            <pc:sldMk cId="3384127870" sldId="297"/>
            <ac:picMk id="34" creationId="{7C71B978-4763-4D2A-972C-B91B5A071368}"/>
          </ac:picMkLst>
        </pc:picChg>
        <pc:picChg chg="add mod">
          <ac:chgData name="Tollef Struksnes Jahren" userId="9d445570-a449-4513-bfeb-7fce20956292" providerId="ADAL" clId="{CB1213E1-FACB-4A02-AD9D-83A829DEACDB}" dt="2018-03-06T10:11:13.337" v="3851" actId="1076"/>
          <ac:picMkLst>
            <pc:docMk/>
            <pc:sldMk cId="3384127870" sldId="297"/>
            <ac:picMk id="35" creationId="{7DEDA130-A300-4267-B662-F2287773F2DB}"/>
          </ac:picMkLst>
        </pc:picChg>
        <pc:cxnChg chg="add del mod">
          <ac:chgData name="Tollef Struksnes Jahren" userId="9d445570-a449-4513-bfeb-7fce20956292" providerId="ADAL" clId="{CB1213E1-FACB-4A02-AD9D-83A829DEACDB}" dt="2018-03-06T09:52:15.042" v="3533" actId="478"/>
          <ac:cxnSpMkLst>
            <pc:docMk/>
            <pc:sldMk cId="3384127870" sldId="297"/>
            <ac:cxnSpMk id="9" creationId="{8383CFE5-1947-46BC-AB6D-3099022E09DF}"/>
          </ac:cxnSpMkLst>
        </pc:cxnChg>
        <pc:cxnChg chg="add del">
          <ac:chgData name="Tollef Struksnes Jahren" userId="9d445570-a449-4513-bfeb-7fce20956292" providerId="ADAL" clId="{CB1213E1-FACB-4A02-AD9D-83A829DEACDB}" dt="2018-03-06T10:10:36.316" v="3842" actId="5793"/>
          <ac:cxnSpMkLst>
            <pc:docMk/>
            <pc:sldMk cId="3384127870" sldId="297"/>
            <ac:cxnSpMk id="22" creationId="{2F630C51-4661-470F-9A19-907B2586F7B5}"/>
          </ac:cxnSpMkLst>
        </pc:cxnChg>
        <pc:cxnChg chg="add del mod">
          <ac:chgData name="Tollef Struksnes Jahren" userId="9d445570-a449-4513-bfeb-7fce20956292" providerId="ADAL" clId="{CB1213E1-FACB-4A02-AD9D-83A829DEACDB}" dt="2018-03-06T10:10:36.316" v="3842" actId="5793"/>
          <ac:cxnSpMkLst>
            <pc:docMk/>
            <pc:sldMk cId="3384127870" sldId="297"/>
            <ac:cxnSpMk id="31" creationId="{1A3C13E2-0084-491C-A3A7-5641C3B08C18}"/>
          </ac:cxnSpMkLst>
        </pc:cxnChg>
      </pc:sldChg>
      <pc:sldChg chg="addSp delSp modSp add modAnim">
        <pc:chgData name="Tollef Struksnes Jahren" userId="9d445570-a449-4513-bfeb-7fce20956292" providerId="ADAL" clId="{CB1213E1-FACB-4A02-AD9D-83A829DEACDB}" dt="2018-03-07T07:26:30.099" v="11477" actId="14100"/>
        <pc:sldMkLst>
          <pc:docMk/>
          <pc:sldMk cId="903141809" sldId="298"/>
        </pc:sldMkLst>
        <pc:spChg chg="mod">
          <ac:chgData name="Tollef Struksnes Jahren" userId="9d445570-a449-4513-bfeb-7fce20956292" providerId="ADAL" clId="{CB1213E1-FACB-4A02-AD9D-83A829DEACDB}" dt="2018-03-06T09:37:31.334" v="3174" actId="20577"/>
          <ac:spMkLst>
            <pc:docMk/>
            <pc:sldMk cId="903141809" sldId="298"/>
            <ac:spMk id="2" creationId="{EF3A713B-C180-458A-84D3-F929C801AE9B}"/>
          </ac:spMkLst>
        </pc:spChg>
        <pc:spChg chg="mod">
          <ac:chgData name="Tollef Struksnes Jahren" userId="9d445570-a449-4513-bfeb-7fce20956292" providerId="ADAL" clId="{CB1213E1-FACB-4A02-AD9D-83A829DEACDB}" dt="2018-03-06T09:47:24.287" v="3498" actId="20577"/>
          <ac:spMkLst>
            <pc:docMk/>
            <pc:sldMk cId="903141809" sldId="298"/>
            <ac:spMk id="3" creationId="{4678E76B-28BF-48D9-9FB3-4B1A31A064C7}"/>
          </ac:spMkLst>
        </pc:spChg>
        <pc:spChg chg="add mod">
          <ac:chgData name="Tollef Struksnes Jahren" userId="9d445570-a449-4513-bfeb-7fce20956292" providerId="ADAL" clId="{CB1213E1-FACB-4A02-AD9D-83A829DEACDB}" dt="2018-03-06T09:37:47.608" v="3176" actId="1076"/>
          <ac:spMkLst>
            <pc:docMk/>
            <pc:sldMk cId="903141809" sldId="298"/>
            <ac:spMk id="5" creationId="{BF069CC1-9774-4BD7-BF85-54941D526DD3}"/>
          </ac:spMkLst>
        </pc:spChg>
        <pc:spChg chg="add mod">
          <ac:chgData name="Tollef Struksnes Jahren" userId="9d445570-a449-4513-bfeb-7fce20956292" providerId="ADAL" clId="{CB1213E1-FACB-4A02-AD9D-83A829DEACDB}" dt="2018-03-06T09:37:47.608" v="3176" actId="1076"/>
          <ac:spMkLst>
            <pc:docMk/>
            <pc:sldMk cId="903141809" sldId="298"/>
            <ac:spMk id="6" creationId="{C2E6AAA9-7CFA-4169-B4BD-89A6446F14A3}"/>
          </ac:spMkLst>
        </pc:spChg>
        <pc:spChg chg="add mod">
          <ac:chgData name="Tollef Struksnes Jahren" userId="9d445570-a449-4513-bfeb-7fce20956292" providerId="ADAL" clId="{CB1213E1-FACB-4A02-AD9D-83A829DEACDB}" dt="2018-03-06T09:37:47.608" v="3176" actId="1076"/>
          <ac:spMkLst>
            <pc:docMk/>
            <pc:sldMk cId="903141809" sldId="298"/>
            <ac:spMk id="7" creationId="{4B53630A-60F9-4CC7-8700-42E40525911B}"/>
          </ac:spMkLst>
        </pc:spChg>
        <pc:spChg chg="add mod">
          <ac:chgData name="Tollef Struksnes Jahren" userId="9d445570-a449-4513-bfeb-7fce20956292" providerId="ADAL" clId="{CB1213E1-FACB-4A02-AD9D-83A829DEACDB}" dt="2018-03-06T09:37:56.195" v="3180" actId="1076"/>
          <ac:spMkLst>
            <pc:docMk/>
            <pc:sldMk cId="903141809" sldId="298"/>
            <ac:spMk id="8" creationId="{A3CCA46D-1DF0-4BBB-AC5D-120D372C0941}"/>
          </ac:spMkLst>
        </pc:spChg>
        <pc:spChg chg="add mod">
          <ac:chgData name="Tollef Struksnes Jahren" userId="9d445570-a449-4513-bfeb-7fce20956292" providerId="ADAL" clId="{CB1213E1-FACB-4A02-AD9D-83A829DEACDB}" dt="2018-03-06T09:37:57.691" v="3181" actId="1076"/>
          <ac:spMkLst>
            <pc:docMk/>
            <pc:sldMk cId="903141809" sldId="298"/>
            <ac:spMk id="10" creationId="{FDCF6487-A02A-4464-A4A8-6D06AAB238FB}"/>
          </ac:spMkLst>
        </pc:spChg>
        <pc:spChg chg="add mod">
          <ac:chgData name="Tollef Struksnes Jahren" userId="9d445570-a449-4513-bfeb-7fce20956292" providerId="ADAL" clId="{CB1213E1-FACB-4A02-AD9D-83A829DEACDB}" dt="2018-03-06T09:37:59.371" v="3182" actId="1076"/>
          <ac:spMkLst>
            <pc:docMk/>
            <pc:sldMk cId="903141809" sldId="298"/>
            <ac:spMk id="11" creationId="{1DF956C7-19FF-4339-8AEC-7224D54759B0}"/>
          </ac:spMkLst>
        </pc:spChg>
        <pc:spChg chg="add mod">
          <ac:chgData name="Tollef Struksnes Jahren" userId="9d445570-a449-4513-bfeb-7fce20956292" providerId="ADAL" clId="{CB1213E1-FACB-4A02-AD9D-83A829DEACDB}" dt="2018-03-06T09:37:54.916" v="3179" actId="1076"/>
          <ac:spMkLst>
            <pc:docMk/>
            <pc:sldMk cId="903141809" sldId="298"/>
            <ac:spMk id="12" creationId="{511EF856-0848-4F5E-817E-F2C7A73BBE8C}"/>
          </ac:spMkLst>
        </pc:spChg>
        <pc:spChg chg="add mod">
          <ac:chgData name="Tollef Struksnes Jahren" userId="9d445570-a449-4513-bfeb-7fce20956292" providerId="ADAL" clId="{CB1213E1-FACB-4A02-AD9D-83A829DEACDB}" dt="2018-03-06T09:37:53.609" v="3178" actId="1076"/>
          <ac:spMkLst>
            <pc:docMk/>
            <pc:sldMk cId="903141809" sldId="298"/>
            <ac:spMk id="13" creationId="{8B3B0F17-DDEE-4551-8CB3-8014B7BCC044}"/>
          </ac:spMkLst>
        </pc:spChg>
        <pc:spChg chg="add mod">
          <ac:chgData name="Tollef Struksnes Jahren" userId="9d445570-a449-4513-bfeb-7fce20956292" providerId="ADAL" clId="{CB1213E1-FACB-4A02-AD9D-83A829DEACDB}" dt="2018-03-06T09:38:03.663" v="3184" actId="1076"/>
          <ac:spMkLst>
            <pc:docMk/>
            <pc:sldMk cId="903141809" sldId="298"/>
            <ac:spMk id="14" creationId="{1D17F6A9-69E6-486E-8E73-7D5E3E220847}"/>
          </ac:spMkLst>
        </pc:spChg>
        <pc:spChg chg="add mod">
          <ac:chgData name="Tollef Struksnes Jahren" userId="9d445570-a449-4513-bfeb-7fce20956292" providerId="ADAL" clId="{CB1213E1-FACB-4A02-AD9D-83A829DEACDB}" dt="2018-03-06T09:38:07.669" v="3186" actId="1076"/>
          <ac:spMkLst>
            <pc:docMk/>
            <pc:sldMk cId="903141809" sldId="298"/>
            <ac:spMk id="15" creationId="{DD8A3818-FB26-410C-9872-91CEAB0C34EE}"/>
          </ac:spMkLst>
        </pc:spChg>
        <pc:spChg chg="add mod">
          <ac:chgData name="Tollef Struksnes Jahren" userId="9d445570-a449-4513-bfeb-7fce20956292" providerId="ADAL" clId="{CB1213E1-FACB-4A02-AD9D-83A829DEACDB}" dt="2018-03-06T09:38:24.420" v="3188" actId="1076"/>
          <ac:spMkLst>
            <pc:docMk/>
            <pc:sldMk cId="903141809" sldId="298"/>
            <ac:spMk id="16" creationId="{629A5D87-6B0C-4F8B-9FB9-0164E67F1C46}"/>
          </ac:spMkLst>
        </pc:spChg>
        <pc:spChg chg="add mod">
          <ac:chgData name="Tollef Struksnes Jahren" userId="9d445570-a449-4513-bfeb-7fce20956292" providerId="ADAL" clId="{CB1213E1-FACB-4A02-AD9D-83A829DEACDB}" dt="2018-03-06T09:38:30.425" v="3190" actId="1076"/>
          <ac:spMkLst>
            <pc:docMk/>
            <pc:sldMk cId="903141809" sldId="298"/>
            <ac:spMk id="17" creationId="{68405D58-0B83-409A-B32D-3746F9E27304}"/>
          </ac:spMkLst>
        </pc:spChg>
        <pc:spChg chg="add del mod">
          <ac:chgData name="Tollef Struksnes Jahren" userId="9d445570-a449-4513-bfeb-7fce20956292" providerId="ADAL" clId="{CB1213E1-FACB-4A02-AD9D-83A829DEACDB}" dt="2018-03-06T09:50:31.035" v="3530" actId="478"/>
          <ac:spMkLst>
            <pc:docMk/>
            <pc:sldMk cId="903141809" sldId="298"/>
            <ac:spMk id="18" creationId="{DBF21873-23F8-49DC-A787-EF27876EEB76}"/>
          </ac:spMkLst>
        </pc:spChg>
        <pc:cxnChg chg="add mod">
          <ac:chgData name="Tollef Struksnes Jahren" userId="9d445570-a449-4513-bfeb-7fce20956292" providerId="ADAL" clId="{CB1213E1-FACB-4A02-AD9D-83A829DEACDB}" dt="2018-03-06T09:49:03.497" v="3512" actId="692"/>
          <ac:cxnSpMkLst>
            <pc:docMk/>
            <pc:sldMk cId="903141809" sldId="298"/>
            <ac:cxnSpMk id="9" creationId="{B367F0B3-275C-48CF-9F5E-B5A6176D80F6}"/>
          </ac:cxnSpMkLst>
        </pc:cxnChg>
        <pc:cxnChg chg="add del mod">
          <ac:chgData name="Tollef Struksnes Jahren" userId="9d445570-a449-4513-bfeb-7fce20956292" providerId="ADAL" clId="{CB1213E1-FACB-4A02-AD9D-83A829DEACDB}" dt="2018-03-06T09:49:14.471" v="3514" actId="478"/>
          <ac:cxnSpMkLst>
            <pc:docMk/>
            <pc:sldMk cId="903141809" sldId="298"/>
            <ac:cxnSpMk id="19" creationId="{63DE980F-9EBF-4D8C-A117-24EB66707E82}"/>
          </ac:cxnSpMkLst>
        </pc:cxnChg>
        <pc:cxnChg chg="add mod">
          <ac:chgData name="Tollef Struksnes Jahren" userId="9d445570-a449-4513-bfeb-7fce20956292" providerId="ADAL" clId="{CB1213E1-FACB-4A02-AD9D-83A829DEACDB}" dt="2018-03-06T09:52:36.806" v="3536" actId="14100"/>
          <ac:cxnSpMkLst>
            <pc:docMk/>
            <pc:sldMk cId="903141809" sldId="298"/>
            <ac:cxnSpMk id="21" creationId="{964B13ED-D466-453A-8903-097D6E61C2A2}"/>
          </ac:cxnSpMkLst>
        </pc:cxnChg>
        <pc:cxnChg chg="add mod">
          <ac:chgData name="Tollef Struksnes Jahren" userId="9d445570-a449-4513-bfeb-7fce20956292" providerId="ADAL" clId="{CB1213E1-FACB-4A02-AD9D-83A829DEACDB}" dt="2018-03-06T09:49:42.636" v="3521" actId="1076"/>
          <ac:cxnSpMkLst>
            <pc:docMk/>
            <pc:sldMk cId="903141809" sldId="298"/>
            <ac:cxnSpMk id="27" creationId="{FDF8A01A-3D1E-4BD9-A331-69367DA04DF1}"/>
          </ac:cxnSpMkLst>
        </pc:cxnChg>
        <pc:cxnChg chg="add mod">
          <ac:chgData name="Tollef Struksnes Jahren" userId="9d445570-a449-4513-bfeb-7fce20956292" providerId="ADAL" clId="{CB1213E1-FACB-4A02-AD9D-83A829DEACDB}" dt="2018-03-06T09:50:12.391" v="3529" actId="1076"/>
          <ac:cxnSpMkLst>
            <pc:docMk/>
            <pc:sldMk cId="903141809" sldId="298"/>
            <ac:cxnSpMk id="29" creationId="{802872DC-0146-4B70-A85A-A57C6F5E2EC2}"/>
          </ac:cxnSpMkLst>
        </pc:cxnChg>
      </pc:sldChg>
      <pc:sldChg chg="addSp delSp modSp add modAnim modNotesTx">
        <pc:chgData name="Tollef Struksnes Jahren" userId="9d445570-a449-4513-bfeb-7fce20956292" providerId="ADAL" clId="{CB1213E1-FACB-4A02-AD9D-83A829DEACDB}" dt="2018-03-07T08:04:44.323" v="11547" actId="14100"/>
        <pc:sldMkLst>
          <pc:docMk/>
          <pc:sldMk cId="546246037" sldId="299"/>
        </pc:sldMkLst>
        <pc:spChg chg="mod">
          <ac:chgData name="Tollef Struksnes Jahren" userId="9d445570-a449-4513-bfeb-7fce20956292" providerId="ADAL" clId="{CB1213E1-FACB-4A02-AD9D-83A829DEACDB}" dt="2018-03-06T13:38:02.454" v="5045" actId="20577"/>
          <ac:spMkLst>
            <pc:docMk/>
            <pc:sldMk cId="546246037" sldId="299"/>
            <ac:spMk id="2" creationId="{2B870C12-AE12-4689-93DF-FB0EF9831BB6}"/>
          </ac:spMkLst>
        </pc:spChg>
        <pc:spChg chg="mod">
          <ac:chgData name="Tollef Struksnes Jahren" userId="9d445570-a449-4513-bfeb-7fce20956292" providerId="ADAL" clId="{CB1213E1-FACB-4A02-AD9D-83A829DEACDB}" dt="2018-03-07T08:03:20.625" v="11543" actId="20577"/>
          <ac:spMkLst>
            <pc:docMk/>
            <pc:sldMk cId="546246037" sldId="299"/>
            <ac:spMk id="3" creationId="{27D66A78-336A-4F1F-97C9-BA23026B061C}"/>
          </ac:spMkLst>
        </pc:spChg>
        <pc:spChg chg="add mod">
          <ac:chgData name="Tollef Struksnes Jahren" userId="9d445570-a449-4513-bfeb-7fce20956292" providerId="ADAL" clId="{CB1213E1-FACB-4A02-AD9D-83A829DEACDB}" dt="2018-03-07T08:04:24.372" v="11545" actId="1076"/>
          <ac:spMkLst>
            <pc:docMk/>
            <pc:sldMk cId="546246037" sldId="299"/>
            <ac:spMk id="5" creationId="{762B53B0-23BC-45BE-8D8A-6734DA3D521D}"/>
          </ac:spMkLst>
        </pc:spChg>
        <pc:spChg chg="add del">
          <ac:chgData name="Tollef Struksnes Jahren" userId="9d445570-a449-4513-bfeb-7fce20956292" providerId="ADAL" clId="{CB1213E1-FACB-4A02-AD9D-83A829DEACDB}" dt="2018-03-06T13:36:01.951" v="5035" actId="478"/>
          <ac:spMkLst>
            <pc:docMk/>
            <pc:sldMk cId="546246037" sldId="299"/>
            <ac:spMk id="5" creationId="{D562F2B3-BBFC-4AC9-9310-9CF5CC9DEA09}"/>
          </ac:spMkLst>
        </pc:spChg>
        <pc:spChg chg="add del">
          <ac:chgData name="Tollef Struksnes Jahren" userId="9d445570-a449-4513-bfeb-7fce20956292" providerId="ADAL" clId="{CB1213E1-FACB-4A02-AD9D-83A829DEACDB}" dt="2018-03-06T13:36:01.951" v="5035" actId="478"/>
          <ac:spMkLst>
            <pc:docMk/>
            <pc:sldMk cId="546246037" sldId="299"/>
            <ac:spMk id="6" creationId="{23133B57-22A6-4551-ABC7-3A21A66ECBAE}"/>
          </ac:spMkLst>
        </pc:spChg>
        <pc:spChg chg="add del">
          <ac:chgData name="Tollef Struksnes Jahren" userId="9d445570-a449-4513-bfeb-7fce20956292" providerId="ADAL" clId="{CB1213E1-FACB-4A02-AD9D-83A829DEACDB}" dt="2018-03-06T13:36:01.951" v="5035" actId="478"/>
          <ac:spMkLst>
            <pc:docMk/>
            <pc:sldMk cId="546246037" sldId="299"/>
            <ac:spMk id="7" creationId="{D96456B3-CB81-4022-88B4-7EC78493D37C}"/>
          </ac:spMkLst>
        </pc:spChg>
        <pc:spChg chg="add del">
          <ac:chgData name="Tollef Struksnes Jahren" userId="9d445570-a449-4513-bfeb-7fce20956292" providerId="ADAL" clId="{CB1213E1-FACB-4A02-AD9D-83A829DEACDB}" dt="2018-03-06T13:36:01.951" v="5035" actId="478"/>
          <ac:spMkLst>
            <pc:docMk/>
            <pc:sldMk cId="546246037" sldId="299"/>
            <ac:spMk id="8" creationId="{1E6AF27B-6EAC-4003-A408-1289B54236F2}"/>
          </ac:spMkLst>
        </pc:spChg>
        <pc:spChg chg="add del">
          <ac:chgData name="Tollef Struksnes Jahren" userId="9d445570-a449-4513-bfeb-7fce20956292" providerId="ADAL" clId="{CB1213E1-FACB-4A02-AD9D-83A829DEACDB}" dt="2018-03-06T13:36:01.951" v="5035" actId="478"/>
          <ac:spMkLst>
            <pc:docMk/>
            <pc:sldMk cId="546246037" sldId="299"/>
            <ac:spMk id="10" creationId="{540182C9-4A3B-42D4-8220-7C64D6135802}"/>
          </ac:spMkLst>
        </pc:spChg>
        <pc:spChg chg="add del">
          <ac:chgData name="Tollef Struksnes Jahren" userId="9d445570-a449-4513-bfeb-7fce20956292" providerId="ADAL" clId="{CB1213E1-FACB-4A02-AD9D-83A829DEACDB}" dt="2018-03-06T13:36:01.951" v="5035" actId="478"/>
          <ac:spMkLst>
            <pc:docMk/>
            <pc:sldMk cId="546246037" sldId="299"/>
            <ac:spMk id="11" creationId="{6615B489-E698-458B-A8F2-BB985EEA90AA}"/>
          </ac:spMkLst>
        </pc:spChg>
        <pc:spChg chg="add del">
          <ac:chgData name="Tollef Struksnes Jahren" userId="9d445570-a449-4513-bfeb-7fce20956292" providerId="ADAL" clId="{CB1213E1-FACB-4A02-AD9D-83A829DEACDB}" dt="2018-03-06T13:36:01.951" v="5035" actId="478"/>
          <ac:spMkLst>
            <pc:docMk/>
            <pc:sldMk cId="546246037" sldId="299"/>
            <ac:spMk id="12" creationId="{0A7F79E3-8160-41B1-8BF1-6BA53E17A59C}"/>
          </ac:spMkLst>
        </pc:spChg>
        <pc:spChg chg="add del">
          <ac:chgData name="Tollef Struksnes Jahren" userId="9d445570-a449-4513-bfeb-7fce20956292" providerId="ADAL" clId="{CB1213E1-FACB-4A02-AD9D-83A829DEACDB}" dt="2018-03-06T13:36:01.951" v="5035" actId="478"/>
          <ac:spMkLst>
            <pc:docMk/>
            <pc:sldMk cId="546246037" sldId="299"/>
            <ac:spMk id="13" creationId="{49DE9B4B-9CED-4E9D-8B72-1E55833E2723}"/>
          </ac:spMkLst>
        </pc:spChg>
        <pc:spChg chg="add del">
          <ac:chgData name="Tollef Struksnes Jahren" userId="9d445570-a449-4513-bfeb-7fce20956292" providerId="ADAL" clId="{CB1213E1-FACB-4A02-AD9D-83A829DEACDB}" dt="2018-03-06T13:36:01.951" v="5035" actId="478"/>
          <ac:spMkLst>
            <pc:docMk/>
            <pc:sldMk cId="546246037" sldId="299"/>
            <ac:spMk id="14" creationId="{C686BC32-F641-4198-8178-244B1FC00A5A}"/>
          </ac:spMkLst>
        </pc:spChg>
        <pc:spChg chg="add del">
          <ac:chgData name="Tollef Struksnes Jahren" userId="9d445570-a449-4513-bfeb-7fce20956292" providerId="ADAL" clId="{CB1213E1-FACB-4A02-AD9D-83A829DEACDB}" dt="2018-03-06T13:36:01.951" v="5035" actId="478"/>
          <ac:spMkLst>
            <pc:docMk/>
            <pc:sldMk cId="546246037" sldId="299"/>
            <ac:spMk id="15" creationId="{34585E2F-1730-4CA1-9D65-67720B77FBDC}"/>
          </ac:spMkLst>
        </pc:spChg>
        <pc:spChg chg="add del">
          <ac:chgData name="Tollef Struksnes Jahren" userId="9d445570-a449-4513-bfeb-7fce20956292" providerId="ADAL" clId="{CB1213E1-FACB-4A02-AD9D-83A829DEACDB}" dt="2018-03-06T13:36:03.742" v="5036" actId="478"/>
          <ac:spMkLst>
            <pc:docMk/>
            <pc:sldMk cId="546246037" sldId="299"/>
            <ac:spMk id="16" creationId="{1008B308-2D81-438B-A525-C18685477388}"/>
          </ac:spMkLst>
        </pc:spChg>
        <pc:spChg chg="add del">
          <ac:chgData name="Tollef Struksnes Jahren" userId="9d445570-a449-4513-bfeb-7fce20956292" providerId="ADAL" clId="{CB1213E1-FACB-4A02-AD9D-83A829DEACDB}" dt="2018-03-06T13:36:01.951" v="5035" actId="478"/>
          <ac:spMkLst>
            <pc:docMk/>
            <pc:sldMk cId="546246037" sldId="299"/>
            <ac:spMk id="17" creationId="{43CC45F4-0296-4DD9-BE9A-77815F4C7CE6}"/>
          </ac:spMkLst>
        </pc:spChg>
        <pc:cxnChg chg="add mod">
          <ac:chgData name="Tollef Struksnes Jahren" userId="9d445570-a449-4513-bfeb-7fce20956292" providerId="ADAL" clId="{CB1213E1-FACB-4A02-AD9D-83A829DEACDB}" dt="2018-03-07T08:04:34.801" v="11546" actId="11529"/>
          <ac:cxnSpMkLst>
            <pc:docMk/>
            <pc:sldMk cId="546246037" sldId="299"/>
            <ac:cxnSpMk id="7" creationId="{9AF02A22-B851-4386-8C93-5DE7333799A2}"/>
          </ac:cxnSpMkLst>
        </pc:cxnChg>
        <pc:cxnChg chg="add del">
          <ac:chgData name="Tollef Struksnes Jahren" userId="9d445570-a449-4513-bfeb-7fce20956292" providerId="ADAL" clId="{CB1213E1-FACB-4A02-AD9D-83A829DEACDB}" dt="2018-03-06T13:36:04.370" v="5037" actId="478"/>
          <ac:cxnSpMkLst>
            <pc:docMk/>
            <pc:sldMk cId="546246037" sldId="299"/>
            <ac:cxnSpMk id="9" creationId="{F3C13AC4-465C-4AB6-AA67-A47B8DB37D4B}"/>
          </ac:cxnSpMkLst>
        </pc:cxnChg>
        <pc:cxnChg chg="add del">
          <ac:chgData name="Tollef Struksnes Jahren" userId="9d445570-a449-4513-bfeb-7fce20956292" providerId="ADAL" clId="{CB1213E1-FACB-4A02-AD9D-83A829DEACDB}" dt="2018-03-06T13:36:04.831" v="5038" actId="478"/>
          <ac:cxnSpMkLst>
            <pc:docMk/>
            <pc:sldMk cId="546246037" sldId="299"/>
            <ac:cxnSpMk id="18" creationId="{60D95F81-50C1-4B2C-97AC-F7C17382EFE8}"/>
          </ac:cxnSpMkLst>
        </pc:cxnChg>
      </pc:sldChg>
      <pc:sldChg chg="modSp add modAnim">
        <pc:chgData name="Tollef Struksnes Jahren" userId="9d445570-a449-4513-bfeb-7fce20956292" providerId="ADAL" clId="{CB1213E1-FACB-4A02-AD9D-83A829DEACDB}" dt="2018-03-07T08:01:02.161" v="11537" actId="14100"/>
        <pc:sldMkLst>
          <pc:docMk/>
          <pc:sldMk cId="1304797660" sldId="300"/>
        </pc:sldMkLst>
        <pc:spChg chg="mod">
          <ac:chgData name="Tollef Struksnes Jahren" userId="9d445570-a449-4513-bfeb-7fce20956292" providerId="ADAL" clId="{CB1213E1-FACB-4A02-AD9D-83A829DEACDB}" dt="2018-03-06T10:32:12.232" v="3870" actId="20577"/>
          <ac:spMkLst>
            <pc:docMk/>
            <pc:sldMk cId="1304797660" sldId="300"/>
            <ac:spMk id="2" creationId="{01FD33AD-4CFF-45D9-B749-D58F10D42A74}"/>
          </ac:spMkLst>
        </pc:spChg>
        <pc:spChg chg="mod">
          <ac:chgData name="Tollef Struksnes Jahren" userId="9d445570-a449-4513-bfeb-7fce20956292" providerId="ADAL" clId="{CB1213E1-FACB-4A02-AD9D-83A829DEACDB}" dt="2018-03-07T08:00:38.239" v="11533" actId="20577"/>
          <ac:spMkLst>
            <pc:docMk/>
            <pc:sldMk cId="1304797660" sldId="300"/>
            <ac:spMk id="3" creationId="{1A2D5277-4530-416C-9B57-E95949CF25B6}"/>
          </ac:spMkLst>
        </pc:spChg>
      </pc:sldChg>
      <pc:sldChg chg="addSp modSp add modAnim">
        <pc:chgData name="Tollef Struksnes Jahren" userId="9d445570-a449-4513-bfeb-7fce20956292" providerId="ADAL" clId="{CB1213E1-FACB-4A02-AD9D-83A829DEACDB}" dt="2018-03-06T11:52:28.819" v="4556" actId="1076"/>
        <pc:sldMkLst>
          <pc:docMk/>
          <pc:sldMk cId="3429866402" sldId="301"/>
        </pc:sldMkLst>
        <pc:spChg chg="mod">
          <ac:chgData name="Tollef Struksnes Jahren" userId="9d445570-a449-4513-bfeb-7fce20956292" providerId="ADAL" clId="{CB1213E1-FACB-4A02-AD9D-83A829DEACDB}" dt="2018-03-06T11:18:48.099" v="4218" actId="1076"/>
          <ac:spMkLst>
            <pc:docMk/>
            <pc:sldMk cId="3429866402" sldId="301"/>
            <ac:spMk id="2" creationId="{7BD48BE6-B9EA-4D61-9D0A-156E03D77CAD}"/>
          </ac:spMkLst>
        </pc:spChg>
        <pc:spChg chg="mod">
          <ac:chgData name="Tollef Struksnes Jahren" userId="9d445570-a449-4513-bfeb-7fce20956292" providerId="ADAL" clId="{CB1213E1-FACB-4A02-AD9D-83A829DEACDB}" dt="2018-03-06T11:52:28.819" v="4556" actId="1076"/>
          <ac:spMkLst>
            <pc:docMk/>
            <pc:sldMk cId="3429866402" sldId="301"/>
            <ac:spMk id="3" creationId="{6D433CFF-B0EA-4851-9F92-A6B1527C865C}"/>
          </ac:spMkLst>
        </pc:spChg>
        <pc:spChg chg="add mod">
          <ac:chgData name="Tollef Struksnes Jahren" userId="9d445570-a449-4513-bfeb-7fce20956292" providerId="ADAL" clId="{CB1213E1-FACB-4A02-AD9D-83A829DEACDB}" dt="2018-03-06T11:20:21.867" v="4348" actId="1076"/>
          <ac:spMkLst>
            <pc:docMk/>
            <pc:sldMk cId="3429866402" sldId="301"/>
            <ac:spMk id="5" creationId="{B5A35E8B-A0E1-4D35-80A7-26DAB2EA7600}"/>
          </ac:spMkLst>
        </pc:spChg>
        <pc:spChg chg="add mod">
          <ac:chgData name="Tollef Struksnes Jahren" userId="9d445570-a449-4513-bfeb-7fce20956292" providerId="ADAL" clId="{CB1213E1-FACB-4A02-AD9D-83A829DEACDB}" dt="2018-03-06T11:20:21.867" v="4348" actId="1076"/>
          <ac:spMkLst>
            <pc:docMk/>
            <pc:sldMk cId="3429866402" sldId="301"/>
            <ac:spMk id="6" creationId="{E75B847F-A1B0-4B90-AA8C-FAC8EC89E51C}"/>
          </ac:spMkLst>
        </pc:spChg>
        <pc:spChg chg="add mod">
          <ac:chgData name="Tollef Struksnes Jahren" userId="9d445570-a449-4513-bfeb-7fce20956292" providerId="ADAL" clId="{CB1213E1-FACB-4A02-AD9D-83A829DEACDB}" dt="2018-03-06T11:20:21.867" v="4348" actId="1076"/>
          <ac:spMkLst>
            <pc:docMk/>
            <pc:sldMk cId="3429866402" sldId="301"/>
            <ac:spMk id="7" creationId="{9E3C8807-67FC-49EC-9E9F-1DD241CAA636}"/>
          </ac:spMkLst>
        </pc:spChg>
        <pc:spChg chg="add mod">
          <ac:chgData name="Tollef Struksnes Jahren" userId="9d445570-a449-4513-bfeb-7fce20956292" providerId="ADAL" clId="{CB1213E1-FACB-4A02-AD9D-83A829DEACDB}" dt="2018-03-06T11:20:21.867" v="4348" actId="1076"/>
          <ac:spMkLst>
            <pc:docMk/>
            <pc:sldMk cId="3429866402" sldId="301"/>
            <ac:spMk id="8" creationId="{BC43B143-6ADF-4C63-BE5A-9AA3D9194EB2}"/>
          </ac:spMkLst>
        </pc:spChg>
        <pc:spChg chg="add mod">
          <ac:chgData name="Tollef Struksnes Jahren" userId="9d445570-a449-4513-bfeb-7fce20956292" providerId="ADAL" clId="{CB1213E1-FACB-4A02-AD9D-83A829DEACDB}" dt="2018-03-06T11:26:26.307" v="4396" actId="1076"/>
          <ac:spMkLst>
            <pc:docMk/>
            <pc:sldMk cId="3429866402" sldId="301"/>
            <ac:spMk id="12" creationId="{E7E5E144-A556-4B9B-97AD-86BA8F37C451}"/>
          </ac:spMkLst>
        </pc:spChg>
        <pc:spChg chg="add mod">
          <ac:chgData name="Tollef Struksnes Jahren" userId="9d445570-a449-4513-bfeb-7fce20956292" providerId="ADAL" clId="{CB1213E1-FACB-4A02-AD9D-83A829DEACDB}" dt="2018-03-06T11:25:50.312" v="4380" actId="1076"/>
          <ac:spMkLst>
            <pc:docMk/>
            <pc:sldMk cId="3429866402" sldId="301"/>
            <ac:spMk id="13" creationId="{D9057B78-3B7A-4B2A-99A8-C8B59D16E366}"/>
          </ac:spMkLst>
        </pc:spChg>
        <pc:spChg chg="add mod">
          <ac:chgData name="Tollef Struksnes Jahren" userId="9d445570-a449-4513-bfeb-7fce20956292" providerId="ADAL" clId="{CB1213E1-FACB-4A02-AD9D-83A829DEACDB}" dt="2018-03-06T11:26:04.842" v="4387" actId="1076"/>
          <ac:spMkLst>
            <pc:docMk/>
            <pc:sldMk cId="3429866402" sldId="301"/>
            <ac:spMk id="14" creationId="{23A188AD-7950-471C-88D6-D11EA6946B9B}"/>
          </ac:spMkLst>
        </pc:spChg>
        <pc:cxnChg chg="add mod">
          <ac:chgData name="Tollef Struksnes Jahren" userId="9d445570-a449-4513-bfeb-7fce20956292" providerId="ADAL" clId="{CB1213E1-FACB-4A02-AD9D-83A829DEACDB}" dt="2018-03-06T11:24:38.203" v="4356" actId="692"/>
          <ac:cxnSpMkLst>
            <pc:docMk/>
            <pc:sldMk cId="3429866402" sldId="301"/>
            <ac:cxnSpMk id="9" creationId="{C3309300-3B97-4A70-A57C-E845DD44A4FA}"/>
          </ac:cxnSpMkLst>
        </pc:cxnChg>
        <pc:cxnChg chg="add mod">
          <ac:chgData name="Tollef Struksnes Jahren" userId="9d445570-a449-4513-bfeb-7fce20956292" providerId="ADAL" clId="{CB1213E1-FACB-4A02-AD9D-83A829DEACDB}" dt="2018-03-06T11:24:46.828" v="4357" actId="692"/>
          <ac:cxnSpMkLst>
            <pc:docMk/>
            <pc:sldMk cId="3429866402" sldId="301"/>
            <ac:cxnSpMk id="10" creationId="{7A798FB3-37F2-42EC-AADB-36D3D72BBAAF}"/>
          </ac:cxnSpMkLst>
        </pc:cxnChg>
        <pc:cxnChg chg="add mod">
          <ac:chgData name="Tollef Struksnes Jahren" userId="9d445570-a449-4513-bfeb-7fce20956292" providerId="ADAL" clId="{CB1213E1-FACB-4A02-AD9D-83A829DEACDB}" dt="2018-03-06T11:24:49.835" v="4358" actId="692"/>
          <ac:cxnSpMkLst>
            <pc:docMk/>
            <pc:sldMk cId="3429866402" sldId="301"/>
            <ac:cxnSpMk id="11" creationId="{3C29636A-92A9-4BEC-BAFE-88C67673566E}"/>
          </ac:cxnSpMkLst>
        </pc:cxnChg>
      </pc:sldChg>
      <pc:sldChg chg="addSp delSp modSp add modAnim">
        <pc:chgData name="Tollef Struksnes Jahren" userId="9d445570-a449-4513-bfeb-7fce20956292" providerId="ADAL" clId="{CB1213E1-FACB-4A02-AD9D-83A829DEACDB}" dt="2018-03-07T07:42:32.159" v="11501" actId="14100"/>
        <pc:sldMkLst>
          <pc:docMk/>
          <pc:sldMk cId="1670382448" sldId="302"/>
        </pc:sldMkLst>
        <pc:spChg chg="mod">
          <ac:chgData name="Tollef Struksnes Jahren" userId="9d445570-a449-4513-bfeb-7fce20956292" providerId="ADAL" clId="{CB1213E1-FACB-4A02-AD9D-83A829DEACDB}" dt="2018-03-07T07:42:32.159" v="11501" actId="14100"/>
          <ac:spMkLst>
            <pc:docMk/>
            <pc:sldMk cId="1670382448" sldId="302"/>
            <ac:spMk id="2" creationId="{6172207C-CC08-45D4-8BE4-9BBE8F7F6A42}"/>
          </ac:spMkLst>
        </pc:spChg>
        <pc:spChg chg="mod">
          <ac:chgData name="Tollef Struksnes Jahren" userId="9d445570-a449-4513-bfeb-7fce20956292" providerId="ADAL" clId="{CB1213E1-FACB-4A02-AD9D-83A829DEACDB}" dt="2018-03-06T11:57:08.145" v="4585" actId="790"/>
          <ac:spMkLst>
            <pc:docMk/>
            <pc:sldMk cId="1670382448" sldId="302"/>
            <ac:spMk id="3" creationId="{37FB53C8-F807-4CC0-9BB0-72068CA116EB}"/>
          </ac:spMkLst>
        </pc:spChg>
        <pc:spChg chg="add del">
          <ac:chgData name="Tollef Struksnes Jahren" userId="9d445570-a449-4513-bfeb-7fce20956292" providerId="ADAL" clId="{CB1213E1-FACB-4A02-AD9D-83A829DEACDB}" dt="2018-03-06T11:52:25.977" v="4554" actId="20577"/>
          <ac:spMkLst>
            <pc:docMk/>
            <pc:sldMk cId="1670382448" sldId="302"/>
            <ac:spMk id="5" creationId="{5B7BA3FA-4FFD-4D34-A049-92A1B70340F1}"/>
          </ac:spMkLst>
        </pc:spChg>
        <pc:spChg chg="add del">
          <ac:chgData name="Tollef Struksnes Jahren" userId="9d445570-a449-4513-bfeb-7fce20956292" providerId="ADAL" clId="{CB1213E1-FACB-4A02-AD9D-83A829DEACDB}" dt="2018-03-06T11:52:25.977" v="4554" actId="20577"/>
          <ac:spMkLst>
            <pc:docMk/>
            <pc:sldMk cId="1670382448" sldId="302"/>
            <ac:spMk id="6" creationId="{7DC7A586-B704-4D12-B016-B944559AAFE3}"/>
          </ac:spMkLst>
        </pc:spChg>
        <pc:spChg chg="add del">
          <ac:chgData name="Tollef Struksnes Jahren" userId="9d445570-a449-4513-bfeb-7fce20956292" providerId="ADAL" clId="{CB1213E1-FACB-4A02-AD9D-83A829DEACDB}" dt="2018-03-06T11:52:25.977" v="4554" actId="20577"/>
          <ac:spMkLst>
            <pc:docMk/>
            <pc:sldMk cId="1670382448" sldId="302"/>
            <ac:spMk id="7" creationId="{F54B5B96-0656-46A3-80DD-D4B72CE6D886}"/>
          </ac:spMkLst>
        </pc:spChg>
        <pc:spChg chg="add del">
          <ac:chgData name="Tollef Struksnes Jahren" userId="9d445570-a449-4513-bfeb-7fce20956292" providerId="ADAL" clId="{CB1213E1-FACB-4A02-AD9D-83A829DEACDB}" dt="2018-03-06T11:52:25.977" v="4554" actId="20577"/>
          <ac:spMkLst>
            <pc:docMk/>
            <pc:sldMk cId="1670382448" sldId="302"/>
            <ac:spMk id="8" creationId="{B89AA60D-7BDA-49B4-A645-B54618956CCE}"/>
          </ac:spMkLst>
        </pc:spChg>
        <pc:spChg chg="add del">
          <ac:chgData name="Tollef Struksnes Jahren" userId="9d445570-a449-4513-bfeb-7fce20956292" providerId="ADAL" clId="{CB1213E1-FACB-4A02-AD9D-83A829DEACDB}" dt="2018-03-06T11:52:25.977" v="4554" actId="20577"/>
          <ac:spMkLst>
            <pc:docMk/>
            <pc:sldMk cId="1670382448" sldId="302"/>
            <ac:spMk id="12" creationId="{25592C26-59D9-44BF-B870-AD10E67621FB}"/>
          </ac:spMkLst>
        </pc:spChg>
        <pc:spChg chg="add del">
          <ac:chgData name="Tollef Struksnes Jahren" userId="9d445570-a449-4513-bfeb-7fce20956292" providerId="ADAL" clId="{CB1213E1-FACB-4A02-AD9D-83A829DEACDB}" dt="2018-03-06T11:52:25.977" v="4554" actId="20577"/>
          <ac:spMkLst>
            <pc:docMk/>
            <pc:sldMk cId="1670382448" sldId="302"/>
            <ac:spMk id="13" creationId="{4B9F91DF-4212-4D04-BEF4-AE1D4D3C7EBA}"/>
          </ac:spMkLst>
        </pc:spChg>
        <pc:spChg chg="add mod">
          <ac:chgData name="Tollef Struksnes Jahren" userId="9d445570-a449-4513-bfeb-7fce20956292" providerId="ADAL" clId="{CB1213E1-FACB-4A02-AD9D-83A829DEACDB}" dt="2018-03-06T11:52:46.376" v="4559" actId="1076"/>
          <ac:spMkLst>
            <pc:docMk/>
            <pc:sldMk cId="1670382448" sldId="302"/>
            <ac:spMk id="14" creationId="{5105697C-AA50-4F30-BBB8-08289F2DA7D9}"/>
          </ac:spMkLst>
        </pc:spChg>
        <pc:spChg chg="add mod">
          <ac:chgData name="Tollef Struksnes Jahren" userId="9d445570-a449-4513-bfeb-7fce20956292" providerId="ADAL" clId="{CB1213E1-FACB-4A02-AD9D-83A829DEACDB}" dt="2018-03-06T11:52:46.376" v="4559" actId="1076"/>
          <ac:spMkLst>
            <pc:docMk/>
            <pc:sldMk cId="1670382448" sldId="302"/>
            <ac:spMk id="15" creationId="{E5ADAD6B-2E6B-4BDF-B544-28DA72C84518}"/>
          </ac:spMkLst>
        </pc:spChg>
        <pc:spChg chg="add mod">
          <ac:chgData name="Tollef Struksnes Jahren" userId="9d445570-a449-4513-bfeb-7fce20956292" providerId="ADAL" clId="{CB1213E1-FACB-4A02-AD9D-83A829DEACDB}" dt="2018-03-06T11:52:46.376" v="4559" actId="1076"/>
          <ac:spMkLst>
            <pc:docMk/>
            <pc:sldMk cId="1670382448" sldId="302"/>
            <ac:spMk id="16" creationId="{9C219369-CCFF-45FB-B796-6CC183EC1704}"/>
          </ac:spMkLst>
        </pc:spChg>
        <pc:spChg chg="add mod">
          <ac:chgData name="Tollef Struksnes Jahren" userId="9d445570-a449-4513-bfeb-7fce20956292" providerId="ADAL" clId="{CB1213E1-FACB-4A02-AD9D-83A829DEACDB}" dt="2018-03-06T11:52:46.376" v="4559" actId="1076"/>
          <ac:spMkLst>
            <pc:docMk/>
            <pc:sldMk cId="1670382448" sldId="302"/>
            <ac:spMk id="17" creationId="{E194E58F-D487-4484-B651-7F1371285E31}"/>
          </ac:spMkLst>
        </pc:spChg>
        <pc:spChg chg="add mod">
          <ac:chgData name="Tollef Struksnes Jahren" userId="9d445570-a449-4513-bfeb-7fce20956292" providerId="ADAL" clId="{CB1213E1-FACB-4A02-AD9D-83A829DEACDB}" dt="2018-03-06T11:52:46.376" v="4559" actId="1076"/>
          <ac:spMkLst>
            <pc:docMk/>
            <pc:sldMk cId="1670382448" sldId="302"/>
            <ac:spMk id="21" creationId="{B4F6023C-F263-42FE-8D29-366CEB5C7B69}"/>
          </ac:spMkLst>
        </pc:spChg>
        <pc:spChg chg="add mod">
          <ac:chgData name="Tollef Struksnes Jahren" userId="9d445570-a449-4513-bfeb-7fce20956292" providerId="ADAL" clId="{CB1213E1-FACB-4A02-AD9D-83A829DEACDB}" dt="2018-03-06T11:52:46.376" v="4559" actId="1076"/>
          <ac:spMkLst>
            <pc:docMk/>
            <pc:sldMk cId="1670382448" sldId="302"/>
            <ac:spMk id="22" creationId="{A330E38B-15C0-4678-AEEC-7324BFDBD941}"/>
          </ac:spMkLst>
        </pc:spChg>
        <pc:spChg chg="add mod">
          <ac:chgData name="Tollef Struksnes Jahren" userId="9d445570-a449-4513-bfeb-7fce20956292" providerId="ADAL" clId="{CB1213E1-FACB-4A02-AD9D-83A829DEACDB}" dt="2018-03-06T11:52:46.376" v="4559" actId="1076"/>
          <ac:spMkLst>
            <pc:docMk/>
            <pc:sldMk cId="1670382448" sldId="302"/>
            <ac:spMk id="23" creationId="{70954387-1050-4070-A1A9-36ABF6F0B399}"/>
          </ac:spMkLst>
        </pc:spChg>
        <pc:picChg chg="add del">
          <ac:chgData name="Tollef Struksnes Jahren" userId="9d445570-a449-4513-bfeb-7fce20956292" providerId="ADAL" clId="{CB1213E1-FACB-4A02-AD9D-83A829DEACDB}" dt="2018-03-06T12:07:07.984" v="4590" actId="20577"/>
          <ac:picMkLst>
            <pc:docMk/>
            <pc:sldMk cId="1670382448" sldId="302"/>
            <ac:picMk id="24" creationId="{1B752F1C-C1FD-4147-9C96-783A46CA9B0D}"/>
          </ac:picMkLst>
        </pc:picChg>
        <pc:picChg chg="add del">
          <ac:chgData name="Tollef Struksnes Jahren" userId="9d445570-a449-4513-bfeb-7fce20956292" providerId="ADAL" clId="{CB1213E1-FACB-4A02-AD9D-83A829DEACDB}" dt="2018-03-06T12:07:10.510" v="4592" actId="20577"/>
          <ac:picMkLst>
            <pc:docMk/>
            <pc:sldMk cId="1670382448" sldId="302"/>
            <ac:picMk id="25" creationId="{2EB1DDC1-5C14-4B84-98F8-7C4D11EC9459}"/>
          </ac:picMkLst>
        </pc:picChg>
        <pc:cxnChg chg="add del">
          <ac:chgData name="Tollef Struksnes Jahren" userId="9d445570-a449-4513-bfeb-7fce20956292" providerId="ADAL" clId="{CB1213E1-FACB-4A02-AD9D-83A829DEACDB}" dt="2018-03-06T11:52:25.977" v="4554" actId="20577"/>
          <ac:cxnSpMkLst>
            <pc:docMk/>
            <pc:sldMk cId="1670382448" sldId="302"/>
            <ac:cxnSpMk id="9" creationId="{E5F84EC7-74BC-4179-B7BC-0974CBF9D99E}"/>
          </ac:cxnSpMkLst>
        </pc:cxnChg>
        <pc:cxnChg chg="add del">
          <ac:chgData name="Tollef Struksnes Jahren" userId="9d445570-a449-4513-bfeb-7fce20956292" providerId="ADAL" clId="{CB1213E1-FACB-4A02-AD9D-83A829DEACDB}" dt="2018-03-06T11:52:25.977" v="4554" actId="20577"/>
          <ac:cxnSpMkLst>
            <pc:docMk/>
            <pc:sldMk cId="1670382448" sldId="302"/>
            <ac:cxnSpMk id="10" creationId="{5839A70B-2B6E-46F8-A526-31DB5FD77854}"/>
          </ac:cxnSpMkLst>
        </pc:cxnChg>
        <pc:cxnChg chg="add del">
          <ac:chgData name="Tollef Struksnes Jahren" userId="9d445570-a449-4513-bfeb-7fce20956292" providerId="ADAL" clId="{CB1213E1-FACB-4A02-AD9D-83A829DEACDB}" dt="2018-03-06T11:52:25.977" v="4554" actId="20577"/>
          <ac:cxnSpMkLst>
            <pc:docMk/>
            <pc:sldMk cId="1670382448" sldId="302"/>
            <ac:cxnSpMk id="11" creationId="{B2136199-6585-4493-B121-BFEB62D09CFC}"/>
          </ac:cxnSpMkLst>
        </pc:cxnChg>
        <pc:cxnChg chg="add mod">
          <ac:chgData name="Tollef Struksnes Jahren" userId="9d445570-a449-4513-bfeb-7fce20956292" providerId="ADAL" clId="{CB1213E1-FACB-4A02-AD9D-83A829DEACDB}" dt="2018-03-06T11:52:46.376" v="4559" actId="1076"/>
          <ac:cxnSpMkLst>
            <pc:docMk/>
            <pc:sldMk cId="1670382448" sldId="302"/>
            <ac:cxnSpMk id="18" creationId="{E2DCA646-B13D-4712-BADA-89DD28A69893}"/>
          </ac:cxnSpMkLst>
        </pc:cxnChg>
        <pc:cxnChg chg="add mod">
          <ac:chgData name="Tollef Struksnes Jahren" userId="9d445570-a449-4513-bfeb-7fce20956292" providerId="ADAL" clId="{CB1213E1-FACB-4A02-AD9D-83A829DEACDB}" dt="2018-03-06T11:52:46.376" v="4559" actId="1076"/>
          <ac:cxnSpMkLst>
            <pc:docMk/>
            <pc:sldMk cId="1670382448" sldId="302"/>
            <ac:cxnSpMk id="19" creationId="{8FA9161A-CD2B-451D-833D-44518DE05B02}"/>
          </ac:cxnSpMkLst>
        </pc:cxnChg>
        <pc:cxnChg chg="add mod">
          <ac:chgData name="Tollef Struksnes Jahren" userId="9d445570-a449-4513-bfeb-7fce20956292" providerId="ADAL" clId="{CB1213E1-FACB-4A02-AD9D-83A829DEACDB}" dt="2018-03-06T11:52:46.376" v="4559" actId="1076"/>
          <ac:cxnSpMkLst>
            <pc:docMk/>
            <pc:sldMk cId="1670382448" sldId="302"/>
            <ac:cxnSpMk id="20" creationId="{E1F399E2-7583-4414-BFD3-D55C31D25E2B}"/>
          </ac:cxnSpMkLst>
        </pc:cxnChg>
      </pc:sldChg>
      <pc:sldChg chg="addSp modSp add modAnim">
        <pc:chgData name="Tollef Struksnes Jahren" userId="9d445570-a449-4513-bfeb-7fce20956292" providerId="ADAL" clId="{CB1213E1-FACB-4A02-AD9D-83A829DEACDB}" dt="2018-03-07T07:37:37.259" v="11486" actId="14100"/>
        <pc:sldMkLst>
          <pc:docMk/>
          <pc:sldMk cId="1483824083" sldId="303"/>
        </pc:sldMkLst>
        <pc:spChg chg="mod">
          <ac:chgData name="Tollef Struksnes Jahren" userId="9d445570-a449-4513-bfeb-7fce20956292" providerId="ADAL" clId="{CB1213E1-FACB-4A02-AD9D-83A829DEACDB}" dt="2018-03-06T11:58:50.298" v="4586" actId="790"/>
          <ac:spMkLst>
            <pc:docMk/>
            <pc:sldMk cId="1483824083" sldId="303"/>
            <ac:spMk id="2" creationId="{465850AC-F46D-47BB-BD3E-66DD1D7C4F54}"/>
          </ac:spMkLst>
        </pc:spChg>
        <pc:spChg chg="mod">
          <ac:chgData name="Tollef Struksnes Jahren" userId="9d445570-a449-4513-bfeb-7fce20956292" providerId="ADAL" clId="{CB1213E1-FACB-4A02-AD9D-83A829DEACDB}" dt="2018-03-06T11:43:47.532" v="4509" actId="113"/>
          <ac:spMkLst>
            <pc:docMk/>
            <pc:sldMk cId="1483824083" sldId="303"/>
            <ac:spMk id="3" creationId="{E75F63E2-83DB-4EAA-A783-588D52A5169E}"/>
          </ac:spMkLst>
        </pc:spChg>
        <pc:spChg chg="add mod">
          <ac:chgData name="Tollef Struksnes Jahren" userId="9d445570-a449-4513-bfeb-7fce20956292" providerId="ADAL" clId="{CB1213E1-FACB-4A02-AD9D-83A829DEACDB}" dt="2018-03-06T11:44:04.197" v="4510" actId="1076"/>
          <ac:spMkLst>
            <pc:docMk/>
            <pc:sldMk cId="1483824083" sldId="303"/>
            <ac:spMk id="5" creationId="{43BC08C7-FE11-4E3D-9F46-7048E1418B7D}"/>
          </ac:spMkLst>
        </pc:spChg>
        <pc:spChg chg="add mod">
          <ac:chgData name="Tollef Struksnes Jahren" userId="9d445570-a449-4513-bfeb-7fce20956292" providerId="ADAL" clId="{CB1213E1-FACB-4A02-AD9D-83A829DEACDB}" dt="2018-03-06T11:44:04.197" v="4510" actId="1076"/>
          <ac:spMkLst>
            <pc:docMk/>
            <pc:sldMk cId="1483824083" sldId="303"/>
            <ac:spMk id="6" creationId="{9E268F74-BC0F-4EDC-9CDE-C3457AFDD22A}"/>
          </ac:spMkLst>
        </pc:spChg>
        <pc:spChg chg="add mod">
          <ac:chgData name="Tollef Struksnes Jahren" userId="9d445570-a449-4513-bfeb-7fce20956292" providerId="ADAL" clId="{CB1213E1-FACB-4A02-AD9D-83A829DEACDB}" dt="2018-03-06T11:44:04.197" v="4510" actId="1076"/>
          <ac:spMkLst>
            <pc:docMk/>
            <pc:sldMk cId="1483824083" sldId="303"/>
            <ac:spMk id="7" creationId="{962FB04C-4DBC-4494-99DF-97F82BA04A7C}"/>
          </ac:spMkLst>
        </pc:spChg>
        <pc:spChg chg="add mod">
          <ac:chgData name="Tollef Struksnes Jahren" userId="9d445570-a449-4513-bfeb-7fce20956292" providerId="ADAL" clId="{CB1213E1-FACB-4A02-AD9D-83A829DEACDB}" dt="2018-03-06T11:44:04.197" v="4510" actId="1076"/>
          <ac:spMkLst>
            <pc:docMk/>
            <pc:sldMk cId="1483824083" sldId="303"/>
            <ac:spMk id="8" creationId="{90857121-5A34-43F2-B6C5-A1B7A42557A6}"/>
          </ac:spMkLst>
        </pc:spChg>
        <pc:spChg chg="add mod">
          <ac:chgData name="Tollef Struksnes Jahren" userId="9d445570-a449-4513-bfeb-7fce20956292" providerId="ADAL" clId="{CB1213E1-FACB-4A02-AD9D-83A829DEACDB}" dt="2018-03-06T11:44:04.197" v="4510" actId="1076"/>
          <ac:spMkLst>
            <pc:docMk/>
            <pc:sldMk cId="1483824083" sldId="303"/>
            <ac:spMk id="10" creationId="{61150CA5-8793-46CE-B45D-B73407C9E980}"/>
          </ac:spMkLst>
        </pc:spChg>
        <pc:spChg chg="add mod">
          <ac:chgData name="Tollef Struksnes Jahren" userId="9d445570-a449-4513-bfeb-7fce20956292" providerId="ADAL" clId="{CB1213E1-FACB-4A02-AD9D-83A829DEACDB}" dt="2018-03-06T11:44:04.197" v="4510" actId="1076"/>
          <ac:spMkLst>
            <pc:docMk/>
            <pc:sldMk cId="1483824083" sldId="303"/>
            <ac:spMk id="11" creationId="{B9B8F754-8087-47F4-8816-1508A7B9F140}"/>
          </ac:spMkLst>
        </pc:spChg>
        <pc:spChg chg="add mod">
          <ac:chgData name="Tollef Struksnes Jahren" userId="9d445570-a449-4513-bfeb-7fce20956292" providerId="ADAL" clId="{CB1213E1-FACB-4A02-AD9D-83A829DEACDB}" dt="2018-03-06T11:44:04.197" v="4510" actId="1076"/>
          <ac:spMkLst>
            <pc:docMk/>
            <pc:sldMk cId="1483824083" sldId="303"/>
            <ac:spMk id="12" creationId="{19B9B4C8-0E44-4F6D-80AF-FE94A7D00CE8}"/>
          </ac:spMkLst>
        </pc:spChg>
        <pc:spChg chg="add mod">
          <ac:chgData name="Tollef Struksnes Jahren" userId="9d445570-a449-4513-bfeb-7fce20956292" providerId="ADAL" clId="{CB1213E1-FACB-4A02-AD9D-83A829DEACDB}" dt="2018-03-06T11:44:04.197" v="4510" actId="1076"/>
          <ac:spMkLst>
            <pc:docMk/>
            <pc:sldMk cId="1483824083" sldId="303"/>
            <ac:spMk id="13" creationId="{C857315A-33D8-4D51-8F0C-0EBC9C83B5DB}"/>
          </ac:spMkLst>
        </pc:spChg>
        <pc:spChg chg="add mod">
          <ac:chgData name="Tollef Struksnes Jahren" userId="9d445570-a449-4513-bfeb-7fce20956292" providerId="ADAL" clId="{CB1213E1-FACB-4A02-AD9D-83A829DEACDB}" dt="2018-03-06T11:44:04.197" v="4510" actId="1076"/>
          <ac:spMkLst>
            <pc:docMk/>
            <pc:sldMk cId="1483824083" sldId="303"/>
            <ac:spMk id="14" creationId="{2391795C-EC3A-4B08-BD2C-6858B02B5B31}"/>
          </ac:spMkLst>
        </pc:spChg>
        <pc:spChg chg="add mod">
          <ac:chgData name="Tollef Struksnes Jahren" userId="9d445570-a449-4513-bfeb-7fce20956292" providerId="ADAL" clId="{CB1213E1-FACB-4A02-AD9D-83A829DEACDB}" dt="2018-03-06T11:44:29.269" v="4512" actId="1076"/>
          <ac:spMkLst>
            <pc:docMk/>
            <pc:sldMk cId="1483824083" sldId="303"/>
            <ac:spMk id="20" creationId="{27C4BB37-1DCD-4493-B89D-C116A5D5F33C}"/>
          </ac:spMkLst>
        </pc:spChg>
        <pc:spChg chg="add mod">
          <ac:chgData name="Tollef Struksnes Jahren" userId="9d445570-a449-4513-bfeb-7fce20956292" providerId="ADAL" clId="{CB1213E1-FACB-4A02-AD9D-83A829DEACDB}" dt="2018-03-06T11:44:31.051" v="4514" actId="1076"/>
          <ac:spMkLst>
            <pc:docMk/>
            <pc:sldMk cId="1483824083" sldId="303"/>
            <ac:spMk id="21" creationId="{401C5856-FE73-40FA-BE10-5D184783C487}"/>
          </ac:spMkLst>
        </pc:spChg>
        <pc:spChg chg="add mod">
          <ac:chgData name="Tollef Struksnes Jahren" userId="9d445570-a449-4513-bfeb-7fce20956292" providerId="ADAL" clId="{CB1213E1-FACB-4A02-AD9D-83A829DEACDB}" dt="2018-03-06T11:44:32.711" v="4516" actId="1076"/>
          <ac:spMkLst>
            <pc:docMk/>
            <pc:sldMk cId="1483824083" sldId="303"/>
            <ac:spMk id="22" creationId="{5DB75441-933D-46D9-841B-2EA1D13D44C7}"/>
          </ac:spMkLst>
        </pc:spChg>
        <pc:spChg chg="add mod">
          <ac:chgData name="Tollef Struksnes Jahren" userId="9d445570-a449-4513-bfeb-7fce20956292" providerId="ADAL" clId="{CB1213E1-FACB-4A02-AD9D-83A829DEACDB}" dt="2018-03-06T11:44:34.414" v="4518" actId="1076"/>
          <ac:spMkLst>
            <pc:docMk/>
            <pc:sldMk cId="1483824083" sldId="303"/>
            <ac:spMk id="23" creationId="{1F885C9F-7634-41B4-BCDE-3CEF4B7D3321}"/>
          </ac:spMkLst>
        </pc:spChg>
        <pc:spChg chg="add mod">
          <ac:chgData name="Tollef Struksnes Jahren" userId="9d445570-a449-4513-bfeb-7fce20956292" providerId="ADAL" clId="{CB1213E1-FACB-4A02-AD9D-83A829DEACDB}" dt="2018-03-06T11:44:36.150" v="4520" actId="1076"/>
          <ac:spMkLst>
            <pc:docMk/>
            <pc:sldMk cId="1483824083" sldId="303"/>
            <ac:spMk id="24" creationId="{E07EB208-9069-4644-8DE3-24CAACEDE4B1}"/>
          </ac:spMkLst>
        </pc:spChg>
        <pc:spChg chg="add mod">
          <ac:chgData name="Tollef Struksnes Jahren" userId="9d445570-a449-4513-bfeb-7fce20956292" providerId="ADAL" clId="{CB1213E1-FACB-4A02-AD9D-83A829DEACDB}" dt="2018-03-06T11:44:37.904" v="4522" actId="1076"/>
          <ac:spMkLst>
            <pc:docMk/>
            <pc:sldMk cId="1483824083" sldId="303"/>
            <ac:spMk id="25" creationId="{9234E07E-8E18-43A3-A97B-F064E4C6866E}"/>
          </ac:spMkLst>
        </pc:spChg>
        <pc:cxnChg chg="add mod">
          <ac:chgData name="Tollef Struksnes Jahren" userId="9d445570-a449-4513-bfeb-7fce20956292" providerId="ADAL" clId="{CB1213E1-FACB-4A02-AD9D-83A829DEACDB}" dt="2018-03-06T11:44:04.197" v="4510" actId="1076"/>
          <ac:cxnSpMkLst>
            <pc:docMk/>
            <pc:sldMk cId="1483824083" sldId="303"/>
            <ac:cxnSpMk id="9" creationId="{BE3617C2-161A-4333-AF44-D1772DA2642A}"/>
          </ac:cxnSpMkLst>
        </pc:cxnChg>
      </pc:sldChg>
      <pc:sldChg chg="modSp add del">
        <pc:chgData name="Tollef Struksnes Jahren" userId="9d445570-a449-4513-bfeb-7fce20956292" providerId="ADAL" clId="{CB1213E1-FACB-4A02-AD9D-83A829DEACDB}" dt="2018-03-06T18:03:06.302" v="7465" actId="2696"/>
        <pc:sldMkLst>
          <pc:docMk/>
          <pc:sldMk cId="4196826669" sldId="304"/>
        </pc:sldMkLst>
        <pc:spChg chg="mod">
          <ac:chgData name="Tollef Struksnes Jahren" userId="9d445570-a449-4513-bfeb-7fce20956292" providerId="ADAL" clId="{CB1213E1-FACB-4A02-AD9D-83A829DEACDB}" dt="2018-03-06T12:11:27.198" v="4623" actId="20577"/>
          <ac:spMkLst>
            <pc:docMk/>
            <pc:sldMk cId="4196826669" sldId="304"/>
            <ac:spMk id="2" creationId="{8EFF3AC7-BDF3-4459-80CF-6720B9AA7F24}"/>
          </ac:spMkLst>
        </pc:spChg>
        <pc:spChg chg="mod">
          <ac:chgData name="Tollef Struksnes Jahren" userId="9d445570-a449-4513-bfeb-7fce20956292" providerId="ADAL" clId="{CB1213E1-FACB-4A02-AD9D-83A829DEACDB}" dt="2018-03-06T13:19:44.373" v="4976" actId="20577"/>
          <ac:spMkLst>
            <pc:docMk/>
            <pc:sldMk cId="4196826669" sldId="304"/>
            <ac:spMk id="3" creationId="{B4B6801C-5197-48EF-B348-C47808E13945}"/>
          </ac:spMkLst>
        </pc:spChg>
      </pc:sldChg>
      <pc:sldChg chg="modSp add">
        <pc:chgData name="Tollef Struksnes Jahren" userId="9d445570-a449-4513-bfeb-7fce20956292" providerId="ADAL" clId="{CB1213E1-FACB-4A02-AD9D-83A829DEACDB}" dt="2018-03-06T12:15:11.398" v="4814" actId="20577"/>
        <pc:sldMkLst>
          <pc:docMk/>
          <pc:sldMk cId="1494236169" sldId="305"/>
        </pc:sldMkLst>
        <pc:spChg chg="mod">
          <ac:chgData name="Tollef Struksnes Jahren" userId="9d445570-a449-4513-bfeb-7fce20956292" providerId="ADAL" clId="{CB1213E1-FACB-4A02-AD9D-83A829DEACDB}" dt="2018-03-06T12:14:07.347" v="4659" actId="313"/>
          <ac:spMkLst>
            <pc:docMk/>
            <pc:sldMk cId="1494236169" sldId="305"/>
            <ac:spMk id="2" creationId="{4A1E579B-A4B8-4821-A09C-B895E58238BA}"/>
          </ac:spMkLst>
        </pc:spChg>
        <pc:spChg chg="mod">
          <ac:chgData name="Tollef Struksnes Jahren" userId="9d445570-a449-4513-bfeb-7fce20956292" providerId="ADAL" clId="{CB1213E1-FACB-4A02-AD9D-83A829DEACDB}" dt="2018-03-06T12:15:11.398" v="4814" actId="20577"/>
          <ac:spMkLst>
            <pc:docMk/>
            <pc:sldMk cId="1494236169" sldId="305"/>
            <ac:spMk id="3" creationId="{E694F467-6815-4785-AC2A-CCDBCB15A84F}"/>
          </ac:spMkLst>
        </pc:spChg>
      </pc:sldChg>
      <pc:sldChg chg="addSp modSp add">
        <pc:chgData name="Tollef Struksnes Jahren" userId="9d445570-a449-4513-bfeb-7fce20956292" providerId="ADAL" clId="{CB1213E1-FACB-4A02-AD9D-83A829DEACDB}" dt="2018-03-06T18:09:16.064" v="7485" actId="1076"/>
        <pc:sldMkLst>
          <pc:docMk/>
          <pc:sldMk cId="2093264849" sldId="306"/>
        </pc:sldMkLst>
        <pc:spChg chg="mod">
          <ac:chgData name="Tollef Struksnes Jahren" userId="9d445570-a449-4513-bfeb-7fce20956292" providerId="ADAL" clId="{CB1213E1-FACB-4A02-AD9D-83A829DEACDB}" dt="2018-03-06T14:27:21.491" v="5517" actId="20577"/>
          <ac:spMkLst>
            <pc:docMk/>
            <pc:sldMk cId="2093264849" sldId="306"/>
            <ac:spMk id="2" creationId="{6E26021A-3568-4642-B01C-E223A90D1DE6}"/>
          </ac:spMkLst>
        </pc:spChg>
        <pc:spChg chg="mod">
          <ac:chgData name="Tollef Struksnes Jahren" userId="9d445570-a449-4513-bfeb-7fce20956292" providerId="ADAL" clId="{CB1213E1-FACB-4A02-AD9D-83A829DEACDB}" dt="2018-03-06T18:08:12.866" v="7484" actId="20577"/>
          <ac:spMkLst>
            <pc:docMk/>
            <pc:sldMk cId="2093264849" sldId="306"/>
            <ac:spMk id="3" creationId="{4F75DF4C-6E98-4F6C-B0C6-7A94F1D29E1B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5" creationId="{C66650D8-1DCF-4D6B-83A8-3D8732C0FA2D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6" creationId="{216F4701-6673-4502-A8E6-BAD9A1FCD2D4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7" creationId="{CF15AE89-3E71-4F0A-86C6-BED6B016E2B2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8" creationId="{D74D5032-47CE-4E3B-90A9-FBDD8A085DD6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10" creationId="{77B98AF2-5616-4D37-AAEB-7E7CB4B55D5F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11" creationId="{D966912C-77E9-415A-B15B-FA5BA2080603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12" creationId="{69248854-03A9-432C-8AED-55F8EEA374E0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13" creationId="{3C3B85E0-1F98-45BB-ACC1-B65900BB8C10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14" creationId="{E1D3D8D8-3386-41F5-A20B-493E5EA4679A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15" creationId="{38DE07DB-9D87-4A73-9492-EB2EC540E5F0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16" creationId="{E3FD9E59-5C8E-4C2C-B3EC-44AD3D5739A7}"/>
          </ac:spMkLst>
        </pc:spChg>
        <pc:spChg chg="add mod">
          <ac:chgData name="Tollef Struksnes Jahren" userId="9d445570-a449-4513-bfeb-7fce20956292" providerId="ADAL" clId="{CB1213E1-FACB-4A02-AD9D-83A829DEACDB}" dt="2018-03-06T14:18:14.561" v="5382" actId="1076"/>
          <ac:spMkLst>
            <pc:docMk/>
            <pc:sldMk cId="2093264849" sldId="306"/>
            <ac:spMk id="17" creationId="{1542E867-0EAC-4C01-8906-3CBD7D989482}"/>
          </ac:spMkLst>
        </pc:spChg>
        <pc:spChg chg="add mod">
          <ac:chgData name="Tollef Struksnes Jahren" userId="9d445570-a449-4513-bfeb-7fce20956292" providerId="ADAL" clId="{CB1213E1-FACB-4A02-AD9D-83A829DEACDB}" dt="2018-03-06T14:29:49.394" v="5665" actId="1076"/>
          <ac:spMkLst>
            <pc:docMk/>
            <pc:sldMk cId="2093264849" sldId="306"/>
            <ac:spMk id="20" creationId="{8E36B317-DFF0-486F-ACB3-0E069E369D14}"/>
          </ac:spMkLst>
        </pc:spChg>
        <pc:picChg chg="add mod">
          <ac:chgData name="Tollef Struksnes Jahren" userId="9d445570-a449-4513-bfeb-7fce20956292" providerId="ADAL" clId="{CB1213E1-FACB-4A02-AD9D-83A829DEACDB}" dt="2018-03-06T14:28:57.195" v="5661" actId="1076"/>
          <ac:picMkLst>
            <pc:docMk/>
            <pc:sldMk cId="2093264849" sldId="306"/>
            <ac:picMk id="18" creationId="{227DB8B6-271D-48AB-B507-E9028B7FDA5B}"/>
          </ac:picMkLst>
        </pc:picChg>
        <pc:picChg chg="add mod">
          <ac:chgData name="Tollef Struksnes Jahren" userId="9d445570-a449-4513-bfeb-7fce20956292" providerId="ADAL" clId="{CB1213E1-FACB-4A02-AD9D-83A829DEACDB}" dt="2018-03-06T18:09:16.064" v="7485" actId="1076"/>
          <ac:picMkLst>
            <pc:docMk/>
            <pc:sldMk cId="2093264849" sldId="306"/>
            <ac:picMk id="19" creationId="{E63A1A98-764D-46CE-84A4-16BE5400E693}"/>
          </ac:picMkLst>
        </pc:picChg>
        <pc:cxnChg chg="add mod">
          <ac:chgData name="Tollef Struksnes Jahren" userId="9d445570-a449-4513-bfeb-7fce20956292" providerId="ADAL" clId="{CB1213E1-FACB-4A02-AD9D-83A829DEACDB}" dt="2018-03-06T14:18:14.561" v="5382" actId="1076"/>
          <ac:cxnSpMkLst>
            <pc:docMk/>
            <pc:sldMk cId="2093264849" sldId="306"/>
            <ac:cxnSpMk id="9" creationId="{14E1F626-5A09-49BD-9AA3-4572647EA174}"/>
          </ac:cxnSpMkLst>
        </pc:cxnChg>
      </pc:sldChg>
      <pc:sldChg chg="modSp add del modAnim">
        <pc:chgData name="Tollef Struksnes Jahren" userId="9d445570-a449-4513-bfeb-7fce20956292" providerId="ADAL" clId="{CB1213E1-FACB-4A02-AD9D-83A829DEACDB}" dt="2018-03-07T07:49:29.359" v="11503" actId="14100"/>
        <pc:sldMkLst>
          <pc:docMk/>
          <pc:sldMk cId="884115339" sldId="307"/>
        </pc:sldMkLst>
        <pc:spChg chg="mod">
          <ac:chgData name="Tollef Struksnes Jahren" userId="9d445570-a449-4513-bfeb-7fce20956292" providerId="ADAL" clId="{CB1213E1-FACB-4A02-AD9D-83A829DEACDB}" dt="2018-03-06T14:31:19.295" v="5684" actId="20577"/>
          <ac:spMkLst>
            <pc:docMk/>
            <pc:sldMk cId="884115339" sldId="307"/>
            <ac:spMk id="2" creationId="{AF9CF4CA-77D0-4EE5-8F59-54998A631762}"/>
          </ac:spMkLst>
        </pc:spChg>
        <pc:spChg chg="mod">
          <ac:chgData name="Tollef Struksnes Jahren" userId="9d445570-a449-4513-bfeb-7fce20956292" providerId="ADAL" clId="{CB1213E1-FACB-4A02-AD9D-83A829DEACDB}" dt="2018-03-06T15:06:19.344" v="6087" actId="6549"/>
          <ac:spMkLst>
            <pc:docMk/>
            <pc:sldMk cId="884115339" sldId="307"/>
            <ac:spMk id="3" creationId="{D58DAFC0-8BA3-41CE-A28A-8798F94A1CE3}"/>
          </ac:spMkLst>
        </pc:spChg>
      </pc:sldChg>
      <pc:sldChg chg="addSp delSp modSp add modAnim">
        <pc:chgData name="Tollef Struksnes Jahren" userId="9d445570-a449-4513-bfeb-7fce20956292" providerId="ADAL" clId="{CB1213E1-FACB-4A02-AD9D-83A829DEACDB}" dt="2018-03-07T07:55:32.816" v="11519" actId="14100"/>
        <pc:sldMkLst>
          <pc:docMk/>
          <pc:sldMk cId="4043767477" sldId="308"/>
        </pc:sldMkLst>
        <pc:spChg chg="mod">
          <ac:chgData name="Tollef Struksnes Jahren" userId="9d445570-a449-4513-bfeb-7fce20956292" providerId="ADAL" clId="{CB1213E1-FACB-4A02-AD9D-83A829DEACDB}" dt="2018-03-06T14:48:46.797" v="5798" actId="20577"/>
          <ac:spMkLst>
            <pc:docMk/>
            <pc:sldMk cId="4043767477" sldId="308"/>
            <ac:spMk id="2" creationId="{0F04BB83-A489-425D-86C8-D64DFFCF3C08}"/>
          </ac:spMkLst>
        </pc:spChg>
        <pc:spChg chg="mod">
          <ac:chgData name="Tollef Struksnes Jahren" userId="9d445570-a449-4513-bfeb-7fce20956292" providerId="ADAL" clId="{CB1213E1-FACB-4A02-AD9D-83A829DEACDB}" dt="2018-03-06T17:42:05.979" v="7238" actId="14100"/>
          <ac:spMkLst>
            <pc:docMk/>
            <pc:sldMk cId="4043767477" sldId="308"/>
            <ac:spMk id="3" creationId="{45A59449-15A5-4FB2-A16B-A791EC504B49}"/>
          </ac:spMkLst>
        </pc:spChg>
        <pc:spChg chg="add del mod">
          <ac:chgData name="Tollef Struksnes Jahren" userId="9d445570-a449-4513-bfeb-7fce20956292" providerId="ADAL" clId="{CB1213E1-FACB-4A02-AD9D-83A829DEACDB}" dt="2018-03-06T17:42:01.993" v="7237" actId="478"/>
          <ac:spMkLst>
            <pc:docMk/>
            <pc:sldMk cId="4043767477" sldId="308"/>
            <ac:spMk id="5" creationId="{B1825D08-AE93-42EB-9CC2-28ACCFBB9A54}"/>
          </ac:spMkLst>
        </pc:spChg>
        <pc:spChg chg="add mod">
          <ac:chgData name="Tollef Struksnes Jahren" userId="9d445570-a449-4513-bfeb-7fce20956292" providerId="ADAL" clId="{CB1213E1-FACB-4A02-AD9D-83A829DEACDB}" dt="2018-03-06T17:43:55.641" v="7293" actId="1076"/>
          <ac:spMkLst>
            <pc:docMk/>
            <pc:sldMk cId="4043767477" sldId="308"/>
            <ac:spMk id="6" creationId="{4C24A8EA-2A6F-4CF9-929F-27273C7F50C2}"/>
          </ac:spMkLst>
        </pc:spChg>
      </pc:sldChg>
      <pc:sldChg chg="addSp delSp modSp add">
        <pc:chgData name="Tollef Struksnes Jahren" userId="9d445570-a449-4513-bfeb-7fce20956292" providerId="ADAL" clId="{CB1213E1-FACB-4A02-AD9D-83A829DEACDB}" dt="2018-03-06T15:44:41.389" v="6408" actId="1076"/>
        <pc:sldMkLst>
          <pc:docMk/>
          <pc:sldMk cId="3785659838" sldId="309"/>
        </pc:sldMkLst>
        <pc:spChg chg="mod">
          <ac:chgData name="Tollef Struksnes Jahren" userId="9d445570-a449-4513-bfeb-7fce20956292" providerId="ADAL" clId="{CB1213E1-FACB-4A02-AD9D-83A829DEACDB}" dt="2018-03-06T15:36:02.435" v="6309" actId="1076"/>
          <ac:spMkLst>
            <pc:docMk/>
            <pc:sldMk cId="3785659838" sldId="309"/>
            <ac:spMk id="2" creationId="{1DD2DC48-B448-4673-B5EC-8ADFE629BD1D}"/>
          </ac:spMkLst>
        </pc:spChg>
        <pc:spChg chg="del mod">
          <ac:chgData name="Tollef Struksnes Jahren" userId="9d445570-a449-4513-bfeb-7fce20956292" providerId="ADAL" clId="{CB1213E1-FACB-4A02-AD9D-83A829DEACDB}" dt="2018-03-06T15:23:22.321" v="6266" actId="478"/>
          <ac:spMkLst>
            <pc:docMk/>
            <pc:sldMk cId="3785659838" sldId="309"/>
            <ac:spMk id="3" creationId="{0C1E675E-412E-4CC2-B485-3F035CCD9D2A}"/>
          </ac:spMkLst>
        </pc:spChg>
        <pc:spChg chg="add del mod">
          <ac:chgData name="Tollef Struksnes Jahren" userId="9d445570-a449-4513-bfeb-7fce20956292" providerId="ADAL" clId="{CB1213E1-FACB-4A02-AD9D-83A829DEACDB}" dt="2018-03-06T15:16:20.331" v="6150" actId="1076"/>
          <ac:spMkLst>
            <pc:docMk/>
            <pc:sldMk cId="3785659838" sldId="309"/>
            <ac:spMk id="5" creationId="{960614DC-588A-4E11-A415-F58E0D624B90}"/>
          </ac:spMkLst>
        </pc:spChg>
        <pc:spChg chg="add del mod">
          <ac:chgData name="Tollef Struksnes Jahren" userId="9d445570-a449-4513-bfeb-7fce20956292" providerId="ADAL" clId="{CB1213E1-FACB-4A02-AD9D-83A829DEACDB}" dt="2018-03-06T15:16:20.331" v="6150" actId="1076"/>
          <ac:spMkLst>
            <pc:docMk/>
            <pc:sldMk cId="3785659838" sldId="309"/>
            <ac:spMk id="6" creationId="{D4736ADC-B111-4B0A-8AC5-0480791730EF}"/>
          </ac:spMkLst>
        </pc:spChg>
        <pc:spChg chg="add del mod">
          <ac:chgData name="Tollef Struksnes Jahren" userId="9d445570-a449-4513-bfeb-7fce20956292" providerId="ADAL" clId="{CB1213E1-FACB-4A02-AD9D-83A829DEACDB}" dt="2018-03-06T15:21:43.361" v="6224" actId="478"/>
          <ac:spMkLst>
            <pc:docMk/>
            <pc:sldMk cId="3785659838" sldId="309"/>
            <ac:spMk id="9" creationId="{D813520B-2AF1-4F28-A938-F7A172042F05}"/>
          </ac:spMkLst>
        </pc:spChg>
        <pc:spChg chg="add del mod">
          <ac:chgData name="Tollef Struksnes Jahren" userId="9d445570-a449-4513-bfeb-7fce20956292" providerId="ADAL" clId="{CB1213E1-FACB-4A02-AD9D-83A829DEACDB}" dt="2018-03-06T15:21:43.361" v="6224" actId="478"/>
          <ac:spMkLst>
            <pc:docMk/>
            <pc:sldMk cId="3785659838" sldId="309"/>
            <ac:spMk id="10" creationId="{B9457DFC-2930-4ABE-8C2D-FCB0430D83F3}"/>
          </ac:spMkLst>
        </pc:spChg>
        <pc:spChg chg="add del mod">
          <ac:chgData name="Tollef Struksnes Jahren" userId="9d445570-a449-4513-bfeb-7fce20956292" providerId="ADAL" clId="{CB1213E1-FACB-4A02-AD9D-83A829DEACDB}" dt="2018-03-06T15:41:41.209" v="6368" actId="478"/>
          <ac:spMkLst>
            <pc:docMk/>
            <pc:sldMk cId="3785659838" sldId="309"/>
            <ac:spMk id="12" creationId="{D91EBBD6-0865-4536-8031-36008C1C2CB1}"/>
          </ac:spMkLst>
        </pc:spChg>
        <pc:spChg chg="add del mod">
          <ac:chgData name="Tollef Struksnes Jahren" userId="9d445570-a449-4513-bfeb-7fce20956292" providerId="ADAL" clId="{CB1213E1-FACB-4A02-AD9D-83A829DEACDB}" dt="2018-03-06T15:41:41.209" v="6368" actId="478"/>
          <ac:spMkLst>
            <pc:docMk/>
            <pc:sldMk cId="3785659838" sldId="309"/>
            <ac:spMk id="13" creationId="{D198A396-9997-41EE-95C6-8DCD2F835EE3}"/>
          </ac:spMkLst>
        </pc:spChg>
        <pc:spChg chg="add mod">
          <ac:chgData name="Tollef Struksnes Jahren" userId="9d445570-a449-4513-bfeb-7fce20956292" providerId="ADAL" clId="{CB1213E1-FACB-4A02-AD9D-83A829DEACDB}" dt="2018-03-06T15:36:25.021" v="6317" actId="1076"/>
          <ac:spMkLst>
            <pc:docMk/>
            <pc:sldMk cId="3785659838" sldId="309"/>
            <ac:spMk id="20" creationId="{E5A60B9B-CB1A-493B-A7C5-A52CB00AA39F}"/>
          </ac:spMkLst>
        </pc:spChg>
        <pc:spChg chg="add del mod">
          <ac:chgData name="Tollef Struksnes Jahren" userId="9d445570-a449-4513-bfeb-7fce20956292" providerId="ADAL" clId="{CB1213E1-FACB-4A02-AD9D-83A829DEACDB}" dt="2018-03-06T15:21:31.838" v="6217" actId="1076"/>
          <ac:spMkLst>
            <pc:docMk/>
            <pc:sldMk cId="3785659838" sldId="309"/>
            <ac:spMk id="21" creationId="{1CDC0ADF-AF1B-4888-97B9-36F65FA5533A}"/>
          </ac:spMkLst>
        </pc:spChg>
        <pc:spChg chg="add del mod">
          <ac:chgData name="Tollef Struksnes Jahren" userId="9d445570-a449-4513-bfeb-7fce20956292" providerId="ADAL" clId="{CB1213E1-FACB-4A02-AD9D-83A829DEACDB}" dt="2018-03-06T15:21:40.609" v="6223" actId="1076"/>
          <ac:spMkLst>
            <pc:docMk/>
            <pc:sldMk cId="3785659838" sldId="309"/>
            <ac:spMk id="23" creationId="{B2D886DD-9F03-40B6-938C-3958D0635245}"/>
          </ac:spMkLst>
        </pc:spChg>
        <pc:spChg chg="add del mod">
          <ac:chgData name="Tollef Struksnes Jahren" userId="9d445570-a449-4513-bfeb-7fce20956292" providerId="ADAL" clId="{CB1213E1-FACB-4A02-AD9D-83A829DEACDB}" dt="2018-03-06T15:21:40.609" v="6223" actId="1076"/>
          <ac:spMkLst>
            <pc:docMk/>
            <pc:sldMk cId="3785659838" sldId="309"/>
            <ac:spMk id="24" creationId="{E5E86164-A1E9-4F3E-AC8F-EEB62B90BB17}"/>
          </ac:spMkLst>
        </pc:spChg>
        <pc:spChg chg="add del">
          <ac:chgData name="Tollef Struksnes Jahren" userId="9d445570-a449-4513-bfeb-7fce20956292" providerId="ADAL" clId="{CB1213E1-FACB-4A02-AD9D-83A829DEACDB}" dt="2018-03-06T15:21:47.449" v="6226" actId="1076"/>
          <ac:spMkLst>
            <pc:docMk/>
            <pc:sldMk cId="3785659838" sldId="309"/>
            <ac:spMk id="26" creationId="{ECE6BC7D-0B6D-449F-B246-E358B64A8F3D}"/>
          </ac:spMkLst>
        </pc:spChg>
        <pc:spChg chg="add del">
          <ac:chgData name="Tollef Struksnes Jahren" userId="9d445570-a449-4513-bfeb-7fce20956292" providerId="ADAL" clId="{CB1213E1-FACB-4A02-AD9D-83A829DEACDB}" dt="2018-03-06T15:21:47.449" v="6226" actId="1076"/>
          <ac:spMkLst>
            <pc:docMk/>
            <pc:sldMk cId="3785659838" sldId="309"/>
            <ac:spMk id="27" creationId="{489509BB-B022-4B3D-86A4-2D46AB05F392}"/>
          </ac:spMkLst>
        </pc:spChg>
        <pc:spChg chg="add del mod">
          <ac:chgData name="Tollef Struksnes Jahren" userId="9d445570-a449-4513-bfeb-7fce20956292" providerId="ADAL" clId="{CB1213E1-FACB-4A02-AD9D-83A829DEACDB}" dt="2018-03-06T15:22:47.121" v="6247" actId="478"/>
          <ac:spMkLst>
            <pc:docMk/>
            <pc:sldMk cId="3785659838" sldId="309"/>
            <ac:spMk id="29" creationId="{5A732114-2FC5-4C5D-BE93-01ABC86FAEA1}"/>
          </ac:spMkLst>
        </pc:spChg>
        <pc:spChg chg="add del mod">
          <ac:chgData name="Tollef Struksnes Jahren" userId="9d445570-a449-4513-bfeb-7fce20956292" providerId="ADAL" clId="{CB1213E1-FACB-4A02-AD9D-83A829DEACDB}" dt="2018-03-06T15:22:34.729" v="6243" actId="478"/>
          <ac:spMkLst>
            <pc:docMk/>
            <pc:sldMk cId="3785659838" sldId="309"/>
            <ac:spMk id="30" creationId="{74CCE495-6EB8-4AA6-A6D5-04BB0E3CB71E}"/>
          </ac:spMkLst>
        </pc:spChg>
        <pc:spChg chg="add del mod">
          <ac:chgData name="Tollef Struksnes Jahren" userId="9d445570-a449-4513-bfeb-7fce20956292" providerId="ADAL" clId="{CB1213E1-FACB-4A02-AD9D-83A829DEACDB}" dt="2018-03-06T15:23:54.776" v="6274" actId="478"/>
          <ac:spMkLst>
            <pc:docMk/>
            <pc:sldMk cId="3785659838" sldId="309"/>
            <ac:spMk id="31" creationId="{2729B139-8778-457F-BBEC-CA1CAE32FAE9}"/>
          </ac:spMkLst>
        </pc:spChg>
        <pc:spChg chg="add del mod">
          <ac:chgData name="Tollef Struksnes Jahren" userId="9d445570-a449-4513-bfeb-7fce20956292" providerId="ADAL" clId="{CB1213E1-FACB-4A02-AD9D-83A829DEACDB}" dt="2018-03-06T15:23:57.515" v="6275" actId="1076"/>
          <ac:spMkLst>
            <pc:docMk/>
            <pc:sldMk cId="3785659838" sldId="309"/>
            <ac:spMk id="32" creationId="{5B566A47-38C6-49B7-A958-7EC998CEC34C}"/>
          </ac:spMkLst>
        </pc:spChg>
        <pc:spChg chg="add del mod">
          <ac:chgData name="Tollef Struksnes Jahren" userId="9d445570-a449-4513-bfeb-7fce20956292" providerId="ADAL" clId="{CB1213E1-FACB-4A02-AD9D-83A829DEACDB}" dt="2018-03-06T15:23:57.515" v="6275" actId="1076"/>
          <ac:spMkLst>
            <pc:docMk/>
            <pc:sldMk cId="3785659838" sldId="309"/>
            <ac:spMk id="33" creationId="{8DE92CEB-EE96-4EA4-B19B-48AAAD1089CE}"/>
          </ac:spMkLst>
        </pc:spChg>
        <pc:spChg chg="add del mod">
          <ac:chgData name="Tollef Struksnes Jahren" userId="9d445570-a449-4513-bfeb-7fce20956292" providerId="ADAL" clId="{CB1213E1-FACB-4A02-AD9D-83A829DEACDB}" dt="2018-03-06T15:24:33.186" v="6281" actId="1076"/>
          <ac:spMkLst>
            <pc:docMk/>
            <pc:sldMk cId="3785659838" sldId="309"/>
            <ac:spMk id="35" creationId="{03FFE3DB-BB96-403E-A124-9C609C520D8B}"/>
          </ac:spMkLst>
        </pc:spChg>
        <pc:spChg chg="add del mod">
          <ac:chgData name="Tollef Struksnes Jahren" userId="9d445570-a449-4513-bfeb-7fce20956292" providerId="ADAL" clId="{CB1213E1-FACB-4A02-AD9D-83A829DEACDB}" dt="2018-03-06T15:24:08.425" v="6278" actId="478"/>
          <ac:spMkLst>
            <pc:docMk/>
            <pc:sldMk cId="3785659838" sldId="309"/>
            <ac:spMk id="36" creationId="{87F87B4D-3D45-43C3-B6C6-080E47D757C5}"/>
          </ac:spMkLst>
        </pc:spChg>
        <pc:spChg chg="add del mod">
          <ac:chgData name="Tollef Struksnes Jahren" userId="9d445570-a449-4513-bfeb-7fce20956292" providerId="ADAL" clId="{CB1213E1-FACB-4A02-AD9D-83A829DEACDB}" dt="2018-03-06T15:25:15.395" v="6292" actId="1076"/>
          <ac:spMkLst>
            <pc:docMk/>
            <pc:sldMk cId="3785659838" sldId="309"/>
            <ac:spMk id="38" creationId="{2B249A4C-79D1-4ABF-B591-4F204A5A426C}"/>
          </ac:spMkLst>
        </pc:spChg>
        <pc:spChg chg="add del mod">
          <ac:chgData name="Tollef Struksnes Jahren" userId="9d445570-a449-4513-bfeb-7fce20956292" providerId="ADAL" clId="{CB1213E1-FACB-4A02-AD9D-83A829DEACDB}" dt="2018-03-06T15:25:15.395" v="6292" actId="1076"/>
          <ac:spMkLst>
            <pc:docMk/>
            <pc:sldMk cId="3785659838" sldId="309"/>
            <ac:spMk id="39" creationId="{E197C6A5-7A1D-4C7D-8104-3284B245093E}"/>
          </ac:spMkLst>
        </pc:spChg>
        <pc:spChg chg="add del mod">
          <ac:chgData name="Tollef Struksnes Jahren" userId="9d445570-a449-4513-bfeb-7fce20956292" providerId="ADAL" clId="{CB1213E1-FACB-4A02-AD9D-83A829DEACDB}" dt="2018-03-06T15:24:33.186" v="6281" actId="1076"/>
          <ac:spMkLst>
            <pc:docMk/>
            <pc:sldMk cId="3785659838" sldId="309"/>
            <ac:spMk id="40" creationId="{5ACDBBFF-D4A9-4393-80F8-3AB1C1196556}"/>
          </ac:spMkLst>
        </pc:spChg>
        <pc:spChg chg="add del mod">
          <ac:chgData name="Tollef Struksnes Jahren" userId="9d445570-a449-4513-bfeb-7fce20956292" providerId="ADAL" clId="{CB1213E1-FACB-4A02-AD9D-83A829DEACDB}" dt="2018-03-06T15:25:15.395" v="6292" actId="1076"/>
          <ac:spMkLst>
            <pc:docMk/>
            <pc:sldMk cId="3785659838" sldId="309"/>
            <ac:spMk id="42" creationId="{D740DE6D-82F2-4564-99ED-52329B069E00}"/>
          </ac:spMkLst>
        </pc:spChg>
        <pc:spChg chg="add del mod">
          <ac:chgData name="Tollef Struksnes Jahren" userId="9d445570-a449-4513-bfeb-7fce20956292" providerId="ADAL" clId="{CB1213E1-FACB-4A02-AD9D-83A829DEACDB}" dt="2018-03-06T15:25:15.395" v="6292" actId="1076"/>
          <ac:spMkLst>
            <pc:docMk/>
            <pc:sldMk cId="3785659838" sldId="309"/>
            <ac:spMk id="43" creationId="{95500ADD-2575-4923-AD64-5154B711FCE8}"/>
          </ac:spMkLst>
        </pc:spChg>
        <pc:spChg chg="add del mod">
          <ac:chgData name="Tollef Struksnes Jahren" userId="9d445570-a449-4513-bfeb-7fce20956292" providerId="ADAL" clId="{CB1213E1-FACB-4A02-AD9D-83A829DEACDB}" dt="2018-03-06T15:24:47.169" v="6287" actId="478"/>
          <ac:spMkLst>
            <pc:docMk/>
            <pc:sldMk cId="3785659838" sldId="309"/>
            <ac:spMk id="45" creationId="{BCCDBE58-C7AB-4EB7-A4BC-0427547E9B96}"/>
          </ac:spMkLst>
        </pc:spChg>
        <pc:spChg chg="add del mod">
          <ac:chgData name="Tollef Struksnes Jahren" userId="9d445570-a449-4513-bfeb-7fce20956292" providerId="ADAL" clId="{CB1213E1-FACB-4A02-AD9D-83A829DEACDB}" dt="2018-03-06T15:24:46.377" v="6286" actId="478"/>
          <ac:spMkLst>
            <pc:docMk/>
            <pc:sldMk cId="3785659838" sldId="309"/>
            <ac:spMk id="46" creationId="{41B07392-7EAB-441D-A119-3980A22028E3}"/>
          </ac:spMkLst>
        </pc:spChg>
        <pc:spChg chg="add del mod">
          <ac:chgData name="Tollef Struksnes Jahren" userId="9d445570-a449-4513-bfeb-7fce20956292" providerId="ADAL" clId="{CB1213E1-FACB-4A02-AD9D-83A829DEACDB}" dt="2018-03-06T15:25:15.395" v="6292" actId="1076"/>
          <ac:spMkLst>
            <pc:docMk/>
            <pc:sldMk cId="3785659838" sldId="309"/>
            <ac:spMk id="47" creationId="{742D85B4-E16A-42E1-9F3F-D41185AA4C6D}"/>
          </ac:spMkLst>
        </pc:spChg>
        <pc:spChg chg="add del mod">
          <ac:chgData name="Tollef Struksnes Jahren" userId="9d445570-a449-4513-bfeb-7fce20956292" providerId="ADAL" clId="{CB1213E1-FACB-4A02-AD9D-83A829DEACDB}" dt="2018-03-06T15:25:15.395" v="6292" actId="1076"/>
          <ac:spMkLst>
            <pc:docMk/>
            <pc:sldMk cId="3785659838" sldId="309"/>
            <ac:spMk id="48" creationId="{4B856C23-B19B-44B4-8469-37DD9418D2F8}"/>
          </ac:spMkLst>
        </pc:spChg>
        <pc:spChg chg="add del mod">
          <ac:chgData name="Tollef Struksnes Jahren" userId="9d445570-a449-4513-bfeb-7fce20956292" providerId="ADAL" clId="{CB1213E1-FACB-4A02-AD9D-83A829DEACDB}" dt="2018-03-06T15:44:41.389" v="6408" actId="1076"/>
          <ac:spMkLst>
            <pc:docMk/>
            <pc:sldMk cId="3785659838" sldId="309"/>
            <ac:spMk id="50" creationId="{53294D2D-2195-4715-94A1-BEC56A927614}"/>
          </ac:spMkLst>
        </pc:spChg>
        <pc:spChg chg="add mod">
          <ac:chgData name="Tollef Struksnes Jahren" userId="9d445570-a449-4513-bfeb-7fce20956292" providerId="ADAL" clId="{CB1213E1-FACB-4A02-AD9D-83A829DEACDB}" dt="2018-03-06T15:44:41.389" v="6408" actId="1076"/>
          <ac:spMkLst>
            <pc:docMk/>
            <pc:sldMk cId="3785659838" sldId="309"/>
            <ac:spMk id="51" creationId="{83A677C1-0E6C-4E3A-838B-3324A90B35AE}"/>
          </ac:spMkLst>
        </pc:spChg>
        <pc:spChg chg="add mod">
          <ac:chgData name="Tollef Struksnes Jahren" userId="9d445570-a449-4513-bfeb-7fce20956292" providerId="ADAL" clId="{CB1213E1-FACB-4A02-AD9D-83A829DEACDB}" dt="2018-03-06T15:44:41.389" v="6408" actId="1076"/>
          <ac:spMkLst>
            <pc:docMk/>
            <pc:sldMk cId="3785659838" sldId="309"/>
            <ac:spMk id="53" creationId="{5AD2FC39-FC3B-4DAB-B78E-F10C341B47E5}"/>
          </ac:spMkLst>
        </pc:spChg>
        <pc:spChg chg="add del mod">
          <ac:chgData name="Tollef Struksnes Jahren" userId="9d445570-a449-4513-bfeb-7fce20956292" providerId="ADAL" clId="{CB1213E1-FACB-4A02-AD9D-83A829DEACDB}" dt="2018-03-06T15:36:48.474" v="6323" actId="478"/>
          <ac:spMkLst>
            <pc:docMk/>
            <pc:sldMk cId="3785659838" sldId="309"/>
            <ac:spMk id="54" creationId="{AB0B82A7-6DE8-4E99-9DF7-1B1A82E91557}"/>
          </ac:spMkLst>
        </pc:spChg>
        <pc:spChg chg="add del mod">
          <ac:chgData name="Tollef Struksnes Jahren" userId="9d445570-a449-4513-bfeb-7fce20956292" providerId="ADAL" clId="{CB1213E1-FACB-4A02-AD9D-83A829DEACDB}" dt="2018-03-06T15:44:11.339" v="6402" actId="478"/>
          <ac:spMkLst>
            <pc:docMk/>
            <pc:sldMk cId="3785659838" sldId="309"/>
            <ac:spMk id="56" creationId="{DB06386F-3F0B-4B43-98E7-9288066D85A3}"/>
          </ac:spMkLst>
        </pc:spChg>
        <pc:spChg chg="add del mod">
          <ac:chgData name="Tollef Struksnes Jahren" userId="9d445570-a449-4513-bfeb-7fce20956292" providerId="ADAL" clId="{CB1213E1-FACB-4A02-AD9D-83A829DEACDB}" dt="2018-03-06T15:41:44.018" v="6369" actId="478"/>
          <ac:spMkLst>
            <pc:docMk/>
            <pc:sldMk cId="3785659838" sldId="309"/>
            <ac:spMk id="57" creationId="{922B99B3-37F2-45D3-BE90-8E1AE2DD318E}"/>
          </ac:spMkLst>
        </pc:spChg>
        <pc:spChg chg="add del mod">
          <ac:chgData name="Tollef Struksnes Jahren" userId="9d445570-a449-4513-bfeb-7fce20956292" providerId="ADAL" clId="{CB1213E1-FACB-4A02-AD9D-83A829DEACDB}" dt="2018-03-06T15:25:35.377" v="6298" actId="478"/>
          <ac:spMkLst>
            <pc:docMk/>
            <pc:sldMk cId="3785659838" sldId="309"/>
            <ac:spMk id="59" creationId="{5B92AFF8-4C04-4B7C-9E00-C2FE1573647C}"/>
          </ac:spMkLst>
        </pc:spChg>
        <pc:spChg chg="add del mod">
          <ac:chgData name="Tollef Struksnes Jahren" userId="9d445570-a449-4513-bfeb-7fce20956292" providerId="ADAL" clId="{CB1213E1-FACB-4A02-AD9D-83A829DEACDB}" dt="2018-03-06T15:41:44.018" v="6369" actId="478"/>
          <ac:spMkLst>
            <pc:docMk/>
            <pc:sldMk cId="3785659838" sldId="309"/>
            <ac:spMk id="60" creationId="{3E3BFF72-96E2-46CB-83FB-0D7A3D90B47A}"/>
          </ac:spMkLst>
        </pc:spChg>
        <pc:spChg chg="add del mod">
          <ac:chgData name="Tollef Struksnes Jahren" userId="9d445570-a449-4513-bfeb-7fce20956292" providerId="ADAL" clId="{CB1213E1-FACB-4A02-AD9D-83A829DEACDB}" dt="2018-03-06T15:44:10.025" v="6401" actId="478"/>
          <ac:spMkLst>
            <pc:docMk/>
            <pc:sldMk cId="3785659838" sldId="309"/>
            <ac:spMk id="61" creationId="{0310CC6F-77C0-40F2-AC51-D5FF18F1B980}"/>
          </ac:spMkLst>
        </pc:spChg>
        <pc:spChg chg="add del mod">
          <ac:chgData name="Tollef Struksnes Jahren" userId="9d445570-a449-4513-bfeb-7fce20956292" providerId="ADAL" clId="{CB1213E1-FACB-4A02-AD9D-83A829DEACDB}" dt="2018-03-06T15:41:41.209" v="6368" actId="478"/>
          <ac:spMkLst>
            <pc:docMk/>
            <pc:sldMk cId="3785659838" sldId="309"/>
            <ac:spMk id="62" creationId="{C2055045-FE67-4994-95F5-75C8D7B51E14}"/>
          </ac:spMkLst>
        </pc:spChg>
        <pc:spChg chg="add del mod">
          <ac:chgData name="Tollef Struksnes Jahren" userId="9d445570-a449-4513-bfeb-7fce20956292" providerId="ADAL" clId="{CB1213E1-FACB-4A02-AD9D-83A829DEACDB}" dt="2018-03-06T15:36:56.460" v="6327" actId="1076"/>
          <ac:spMkLst>
            <pc:docMk/>
            <pc:sldMk cId="3785659838" sldId="309"/>
            <ac:spMk id="63" creationId="{A0CCD66B-3679-4A12-9D1A-DD630A9BBED4}"/>
          </ac:spMkLst>
        </pc:spChg>
        <pc:spChg chg="add del mod">
          <ac:chgData name="Tollef Struksnes Jahren" userId="9d445570-a449-4513-bfeb-7fce20956292" providerId="ADAL" clId="{CB1213E1-FACB-4A02-AD9D-83A829DEACDB}" dt="2018-03-06T15:36:56.460" v="6327" actId="1076"/>
          <ac:spMkLst>
            <pc:docMk/>
            <pc:sldMk cId="3785659838" sldId="309"/>
            <ac:spMk id="64" creationId="{6BE5C9D1-F18B-40C9-A736-CD01A8AA4F23}"/>
          </ac:spMkLst>
        </pc:spChg>
        <pc:spChg chg="add del mod">
          <ac:chgData name="Tollef Struksnes Jahren" userId="9d445570-a449-4513-bfeb-7fce20956292" providerId="ADAL" clId="{CB1213E1-FACB-4A02-AD9D-83A829DEACDB}" dt="2018-03-06T15:36:56.460" v="6327" actId="1076"/>
          <ac:spMkLst>
            <pc:docMk/>
            <pc:sldMk cId="3785659838" sldId="309"/>
            <ac:spMk id="65" creationId="{0FE69282-A39B-4613-AA41-DF93910D92F5}"/>
          </ac:spMkLst>
        </pc:spChg>
        <pc:spChg chg="add mod">
          <ac:chgData name="Tollef Struksnes Jahren" userId="9d445570-a449-4513-bfeb-7fce20956292" providerId="ADAL" clId="{CB1213E1-FACB-4A02-AD9D-83A829DEACDB}" dt="2018-03-06T15:43:43.178" v="6395" actId="1076"/>
          <ac:spMkLst>
            <pc:docMk/>
            <pc:sldMk cId="3785659838" sldId="309"/>
            <ac:spMk id="82" creationId="{DD508FB9-9EF7-47D7-A464-06CF1B1574A4}"/>
          </ac:spMkLst>
        </pc:spChg>
        <pc:spChg chg="add mod">
          <ac:chgData name="Tollef Struksnes Jahren" userId="9d445570-a449-4513-bfeb-7fce20956292" providerId="ADAL" clId="{CB1213E1-FACB-4A02-AD9D-83A829DEACDB}" dt="2018-03-06T15:43:51.722" v="6399" actId="1076"/>
          <ac:spMkLst>
            <pc:docMk/>
            <pc:sldMk cId="3785659838" sldId="309"/>
            <ac:spMk id="83" creationId="{888282C7-2F80-4375-8AA2-CA0C98C0998A}"/>
          </ac:spMkLst>
        </pc:spChg>
        <pc:picChg chg="add">
          <ac:chgData name="Tollef Struksnes Jahren" userId="9d445570-a449-4513-bfeb-7fce20956292" providerId="ADAL" clId="{CB1213E1-FACB-4A02-AD9D-83A829DEACDB}" dt="2018-03-06T15:41:22.670" v="6366" actId="1076"/>
          <ac:picMkLst>
            <pc:docMk/>
            <pc:sldMk cId="3785659838" sldId="309"/>
            <ac:picMk id="75" creationId="{7532032D-DEB9-4066-AC24-E944C59EF3B6}"/>
          </ac:picMkLst>
        </pc:picChg>
        <pc:cxnChg chg="add del mod">
          <ac:chgData name="Tollef Struksnes Jahren" userId="9d445570-a449-4513-bfeb-7fce20956292" providerId="ADAL" clId="{CB1213E1-FACB-4A02-AD9D-83A829DEACDB}" dt="2018-03-06T15:16:20.331" v="6150" actId="1076"/>
          <ac:cxnSpMkLst>
            <pc:docMk/>
            <pc:sldMk cId="3785659838" sldId="309"/>
            <ac:cxnSpMk id="7" creationId="{33F0399A-D276-46C1-8560-C6D2A5182A45}"/>
          </ac:cxnSpMkLst>
        </pc:cxnChg>
        <pc:cxnChg chg="add del mod">
          <ac:chgData name="Tollef Struksnes Jahren" userId="9d445570-a449-4513-bfeb-7fce20956292" providerId="ADAL" clId="{CB1213E1-FACB-4A02-AD9D-83A829DEACDB}" dt="2018-03-06T15:21:43.361" v="6224" actId="478"/>
          <ac:cxnSpMkLst>
            <pc:docMk/>
            <pc:sldMk cId="3785659838" sldId="309"/>
            <ac:cxnSpMk id="11" creationId="{171A2A63-8347-46CA-9962-CDB840A97D97}"/>
          </ac:cxnSpMkLst>
        </pc:cxnChg>
        <pc:cxnChg chg="add del mod">
          <ac:chgData name="Tollef Struksnes Jahren" userId="9d445570-a449-4513-bfeb-7fce20956292" providerId="ADAL" clId="{CB1213E1-FACB-4A02-AD9D-83A829DEACDB}" dt="2018-03-06T15:21:19.336" v="6212" actId="478"/>
          <ac:cxnSpMkLst>
            <pc:docMk/>
            <pc:sldMk cId="3785659838" sldId="309"/>
            <ac:cxnSpMk id="14" creationId="{8C921C67-BC20-4BD2-B865-2D4D47517A46}"/>
          </ac:cxnSpMkLst>
        </pc:cxnChg>
        <pc:cxnChg chg="add del mod ord">
          <ac:chgData name="Tollef Struksnes Jahren" userId="9d445570-a449-4513-bfeb-7fce20956292" providerId="ADAL" clId="{CB1213E1-FACB-4A02-AD9D-83A829DEACDB}" dt="2018-03-06T15:35:28.708" v="6306" actId="478"/>
          <ac:cxnSpMkLst>
            <pc:docMk/>
            <pc:sldMk cId="3785659838" sldId="309"/>
            <ac:cxnSpMk id="16" creationId="{E8A38525-480D-46F2-A32C-AA70B0BAF71F}"/>
          </ac:cxnSpMkLst>
        </pc:cxnChg>
        <pc:cxnChg chg="add del mod">
          <ac:chgData name="Tollef Struksnes Jahren" userId="9d445570-a449-4513-bfeb-7fce20956292" providerId="ADAL" clId="{CB1213E1-FACB-4A02-AD9D-83A829DEACDB}" dt="2018-03-06T15:21:40.609" v="6223" actId="1076"/>
          <ac:cxnSpMkLst>
            <pc:docMk/>
            <pc:sldMk cId="3785659838" sldId="309"/>
            <ac:cxnSpMk id="22" creationId="{2B0F0FC6-605F-465E-854F-F2F70047C4FB}"/>
          </ac:cxnSpMkLst>
        </pc:cxnChg>
        <pc:cxnChg chg="add del">
          <ac:chgData name="Tollef Struksnes Jahren" userId="9d445570-a449-4513-bfeb-7fce20956292" providerId="ADAL" clId="{CB1213E1-FACB-4A02-AD9D-83A829DEACDB}" dt="2018-03-06T15:21:47.449" v="6226" actId="1076"/>
          <ac:cxnSpMkLst>
            <pc:docMk/>
            <pc:sldMk cId="3785659838" sldId="309"/>
            <ac:cxnSpMk id="25" creationId="{3C5578D6-D150-415C-8484-2FF6F92727B2}"/>
          </ac:cxnSpMkLst>
        </pc:cxnChg>
        <pc:cxnChg chg="add del mod">
          <ac:chgData name="Tollef Struksnes Jahren" userId="9d445570-a449-4513-bfeb-7fce20956292" providerId="ADAL" clId="{CB1213E1-FACB-4A02-AD9D-83A829DEACDB}" dt="2018-03-06T15:23:57.515" v="6275" actId="1076"/>
          <ac:cxnSpMkLst>
            <pc:docMk/>
            <pc:sldMk cId="3785659838" sldId="309"/>
            <ac:cxnSpMk id="28" creationId="{79BF2DA5-B633-40F8-9680-C52901C0361C}"/>
          </ac:cxnSpMkLst>
        </pc:cxnChg>
        <pc:cxnChg chg="add del mod">
          <ac:chgData name="Tollef Struksnes Jahren" userId="9d445570-a449-4513-bfeb-7fce20956292" providerId="ADAL" clId="{CB1213E1-FACB-4A02-AD9D-83A829DEACDB}" dt="2018-03-06T15:24:33.186" v="6281" actId="1076"/>
          <ac:cxnSpMkLst>
            <pc:docMk/>
            <pc:sldMk cId="3785659838" sldId="309"/>
            <ac:cxnSpMk id="34" creationId="{7FC73C99-A465-4B6F-976C-9ECBE04A2D74}"/>
          </ac:cxnSpMkLst>
        </pc:cxnChg>
        <pc:cxnChg chg="add del mod">
          <ac:chgData name="Tollef Struksnes Jahren" userId="9d445570-a449-4513-bfeb-7fce20956292" providerId="ADAL" clId="{CB1213E1-FACB-4A02-AD9D-83A829DEACDB}" dt="2018-03-06T15:25:15.395" v="6292" actId="1076"/>
          <ac:cxnSpMkLst>
            <pc:docMk/>
            <pc:sldMk cId="3785659838" sldId="309"/>
            <ac:cxnSpMk id="37" creationId="{07BDCB9A-737E-48C5-87F0-80793CDF49A6}"/>
          </ac:cxnSpMkLst>
        </pc:cxnChg>
        <pc:cxnChg chg="add del mod">
          <ac:chgData name="Tollef Struksnes Jahren" userId="9d445570-a449-4513-bfeb-7fce20956292" providerId="ADAL" clId="{CB1213E1-FACB-4A02-AD9D-83A829DEACDB}" dt="2018-03-06T15:25:15.395" v="6292" actId="1076"/>
          <ac:cxnSpMkLst>
            <pc:docMk/>
            <pc:sldMk cId="3785659838" sldId="309"/>
            <ac:cxnSpMk id="41" creationId="{345707F8-E737-488D-93D2-31047F758639}"/>
          </ac:cxnSpMkLst>
        </pc:cxnChg>
        <pc:cxnChg chg="add del mod">
          <ac:chgData name="Tollef Struksnes Jahren" userId="9d445570-a449-4513-bfeb-7fce20956292" providerId="ADAL" clId="{CB1213E1-FACB-4A02-AD9D-83A829DEACDB}" dt="2018-03-06T15:25:15.395" v="6292" actId="1076"/>
          <ac:cxnSpMkLst>
            <pc:docMk/>
            <pc:sldMk cId="3785659838" sldId="309"/>
            <ac:cxnSpMk id="44" creationId="{5F7F9CB0-A92E-4CAB-923F-5F34F8D52C64}"/>
          </ac:cxnSpMkLst>
        </pc:cxnChg>
        <pc:cxnChg chg="add del mod">
          <ac:chgData name="Tollef Struksnes Jahren" userId="9d445570-a449-4513-bfeb-7fce20956292" providerId="ADAL" clId="{CB1213E1-FACB-4A02-AD9D-83A829DEACDB}" dt="2018-03-06T15:36:41.230" v="6320" actId="478"/>
          <ac:cxnSpMkLst>
            <pc:docMk/>
            <pc:sldMk cId="3785659838" sldId="309"/>
            <ac:cxnSpMk id="49" creationId="{9390DD2F-6164-4C49-947A-4654C628C2CD}"/>
          </ac:cxnSpMkLst>
        </pc:cxnChg>
        <pc:cxnChg chg="add del mod">
          <ac:chgData name="Tollef Struksnes Jahren" userId="9d445570-a449-4513-bfeb-7fce20956292" providerId="ADAL" clId="{CB1213E1-FACB-4A02-AD9D-83A829DEACDB}" dt="2018-03-06T15:36:40.519" v="6319" actId="478"/>
          <ac:cxnSpMkLst>
            <pc:docMk/>
            <pc:sldMk cId="3785659838" sldId="309"/>
            <ac:cxnSpMk id="52" creationId="{1CA0AC35-BD90-452E-BB45-0C7826DE538D}"/>
          </ac:cxnSpMkLst>
        </pc:cxnChg>
        <pc:cxnChg chg="add del mod">
          <ac:chgData name="Tollef Struksnes Jahren" userId="9d445570-a449-4513-bfeb-7fce20956292" providerId="ADAL" clId="{CB1213E1-FACB-4A02-AD9D-83A829DEACDB}" dt="2018-03-06T15:36:41.874" v="6321" actId="478"/>
          <ac:cxnSpMkLst>
            <pc:docMk/>
            <pc:sldMk cId="3785659838" sldId="309"/>
            <ac:cxnSpMk id="55" creationId="{DB13820E-1AA7-4C44-A3CB-3C6B83CFADE9}"/>
          </ac:cxnSpMkLst>
        </pc:cxnChg>
        <pc:cxnChg chg="add del mod">
          <ac:chgData name="Tollef Struksnes Jahren" userId="9d445570-a449-4513-bfeb-7fce20956292" providerId="ADAL" clId="{CB1213E1-FACB-4A02-AD9D-83A829DEACDB}" dt="2018-03-06T15:36:42.690" v="6322" actId="478"/>
          <ac:cxnSpMkLst>
            <pc:docMk/>
            <pc:sldMk cId="3785659838" sldId="309"/>
            <ac:cxnSpMk id="58" creationId="{86BFB1E1-9C5E-44B2-B9E8-68BD177D2091}"/>
          </ac:cxnSpMkLst>
        </pc:cxnChg>
        <pc:cxnChg chg="add del mod">
          <ac:chgData name="Tollef Struksnes Jahren" userId="9d445570-a449-4513-bfeb-7fce20956292" providerId="ADAL" clId="{CB1213E1-FACB-4A02-AD9D-83A829DEACDB}" dt="2018-03-06T15:39:58.760" v="6359" actId="478"/>
          <ac:cxnSpMkLst>
            <pc:docMk/>
            <pc:sldMk cId="3785659838" sldId="309"/>
            <ac:cxnSpMk id="66" creationId="{8F53ADB1-7845-404E-882F-3C9A2E5CCB8C}"/>
          </ac:cxnSpMkLst>
        </pc:cxnChg>
        <pc:cxnChg chg="add del mod">
          <ac:chgData name="Tollef Struksnes Jahren" userId="9d445570-a449-4513-bfeb-7fce20956292" providerId="ADAL" clId="{CB1213E1-FACB-4A02-AD9D-83A829DEACDB}" dt="2018-03-06T15:44:18.214" v="6404" actId="478"/>
          <ac:cxnSpMkLst>
            <pc:docMk/>
            <pc:sldMk cId="3785659838" sldId="309"/>
            <ac:cxnSpMk id="73" creationId="{60D3586D-3286-4F75-B220-22AB1F892948}"/>
          </ac:cxnSpMkLst>
        </pc:cxnChg>
        <pc:cxnChg chg="add mod">
          <ac:chgData name="Tollef Struksnes Jahren" userId="9d445570-a449-4513-bfeb-7fce20956292" providerId="ADAL" clId="{CB1213E1-FACB-4A02-AD9D-83A829DEACDB}" dt="2018-03-06T15:43:34.652" v="6392" actId="14100"/>
          <ac:cxnSpMkLst>
            <pc:docMk/>
            <pc:sldMk cId="3785659838" sldId="309"/>
            <ac:cxnSpMk id="77" creationId="{7C94E4AC-FDBF-4B70-9C29-8248E880FDB3}"/>
          </ac:cxnSpMkLst>
        </pc:cxnChg>
        <pc:cxnChg chg="add mod">
          <ac:chgData name="Tollef Struksnes Jahren" userId="9d445570-a449-4513-bfeb-7fce20956292" providerId="ADAL" clId="{CB1213E1-FACB-4A02-AD9D-83A829DEACDB}" dt="2018-03-06T15:43:36.950" v="6393" actId="14100"/>
          <ac:cxnSpMkLst>
            <pc:docMk/>
            <pc:sldMk cId="3785659838" sldId="309"/>
            <ac:cxnSpMk id="79" creationId="{E118BA08-4227-4069-81D5-CE5250985575}"/>
          </ac:cxnSpMkLst>
        </pc:cxnChg>
      </pc:sldChg>
      <pc:sldChg chg="addSp modSp add del">
        <pc:chgData name="Tollef Struksnes Jahren" userId="9d445570-a449-4513-bfeb-7fce20956292" providerId="ADAL" clId="{CB1213E1-FACB-4A02-AD9D-83A829DEACDB}" dt="2018-03-06T15:45:07.903" v="6411" actId="2696"/>
        <pc:sldMkLst>
          <pc:docMk/>
          <pc:sldMk cId="3720161958" sldId="310"/>
        </pc:sldMkLst>
        <pc:spChg chg="mod">
          <ac:chgData name="Tollef Struksnes Jahren" userId="9d445570-a449-4513-bfeb-7fce20956292" providerId="ADAL" clId="{CB1213E1-FACB-4A02-AD9D-83A829DEACDB}" dt="2018-03-06T14:55:04.074" v="5976" actId="20577"/>
          <ac:spMkLst>
            <pc:docMk/>
            <pc:sldMk cId="3720161958" sldId="310"/>
            <ac:spMk id="2" creationId="{524616E9-75A1-4F7D-B2E5-B0031BE33070}"/>
          </ac:spMkLst>
        </pc:spChg>
        <pc:spChg chg="add mod">
          <ac:chgData name="Tollef Struksnes Jahren" userId="9d445570-a449-4513-bfeb-7fce20956292" providerId="ADAL" clId="{CB1213E1-FACB-4A02-AD9D-83A829DEACDB}" dt="2018-03-06T15:10:24.098" v="6093" actId="1076"/>
          <ac:spMkLst>
            <pc:docMk/>
            <pc:sldMk cId="3720161958" sldId="310"/>
            <ac:spMk id="5" creationId="{CE2329FF-4F66-465C-B2EB-A1CAFB8D4AE8}"/>
          </ac:spMkLst>
        </pc:spChg>
        <pc:spChg chg="add mod">
          <ac:chgData name="Tollef Struksnes Jahren" userId="9d445570-a449-4513-bfeb-7fce20956292" providerId="ADAL" clId="{CB1213E1-FACB-4A02-AD9D-83A829DEACDB}" dt="2018-03-06T15:14:03.937" v="6094" actId="1076"/>
          <ac:spMkLst>
            <pc:docMk/>
            <pc:sldMk cId="3720161958" sldId="310"/>
            <ac:spMk id="6" creationId="{D051C37D-8B63-49C9-A2FD-471D155C959F}"/>
          </ac:spMkLst>
        </pc:spChg>
        <pc:spChg chg="add mod">
          <ac:chgData name="Tollef Struksnes Jahren" userId="9d445570-a449-4513-bfeb-7fce20956292" providerId="ADAL" clId="{CB1213E1-FACB-4A02-AD9D-83A829DEACDB}" dt="2018-03-06T15:10:24.098" v="6093" actId="1076"/>
          <ac:spMkLst>
            <pc:docMk/>
            <pc:sldMk cId="3720161958" sldId="310"/>
            <ac:spMk id="7" creationId="{C536038E-6A8B-4ABF-9722-F808FF6FBACD}"/>
          </ac:spMkLst>
        </pc:spChg>
        <pc:cxnChg chg="add mod">
          <ac:chgData name="Tollef Struksnes Jahren" userId="9d445570-a449-4513-bfeb-7fce20956292" providerId="ADAL" clId="{CB1213E1-FACB-4A02-AD9D-83A829DEACDB}" dt="2018-03-06T15:14:15.129" v="6098" actId="1076"/>
          <ac:cxnSpMkLst>
            <pc:docMk/>
            <pc:sldMk cId="3720161958" sldId="310"/>
            <ac:cxnSpMk id="8" creationId="{EDF86590-0F82-4DA8-9662-97D68A496E89}"/>
          </ac:cxnSpMkLst>
        </pc:cxnChg>
      </pc:sldChg>
      <pc:sldChg chg="addSp modSp add del">
        <pc:chgData name="Tollef Struksnes Jahren" userId="9d445570-a449-4513-bfeb-7fce20956292" providerId="ADAL" clId="{CB1213E1-FACB-4A02-AD9D-83A829DEACDB}" dt="2018-03-06T15:45:06.319" v="6410" actId="2696"/>
        <pc:sldMkLst>
          <pc:docMk/>
          <pc:sldMk cId="4173867592" sldId="311"/>
        </pc:sldMkLst>
        <pc:picChg chg="add mod">
          <ac:chgData name="Tollef Struksnes Jahren" userId="9d445570-a449-4513-bfeb-7fce20956292" providerId="ADAL" clId="{CB1213E1-FACB-4A02-AD9D-83A829DEACDB}" dt="2018-03-06T15:41:17.714" v="6365" actId="1076"/>
          <ac:picMkLst>
            <pc:docMk/>
            <pc:sldMk cId="4173867592" sldId="311"/>
            <ac:picMk id="16" creationId="{424BF871-5042-4C2F-810C-57D0896199E3}"/>
          </ac:picMkLst>
        </pc:picChg>
      </pc:sldChg>
      <pc:sldChg chg="addSp delSp modSp add">
        <pc:chgData name="Tollef Struksnes Jahren" userId="9d445570-a449-4513-bfeb-7fce20956292" providerId="ADAL" clId="{CB1213E1-FACB-4A02-AD9D-83A829DEACDB}" dt="2018-03-06T15:48:55.203" v="6462" actId="478"/>
        <pc:sldMkLst>
          <pc:docMk/>
          <pc:sldMk cId="1355786206" sldId="312"/>
        </pc:sldMkLst>
        <pc:spChg chg="del">
          <ac:chgData name="Tollef Struksnes Jahren" userId="9d445570-a449-4513-bfeb-7fce20956292" providerId="ADAL" clId="{CB1213E1-FACB-4A02-AD9D-83A829DEACDB}" dt="2018-03-06T15:48:55.203" v="6462" actId="478"/>
          <ac:spMkLst>
            <pc:docMk/>
            <pc:sldMk cId="1355786206" sldId="312"/>
            <ac:spMk id="56" creationId="{DB06386F-3F0B-4B43-98E7-9288066D85A3}"/>
          </ac:spMkLst>
        </pc:spChg>
        <pc:spChg chg="del">
          <ac:chgData name="Tollef Struksnes Jahren" userId="9d445570-a449-4513-bfeb-7fce20956292" providerId="ADAL" clId="{CB1213E1-FACB-4A02-AD9D-83A829DEACDB}" dt="2018-03-06T15:48:55.203" v="6462" actId="478"/>
          <ac:spMkLst>
            <pc:docMk/>
            <pc:sldMk cId="1355786206" sldId="312"/>
            <ac:spMk id="61" creationId="{0310CC6F-77C0-40F2-AC51-D5FF18F1B980}"/>
          </ac:spMkLst>
        </pc:spChg>
        <pc:cxnChg chg="add mod">
          <ac:chgData name="Tollef Struksnes Jahren" userId="9d445570-a449-4513-bfeb-7fce20956292" providerId="ADAL" clId="{CB1213E1-FACB-4A02-AD9D-83A829DEACDB}" dt="2018-03-06T15:46:25.726" v="6433" actId="1076"/>
          <ac:cxnSpMkLst>
            <pc:docMk/>
            <pc:sldMk cId="1355786206" sldId="312"/>
            <ac:cxnSpMk id="18" creationId="{DD8FA13B-1F7D-4971-ACA1-E0663CB1A078}"/>
          </ac:cxnSpMkLst>
        </pc:cxnChg>
        <pc:cxnChg chg="del mod">
          <ac:chgData name="Tollef Struksnes Jahren" userId="9d445570-a449-4513-bfeb-7fce20956292" providerId="ADAL" clId="{CB1213E1-FACB-4A02-AD9D-83A829DEACDB}" dt="2018-03-06T15:46:09.572" v="6424" actId="478"/>
          <ac:cxnSpMkLst>
            <pc:docMk/>
            <pc:sldMk cId="1355786206" sldId="312"/>
            <ac:cxnSpMk id="73" creationId="{60D3586D-3286-4F75-B220-22AB1F892948}"/>
          </ac:cxnSpMkLst>
        </pc:cxnChg>
      </pc:sldChg>
      <pc:sldChg chg="delSp modSp add">
        <pc:chgData name="Tollef Struksnes Jahren" userId="9d445570-a449-4513-bfeb-7fce20956292" providerId="ADAL" clId="{CB1213E1-FACB-4A02-AD9D-83A829DEACDB}" dt="2018-03-06T15:48:57.499" v="6463" actId="478"/>
        <pc:sldMkLst>
          <pc:docMk/>
          <pc:sldMk cId="3252074125" sldId="313"/>
        </pc:sldMkLst>
        <pc:spChg chg="mod">
          <ac:chgData name="Tollef Struksnes Jahren" userId="9d445570-a449-4513-bfeb-7fce20956292" providerId="ADAL" clId="{CB1213E1-FACB-4A02-AD9D-83A829DEACDB}" dt="2018-03-06T15:46:49.140" v="6441" actId="478"/>
          <ac:spMkLst>
            <pc:docMk/>
            <pc:sldMk cId="3252074125" sldId="313"/>
            <ac:spMk id="51" creationId="{83A677C1-0E6C-4E3A-838B-3324A90B35AE}"/>
          </ac:spMkLst>
        </pc:spChg>
        <pc:spChg chg="del">
          <ac:chgData name="Tollef Struksnes Jahren" userId="9d445570-a449-4513-bfeb-7fce20956292" providerId="ADAL" clId="{CB1213E1-FACB-4A02-AD9D-83A829DEACDB}" dt="2018-03-06T15:48:57.499" v="6463" actId="478"/>
          <ac:spMkLst>
            <pc:docMk/>
            <pc:sldMk cId="3252074125" sldId="313"/>
            <ac:spMk id="56" creationId="{DB06386F-3F0B-4B43-98E7-9288066D85A3}"/>
          </ac:spMkLst>
        </pc:spChg>
        <pc:spChg chg="del">
          <ac:chgData name="Tollef Struksnes Jahren" userId="9d445570-a449-4513-bfeb-7fce20956292" providerId="ADAL" clId="{CB1213E1-FACB-4A02-AD9D-83A829DEACDB}" dt="2018-03-06T15:48:57.499" v="6463" actId="478"/>
          <ac:spMkLst>
            <pc:docMk/>
            <pc:sldMk cId="3252074125" sldId="313"/>
            <ac:spMk id="61" creationId="{0310CC6F-77C0-40F2-AC51-D5FF18F1B980}"/>
          </ac:spMkLst>
        </pc:spChg>
        <pc:cxnChg chg="mod">
          <ac:chgData name="Tollef Struksnes Jahren" userId="9d445570-a449-4513-bfeb-7fce20956292" providerId="ADAL" clId="{CB1213E1-FACB-4A02-AD9D-83A829DEACDB}" dt="2018-03-06T15:46:43.418" v="6440" actId="1076"/>
          <ac:cxnSpMkLst>
            <pc:docMk/>
            <pc:sldMk cId="3252074125" sldId="313"/>
            <ac:cxnSpMk id="18" creationId="{DD8FA13B-1F7D-4971-ACA1-E0663CB1A078}"/>
          </ac:cxnSpMkLst>
        </pc:cxnChg>
      </pc:sldChg>
      <pc:sldChg chg="modSp add del">
        <pc:chgData name="Tollef Struksnes Jahren" userId="9d445570-a449-4513-bfeb-7fce20956292" providerId="ADAL" clId="{CB1213E1-FACB-4A02-AD9D-83A829DEACDB}" dt="2018-03-06T15:46:29.634" v="6434" actId="2696"/>
        <pc:sldMkLst>
          <pc:docMk/>
          <pc:sldMk cId="3256651594" sldId="313"/>
        </pc:sldMkLst>
        <pc:spChg chg="mod">
          <ac:chgData name="Tollef Struksnes Jahren" userId="9d445570-a449-4513-bfeb-7fce20956292" providerId="ADAL" clId="{CB1213E1-FACB-4A02-AD9D-83A829DEACDB}" dt="2018-03-06T15:45:18.390" v="6412" actId="2696"/>
          <ac:spMkLst>
            <pc:docMk/>
            <pc:sldMk cId="3256651594" sldId="313"/>
            <ac:spMk id="50" creationId="{53294D2D-2195-4715-94A1-BEC56A927614}"/>
          </ac:spMkLst>
        </pc:spChg>
        <pc:cxnChg chg="mod">
          <ac:chgData name="Tollef Struksnes Jahren" userId="9d445570-a449-4513-bfeb-7fce20956292" providerId="ADAL" clId="{CB1213E1-FACB-4A02-AD9D-83A829DEACDB}" dt="2018-03-06T15:45:32.047" v="6417" actId="14100"/>
          <ac:cxnSpMkLst>
            <pc:docMk/>
            <pc:sldMk cId="3256651594" sldId="313"/>
            <ac:cxnSpMk id="73" creationId="{60D3586D-3286-4F75-B220-22AB1F892948}"/>
          </ac:cxnSpMkLst>
        </pc:cxnChg>
      </pc:sldChg>
      <pc:sldChg chg="delSp modSp add">
        <pc:chgData name="Tollef Struksnes Jahren" userId="9d445570-a449-4513-bfeb-7fce20956292" providerId="ADAL" clId="{CB1213E1-FACB-4A02-AD9D-83A829DEACDB}" dt="2018-03-06T15:48:59.555" v="6464" actId="478"/>
        <pc:sldMkLst>
          <pc:docMk/>
          <pc:sldMk cId="2291071368" sldId="314"/>
        </pc:sldMkLst>
        <pc:spChg chg="mod">
          <ac:chgData name="Tollef Struksnes Jahren" userId="9d445570-a449-4513-bfeb-7fce20956292" providerId="ADAL" clId="{CB1213E1-FACB-4A02-AD9D-83A829DEACDB}" dt="2018-03-06T15:47:15.780" v="6445" actId="478"/>
          <ac:spMkLst>
            <pc:docMk/>
            <pc:sldMk cId="2291071368" sldId="314"/>
            <ac:spMk id="53" creationId="{5AD2FC39-FC3B-4DAB-B78E-F10C341B47E5}"/>
          </ac:spMkLst>
        </pc:spChg>
        <pc:spChg chg="del">
          <ac:chgData name="Tollef Struksnes Jahren" userId="9d445570-a449-4513-bfeb-7fce20956292" providerId="ADAL" clId="{CB1213E1-FACB-4A02-AD9D-83A829DEACDB}" dt="2018-03-06T15:48:59.555" v="6464" actId="478"/>
          <ac:spMkLst>
            <pc:docMk/>
            <pc:sldMk cId="2291071368" sldId="314"/>
            <ac:spMk id="56" creationId="{DB06386F-3F0B-4B43-98E7-9288066D85A3}"/>
          </ac:spMkLst>
        </pc:spChg>
        <pc:spChg chg="del">
          <ac:chgData name="Tollef Struksnes Jahren" userId="9d445570-a449-4513-bfeb-7fce20956292" providerId="ADAL" clId="{CB1213E1-FACB-4A02-AD9D-83A829DEACDB}" dt="2018-03-06T15:48:59.555" v="6464" actId="478"/>
          <ac:spMkLst>
            <pc:docMk/>
            <pc:sldMk cId="2291071368" sldId="314"/>
            <ac:spMk id="61" creationId="{0310CC6F-77C0-40F2-AC51-D5FF18F1B980}"/>
          </ac:spMkLst>
        </pc:spChg>
        <pc:cxnChg chg="mod">
          <ac:chgData name="Tollef Struksnes Jahren" userId="9d445570-a449-4513-bfeb-7fce20956292" providerId="ADAL" clId="{CB1213E1-FACB-4A02-AD9D-83A829DEACDB}" dt="2018-03-06T15:47:09.707" v="6444" actId="14100"/>
          <ac:cxnSpMkLst>
            <pc:docMk/>
            <pc:sldMk cId="2291071368" sldId="314"/>
            <ac:cxnSpMk id="18" creationId="{DD8FA13B-1F7D-4971-ACA1-E0663CB1A078}"/>
          </ac:cxnSpMkLst>
        </pc:cxnChg>
      </pc:sldChg>
      <pc:sldChg chg="addSp delSp modSp add">
        <pc:chgData name="Tollef Struksnes Jahren" userId="9d445570-a449-4513-bfeb-7fce20956292" providerId="ADAL" clId="{CB1213E1-FACB-4A02-AD9D-83A829DEACDB}" dt="2018-03-06T15:50:32.043" v="6488" actId="478"/>
        <pc:sldMkLst>
          <pc:docMk/>
          <pc:sldMk cId="1821078673" sldId="315"/>
        </pc:sldMkLst>
        <pc:spChg chg="add mod">
          <ac:chgData name="Tollef Struksnes Jahren" userId="9d445570-a449-4513-bfeb-7fce20956292" providerId="ADAL" clId="{CB1213E1-FACB-4A02-AD9D-83A829DEACDB}" dt="2018-03-06T15:48:41.166" v="6461" actId="1076"/>
          <ac:spMkLst>
            <pc:docMk/>
            <pc:sldMk cId="1821078673" sldId="315"/>
            <ac:spMk id="16" creationId="{D57B6E39-C692-46F2-AC32-ABA991DD05EC}"/>
          </ac:spMkLst>
        </pc:spChg>
        <pc:spChg chg="add mod">
          <ac:chgData name="Tollef Struksnes Jahren" userId="9d445570-a449-4513-bfeb-7fce20956292" providerId="ADAL" clId="{CB1213E1-FACB-4A02-AD9D-83A829DEACDB}" dt="2018-03-06T15:48:33.757" v="6460" actId="1076"/>
          <ac:spMkLst>
            <pc:docMk/>
            <pc:sldMk cId="1821078673" sldId="315"/>
            <ac:spMk id="17" creationId="{D4E5864F-9F57-496C-B881-14C5A5C989C8}"/>
          </ac:spMkLst>
        </pc:spChg>
        <pc:spChg chg="add mod">
          <ac:chgData name="Tollef Struksnes Jahren" userId="9d445570-a449-4513-bfeb-7fce20956292" providerId="ADAL" clId="{CB1213E1-FACB-4A02-AD9D-83A829DEACDB}" dt="2018-03-06T15:48:32.608" v="6459" actId="1076"/>
          <ac:spMkLst>
            <pc:docMk/>
            <pc:sldMk cId="1821078673" sldId="315"/>
            <ac:spMk id="19" creationId="{D3C399FE-BF96-4AB2-A993-67C296F20F2F}"/>
          </ac:spMkLst>
        </pc:spChg>
        <pc:spChg chg="mod">
          <ac:chgData name="Tollef Struksnes Jahren" userId="9d445570-a449-4513-bfeb-7fce20956292" providerId="ADAL" clId="{CB1213E1-FACB-4A02-AD9D-83A829DEACDB}" dt="2018-03-06T15:47:59.748" v="6448" actId="20577"/>
          <ac:spMkLst>
            <pc:docMk/>
            <pc:sldMk cId="1821078673" sldId="315"/>
            <ac:spMk id="20" creationId="{E5A60B9B-CB1A-493B-A7C5-A52CB00AA39F}"/>
          </ac:spMkLst>
        </pc:spChg>
        <pc:spChg chg="add mod">
          <ac:chgData name="Tollef Struksnes Jahren" userId="9d445570-a449-4513-bfeb-7fce20956292" providerId="ADAL" clId="{CB1213E1-FACB-4A02-AD9D-83A829DEACDB}" dt="2018-03-06T15:48:31.411" v="6458" actId="1076"/>
          <ac:spMkLst>
            <pc:docMk/>
            <pc:sldMk cId="1821078673" sldId="315"/>
            <ac:spMk id="21" creationId="{ED923F24-0A7E-4FD1-8A05-BCFC59D1BE91}"/>
          </ac:spMkLst>
        </pc:spChg>
        <pc:spChg chg="del">
          <ac:chgData name="Tollef Struksnes Jahren" userId="9d445570-a449-4513-bfeb-7fce20956292" providerId="ADAL" clId="{CB1213E1-FACB-4A02-AD9D-83A829DEACDB}" dt="2018-03-06T15:48:20.231" v="6450" actId="478"/>
          <ac:spMkLst>
            <pc:docMk/>
            <pc:sldMk cId="1821078673" sldId="315"/>
            <ac:spMk id="50" creationId="{53294D2D-2195-4715-94A1-BEC56A927614}"/>
          </ac:spMkLst>
        </pc:spChg>
        <pc:spChg chg="del">
          <ac:chgData name="Tollef Struksnes Jahren" userId="9d445570-a449-4513-bfeb-7fce20956292" providerId="ADAL" clId="{CB1213E1-FACB-4A02-AD9D-83A829DEACDB}" dt="2018-03-06T15:48:20.231" v="6450" actId="478"/>
          <ac:spMkLst>
            <pc:docMk/>
            <pc:sldMk cId="1821078673" sldId="315"/>
            <ac:spMk id="51" creationId="{83A677C1-0E6C-4E3A-838B-3324A90B35AE}"/>
          </ac:spMkLst>
        </pc:spChg>
        <pc:spChg chg="del">
          <ac:chgData name="Tollef Struksnes Jahren" userId="9d445570-a449-4513-bfeb-7fce20956292" providerId="ADAL" clId="{CB1213E1-FACB-4A02-AD9D-83A829DEACDB}" dt="2018-03-06T15:48:20.231" v="6450" actId="478"/>
          <ac:spMkLst>
            <pc:docMk/>
            <pc:sldMk cId="1821078673" sldId="315"/>
            <ac:spMk id="53" creationId="{5AD2FC39-FC3B-4DAB-B78E-F10C341B47E5}"/>
          </ac:spMkLst>
        </pc:spChg>
        <pc:spChg chg="del">
          <ac:chgData name="Tollef Struksnes Jahren" userId="9d445570-a449-4513-bfeb-7fce20956292" providerId="ADAL" clId="{CB1213E1-FACB-4A02-AD9D-83A829DEACDB}" dt="2018-03-06T15:50:32.043" v="6488" actId="478"/>
          <ac:spMkLst>
            <pc:docMk/>
            <pc:sldMk cId="1821078673" sldId="315"/>
            <ac:spMk id="56" creationId="{DB06386F-3F0B-4B43-98E7-9288066D85A3}"/>
          </ac:spMkLst>
        </pc:spChg>
        <pc:spChg chg="del">
          <ac:chgData name="Tollef Struksnes Jahren" userId="9d445570-a449-4513-bfeb-7fce20956292" providerId="ADAL" clId="{CB1213E1-FACB-4A02-AD9D-83A829DEACDB}" dt="2018-03-06T15:50:32.043" v="6488" actId="478"/>
          <ac:spMkLst>
            <pc:docMk/>
            <pc:sldMk cId="1821078673" sldId="315"/>
            <ac:spMk id="61" creationId="{0310CC6F-77C0-40F2-AC51-D5FF18F1B980}"/>
          </ac:spMkLst>
        </pc:spChg>
        <pc:cxnChg chg="del mod">
          <ac:chgData name="Tollef Struksnes Jahren" userId="9d445570-a449-4513-bfeb-7fce20956292" providerId="ADAL" clId="{CB1213E1-FACB-4A02-AD9D-83A829DEACDB}" dt="2018-03-06T15:49:43.371" v="6473" actId="478"/>
          <ac:cxnSpMkLst>
            <pc:docMk/>
            <pc:sldMk cId="1821078673" sldId="315"/>
            <ac:cxnSpMk id="18" creationId="{DD8FA13B-1F7D-4971-ACA1-E0663CB1A078}"/>
          </ac:cxnSpMkLst>
        </pc:cxnChg>
      </pc:sldChg>
      <pc:sldChg chg="delSp modSp add">
        <pc:chgData name="Tollef Struksnes Jahren" userId="9d445570-a449-4513-bfeb-7fce20956292" providerId="ADAL" clId="{CB1213E1-FACB-4A02-AD9D-83A829DEACDB}" dt="2018-03-06T15:50:30.371" v="6487" actId="478"/>
        <pc:sldMkLst>
          <pc:docMk/>
          <pc:sldMk cId="1001075882" sldId="316"/>
        </pc:sldMkLst>
        <pc:spChg chg="mod">
          <ac:chgData name="Tollef Struksnes Jahren" userId="9d445570-a449-4513-bfeb-7fce20956292" providerId="ADAL" clId="{CB1213E1-FACB-4A02-AD9D-83A829DEACDB}" dt="2018-03-06T15:49:38.616" v="6472" actId="478"/>
          <ac:spMkLst>
            <pc:docMk/>
            <pc:sldMk cId="1001075882" sldId="316"/>
            <ac:spMk id="16" creationId="{D57B6E39-C692-46F2-AC32-ABA991DD05EC}"/>
          </ac:spMkLst>
        </pc:spChg>
        <pc:spChg chg="mod">
          <ac:chgData name="Tollef Struksnes Jahren" userId="9d445570-a449-4513-bfeb-7fce20956292" providerId="ADAL" clId="{CB1213E1-FACB-4A02-AD9D-83A829DEACDB}" dt="2018-03-06T15:49:34.796" v="6471" actId="478"/>
          <ac:spMkLst>
            <pc:docMk/>
            <pc:sldMk cId="1001075882" sldId="316"/>
            <ac:spMk id="17" creationId="{D4E5864F-9F57-496C-B881-14C5A5C989C8}"/>
          </ac:spMkLst>
        </pc:spChg>
        <pc:spChg chg="mod">
          <ac:chgData name="Tollef Struksnes Jahren" userId="9d445570-a449-4513-bfeb-7fce20956292" providerId="ADAL" clId="{CB1213E1-FACB-4A02-AD9D-83A829DEACDB}" dt="2018-03-06T15:49:30.744" v="6470" actId="478"/>
          <ac:spMkLst>
            <pc:docMk/>
            <pc:sldMk cId="1001075882" sldId="316"/>
            <ac:spMk id="19" creationId="{D3C399FE-BF96-4AB2-A993-67C296F20F2F}"/>
          </ac:spMkLst>
        </pc:spChg>
        <pc:spChg chg="mod">
          <ac:chgData name="Tollef Struksnes Jahren" userId="9d445570-a449-4513-bfeb-7fce20956292" providerId="ADAL" clId="{CB1213E1-FACB-4A02-AD9D-83A829DEACDB}" dt="2018-03-06T15:49:26.832" v="6469" actId="478"/>
          <ac:spMkLst>
            <pc:docMk/>
            <pc:sldMk cId="1001075882" sldId="316"/>
            <ac:spMk id="21" creationId="{ED923F24-0A7E-4FD1-8A05-BCFC59D1BE91}"/>
          </ac:spMkLst>
        </pc:spChg>
        <pc:spChg chg="del">
          <ac:chgData name="Tollef Struksnes Jahren" userId="9d445570-a449-4513-bfeb-7fce20956292" providerId="ADAL" clId="{CB1213E1-FACB-4A02-AD9D-83A829DEACDB}" dt="2018-03-06T15:50:30.371" v="6487" actId="478"/>
          <ac:spMkLst>
            <pc:docMk/>
            <pc:sldMk cId="1001075882" sldId="316"/>
            <ac:spMk id="56" creationId="{DB06386F-3F0B-4B43-98E7-9288066D85A3}"/>
          </ac:spMkLst>
        </pc:spChg>
        <pc:spChg chg="del">
          <ac:chgData name="Tollef Struksnes Jahren" userId="9d445570-a449-4513-bfeb-7fce20956292" providerId="ADAL" clId="{CB1213E1-FACB-4A02-AD9D-83A829DEACDB}" dt="2018-03-06T15:50:30.371" v="6487" actId="478"/>
          <ac:spMkLst>
            <pc:docMk/>
            <pc:sldMk cId="1001075882" sldId="316"/>
            <ac:spMk id="61" creationId="{0310CC6F-77C0-40F2-AC51-D5FF18F1B980}"/>
          </ac:spMkLst>
        </pc:spChg>
        <pc:cxnChg chg="mod">
          <ac:chgData name="Tollef Struksnes Jahren" userId="9d445570-a449-4513-bfeb-7fce20956292" providerId="ADAL" clId="{CB1213E1-FACB-4A02-AD9D-83A829DEACDB}" dt="2018-03-06T15:49:17.117" v="6468" actId="1076"/>
          <ac:cxnSpMkLst>
            <pc:docMk/>
            <pc:sldMk cId="1001075882" sldId="316"/>
            <ac:cxnSpMk id="18" creationId="{DD8FA13B-1F7D-4971-ACA1-E0663CB1A078}"/>
          </ac:cxnSpMkLst>
        </pc:cxnChg>
      </pc:sldChg>
      <pc:sldChg chg="delSp modSp add">
        <pc:chgData name="Tollef Struksnes Jahren" userId="9d445570-a449-4513-bfeb-7fce20956292" providerId="ADAL" clId="{CB1213E1-FACB-4A02-AD9D-83A829DEACDB}" dt="2018-03-06T15:50:28.627" v="6486" actId="478"/>
        <pc:sldMkLst>
          <pc:docMk/>
          <pc:sldMk cId="991927898" sldId="317"/>
        </pc:sldMkLst>
        <pc:spChg chg="mod">
          <ac:chgData name="Tollef Struksnes Jahren" userId="9d445570-a449-4513-bfeb-7fce20956292" providerId="ADAL" clId="{CB1213E1-FACB-4A02-AD9D-83A829DEACDB}" dt="2018-03-06T15:50:02.538" v="6477" actId="478"/>
          <ac:spMkLst>
            <pc:docMk/>
            <pc:sldMk cId="991927898" sldId="317"/>
            <ac:spMk id="19" creationId="{D3C399FE-BF96-4AB2-A993-67C296F20F2F}"/>
          </ac:spMkLst>
        </pc:spChg>
        <pc:spChg chg="del">
          <ac:chgData name="Tollef Struksnes Jahren" userId="9d445570-a449-4513-bfeb-7fce20956292" providerId="ADAL" clId="{CB1213E1-FACB-4A02-AD9D-83A829DEACDB}" dt="2018-03-06T15:50:28.627" v="6486" actId="478"/>
          <ac:spMkLst>
            <pc:docMk/>
            <pc:sldMk cId="991927898" sldId="317"/>
            <ac:spMk id="56" creationId="{DB06386F-3F0B-4B43-98E7-9288066D85A3}"/>
          </ac:spMkLst>
        </pc:spChg>
        <pc:spChg chg="del">
          <ac:chgData name="Tollef Struksnes Jahren" userId="9d445570-a449-4513-bfeb-7fce20956292" providerId="ADAL" clId="{CB1213E1-FACB-4A02-AD9D-83A829DEACDB}" dt="2018-03-06T15:50:28.627" v="6486" actId="478"/>
          <ac:spMkLst>
            <pc:docMk/>
            <pc:sldMk cId="991927898" sldId="317"/>
            <ac:spMk id="61" creationId="{0310CC6F-77C0-40F2-AC51-D5FF18F1B980}"/>
          </ac:spMkLst>
        </pc:spChg>
        <pc:cxnChg chg="mod">
          <ac:chgData name="Tollef Struksnes Jahren" userId="9d445570-a449-4513-bfeb-7fce20956292" providerId="ADAL" clId="{CB1213E1-FACB-4A02-AD9D-83A829DEACDB}" dt="2018-03-06T15:50:05.167" v="6479" actId="14100"/>
          <ac:cxnSpMkLst>
            <pc:docMk/>
            <pc:sldMk cId="991927898" sldId="317"/>
            <ac:cxnSpMk id="18" creationId="{DD8FA13B-1F7D-4971-ACA1-E0663CB1A078}"/>
          </ac:cxnSpMkLst>
        </pc:cxnChg>
      </pc:sldChg>
      <pc:sldChg chg="delSp modSp add">
        <pc:chgData name="Tollef Struksnes Jahren" userId="9d445570-a449-4513-bfeb-7fce20956292" providerId="ADAL" clId="{CB1213E1-FACB-4A02-AD9D-83A829DEACDB}" dt="2018-03-06T15:50:26.147" v="6485" actId="478"/>
        <pc:sldMkLst>
          <pc:docMk/>
          <pc:sldMk cId="2857222075" sldId="318"/>
        </pc:sldMkLst>
        <pc:spChg chg="mod">
          <ac:chgData name="Tollef Struksnes Jahren" userId="9d445570-a449-4513-bfeb-7fce20956292" providerId="ADAL" clId="{CB1213E1-FACB-4A02-AD9D-83A829DEACDB}" dt="2018-03-06T15:50:23.706" v="6484" actId="478"/>
          <ac:spMkLst>
            <pc:docMk/>
            <pc:sldMk cId="2857222075" sldId="318"/>
            <ac:spMk id="17" creationId="{D4E5864F-9F57-496C-B881-14C5A5C989C8}"/>
          </ac:spMkLst>
        </pc:spChg>
        <pc:spChg chg="del">
          <ac:chgData name="Tollef Struksnes Jahren" userId="9d445570-a449-4513-bfeb-7fce20956292" providerId="ADAL" clId="{CB1213E1-FACB-4A02-AD9D-83A829DEACDB}" dt="2018-03-06T15:50:26.147" v="6485" actId="478"/>
          <ac:spMkLst>
            <pc:docMk/>
            <pc:sldMk cId="2857222075" sldId="318"/>
            <ac:spMk id="56" creationId="{DB06386F-3F0B-4B43-98E7-9288066D85A3}"/>
          </ac:spMkLst>
        </pc:spChg>
        <pc:spChg chg="del">
          <ac:chgData name="Tollef Struksnes Jahren" userId="9d445570-a449-4513-bfeb-7fce20956292" providerId="ADAL" clId="{CB1213E1-FACB-4A02-AD9D-83A829DEACDB}" dt="2018-03-06T15:50:26.147" v="6485" actId="478"/>
          <ac:spMkLst>
            <pc:docMk/>
            <pc:sldMk cId="2857222075" sldId="318"/>
            <ac:spMk id="61" creationId="{0310CC6F-77C0-40F2-AC51-D5FF18F1B980}"/>
          </ac:spMkLst>
        </pc:spChg>
        <pc:cxnChg chg="mod">
          <ac:chgData name="Tollef Struksnes Jahren" userId="9d445570-a449-4513-bfeb-7fce20956292" providerId="ADAL" clId="{CB1213E1-FACB-4A02-AD9D-83A829DEACDB}" dt="2018-03-06T15:50:18.748" v="6483" actId="14100"/>
          <ac:cxnSpMkLst>
            <pc:docMk/>
            <pc:sldMk cId="2857222075" sldId="318"/>
            <ac:cxnSpMk id="18" creationId="{DD8FA13B-1F7D-4971-ACA1-E0663CB1A078}"/>
          </ac:cxnSpMkLst>
        </pc:cxnChg>
      </pc:sldChg>
      <pc:sldChg chg="addSp delSp modSp add">
        <pc:chgData name="Tollef Struksnes Jahren" userId="9d445570-a449-4513-bfeb-7fce20956292" providerId="ADAL" clId="{CB1213E1-FACB-4A02-AD9D-83A829DEACDB}" dt="2018-03-06T15:58:07.844" v="6523" actId="1076"/>
        <pc:sldMkLst>
          <pc:docMk/>
          <pc:sldMk cId="406269537" sldId="319"/>
        </pc:sldMkLst>
        <pc:spChg chg="add mod">
          <ac:chgData name="Tollef Struksnes Jahren" userId="9d445570-a449-4513-bfeb-7fce20956292" providerId="ADAL" clId="{CB1213E1-FACB-4A02-AD9D-83A829DEACDB}" dt="2018-03-06T15:58:07.844" v="6523" actId="1076"/>
          <ac:spMkLst>
            <pc:docMk/>
            <pc:sldMk cId="406269537" sldId="319"/>
            <ac:spMk id="3" creationId="{64B78D1B-9E3F-48EA-9FA0-7681B48192F7}"/>
          </ac:spMkLst>
        </pc:spChg>
        <pc:spChg chg="mod">
          <ac:chgData name="Tollef Struksnes Jahren" userId="9d445570-a449-4513-bfeb-7fce20956292" providerId="ADAL" clId="{CB1213E1-FACB-4A02-AD9D-83A829DEACDB}" dt="2018-03-06T15:56:19.360" v="6490" actId="1076"/>
          <ac:spMkLst>
            <pc:docMk/>
            <pc:sldMk cId="406269537" sldId="319"/>
            <ac:spMk id="19" creationId="{D3C399FE-BF96-4AB2-A993-67C296F20F2F}"/>
          </ac:spMkLst>
        </pc:spChg>
        <pc:cxnChg chg="del">
          <ac:chgData name="Tollef Struksnes Jahren" userId="9d445570-a449-4513-bfeb-7fce20956292" providerId="ADAL" clId="{CB1213E1-FACB-4A02-AD9D-83A829DEACDB}" dt="2018-03-06T15:56:31.097" v="6491" actId="478"/>
          <ac:cxnSpMkLst>
            <pc:docMk/>
            <pc:sldMk cId="406269537" sldId="319"/>
            <ac:cxnSpMk id="18" creationId="{DD8FA13B-1F7D-4971-ACA1-E0663CB1A078}"/>
          </ac:cxnSpMkLst>
        </pc:cxnChg>
      </pc:sldChg>
      <pc:sldChg chg="modSp add">
        <pc:chgData name="Tollef Struksnes Jahren" userId="9d445570-a449-4513-bfeb-7fce20956292" providerId="ADAL" clId="{CB1213E1-FACB-4A02-AD9D-83A829DEACDB}" dt="2018-03-06T15:58:52.695" v="6527" actId="2696"/>
        <pc:sldMkLst>
          <pc:docMk/>
          <pc:sldMk cId="2270927097" sldId="320"/>
        </pc:sldMkLst>
        <pc:spChg chg="mod">
          <ac:chgData name="Tollef Struksnes Jahren" userId="9d445570-a449-4513-bfeb-7fce20956292" providerId="ADAL" clId="{CB1213E1-FACB-4A02-AD9D-83A829DEACDB}" dt="2018-03-06T15:58:52.695" v="6527" actId="2696"/>
          <ac:spMkLst>
            <pc:docMk/>
            <pc:sldMk cId="2270927097" sldId="320"/>
            <ac:spMk id="21" creationId="{ED923F24-0A7E-4FD1-8A05-BCFC59D1BE91}"/>
          </ac:spMkLst>
        </pc:spChg>
        <pc:cxnChg chg="mod">
          <ac:chgData name="Tollef Struksnes Jahren" userId="9d445570-a449-4513-bfeb-7fce20956292" providerId="ADAL" clId="{CB1213E1-FACB-4A02-AD9D-83A829DEACDB}" dt="2018-03-06T15:58:42.455" v="6526" actId="14100"/>
          <ac:cxnSpMkLst>
            <pc:docMk/>
            <pc:sldMk cId="2270927097" sldId="320"/>
            <ac:cxnSpMk id="18" creationId="{DD8FA13B-1F7D-4971-ACA1-E0663CB1A078}"/>
          </ac:cxnSpMkLst>
        </pc:cxnChg>
      </pc:sldChg>
      <pc:sldChg chg="modSp add">
        <pc:chgData name="Tollef Struksnes Jahren" userId="9d445570-a449-4513-bfeb-7fce20956292" providerId="ADAL" clId="{CB1213E1-FACB-4A02-AD9D-83A829DEACDB}" dt="2018-03-06T16:03:48.711" v="6554" actId="2696"/>
        <pc:sldMkLst>
          <pc:docMk/>
          <pc:sldMk cId="2807444919" sldId="321"/>
        </pc:sldMkLst>
        <pc:spChg chg="mod">
          <ac:chgData name="Tollef Struksnes Jahren" userId="9d445570-a449-4513-bfeb-7fce20956292" providerId="ADAL" clId="{CB1213E1-FACB-4A02-AD9D-83A829DEACDB}" dt="2018-03-06T16:03:48.711" v="6554" actId="2696"/>
          <ac:spMkLst>
            <pc:docMk/>
            <pc:sldMk cId="2807444919" sldId="321"/>
            <ac:spMk id="17" creationId="{D4E5864F-9F57-496C-B881-14C5A5C989C8}"/>
          </ac:spMkLst>
        </pc:spChg>
        <pc:cxnChg chg="mod">
          <ac:chgData name="Tollef Struksnes Jahren" userId="9d445570-a449-4513-bfeb-7fce20956292" providerId="ADAL" clId="{CB1213E1-FACB-4A02-AD9D-83A829DEACDB}" dt="2018-03-06T16:03:42.958" v="6553" actId="14100"/>
          <ac:cxnSpMkLst>
            <pc:docMk/>
            <pc:sldMk cId="2807444919" sldId="321"/>
            <ac:cxnSpMk id="18" creationId="{DD8FA13B-1F7D-4971-ACA1-E0663CB1A078}"/>
          </ac:cxnSpMkLst>
        </pc:cxnChg>
      </pc:sldChg>
      <pc:sldChg chg="modSp add">
        <pc:chgData name="Tollef Struksnes Jahren" userId="9d445570-a449-4513-bfeb-7fce20956292" providerId="ADAL" clId="{CB1213E1-FACB-4A02-AD9D-83A829DEACDB}" dt="2018-03-06T16:00:35.003" v="6531" actId="2696"/>
        <pc:sldMkLst>
          <pc:docMk/>
          <pc:sldMk cId="2967045552" sldId="322"/>
        </pc:sldMkLst>
        <pc:spChg chg="mod">
          <ac:chgData name="Tollef Struksnes Jahren" userId="9d445570-a449-4513-bfeb-7fce20956292" providerId="ADAL" clId="{CB1213E1-FACB-4A02-AD9D-83A829DEACDB}" dt="2018-03-06T16:00:35.003" v="6531" actId="2696"/>
          <ac:spMkLst>
            <pc:docMk/>
            <pc:sldMk cId="2967045552" sldId="322"/>
            <ac:spMk id="53" creationId="{5AD2FC39-FC3B-4DAB-B78E-F10C341B47E5}"/>
          </ac:spMkLst>
        </pc:spChg>
        <pc:cxnChg chg="mod">
          <ac:chgData name="Tollef Struksnes Jahren" userId="9d445570-a449-4513-bfeb-7fce20956292" providerId="ADAL" clId="{CB1213E1-FACB-4A02-AD9D-83A829DEACDB}" dt="2018-03-06T16:00:30.970" v="6530" actId="1076"/>
          <ac:cxnSpMkLst>
            <pc:docMk/>
            <pc:sldMk cId="2967045552" sldId="322"/>
            <ac:cxnSpMk id="18" creationId="{DD8FA13B-1F7D-4971-ACA1-E0663CB1A078}"/>
          </ac:cxnSpMkLst>
        </pc:cxnChg>
      </pc:sldChg>
      <pc:sldChg chg="add del">
        <pc:chgData name="Tollef Struksnes Jahren" userId="9d445570-a449-4513-bfeb-7fce20956292" providerId="ADAL" clId="{CB1213E1-FACB-4A02-AD9D-83A829DEACDB}" dt="2018-03-06T16:00:46.747" v="6533" actId="2696"/>
        <pc:sldMkLst>
          <pc:docMk/>
          <pc:sldMk cId="1317011325" sldId="323"/>
        </pc:sldMkLst>
      </pc:sldChg>
      <pc:sldChg chg="modSp add">
        <pc:chgData name="Tollef Struksnes Jahren" userId="9d445570-a449-4513-bfeb-7fce20956292" providerId="ADAL" clId="{CB1213E1-FACB-4A02-AD9D-83A829DEACDB}" dt="2018-03-06T16:01:03.051" v="6537" actId="2696"/>
        <pc:sldMkLst>
          <pc:docMk/>
          <pc:sldMk cId="1544641860" sldId="323"/>
        </pc:sldMkLst>
        <pc:spChg chg="mod">
          <ac:chgData name="Tollef Struksnes Jahren" userId="9d445570-a449-4513-bfeb-7fce20956292" providerId="ADAL" clId="{CB1213E1-FACB-4A02-AD9D-83A829DEACDB}" dt="2018-03-06T16:01:03.051" v="6537" actId="2696"/>
          <ac:spMkLst>
            <pc:docMk/>
            <pc:sldMk cId="1544641860" sldId="323"/>
            <ac:spMk id="50" creationId="{53294D2D-2195-4715-94A1-BEC56A927614}"/>
          </ac:spMkLst>
        </pc:spChg>
        <pc:spChg chg="mod">
          <ac:chgData name="Tollef Struksnes Jahren" userId="9d445570-a449-4513-bfeb-7fce20956292" providerId="ADAL" clId="{CB1213E1-FACB-4A02-AD9D-83A829DEACDB}" dt="2018-03-06T16:00:59.679" v="6536" actId="2696"/>
          <ac:spMkLst>
            <pc:docMk/>
            <pc:sldMk cId="1544641860" sldId="323"/>
            <ac:spMk id="51" creationId="{83A677C1-0E6C-4E3A-838B-3324A90B35AE}"/>
          </ac:spMkLst>
        </pc:spChg>
        <pc:cxnChg chg="mod">
          <ac:chgData name="Tollef Struksnes Jahren" userId="9d445570-a449-4513-bfeb-7fce20956292" providerId="ADAL" clId="{CB1213E1-FACB-4A02-AD9D-83A829DEACDB}" dt="2018-03-06T16:00:54.253" v="6535" actId="1076"/>
          <ac:cxnSpMkLst>
            <pc:docMk/>
            <pc:sldMk cId="1544641860" sldId="323"/>
            <ac:cxnSpMk id="18" creationId="{DD8FA13B-1F7D-4971-ACA1-E0663CB1A078}"/>
          </ac:cxnSpMkLst>
        </pc:cxnChg>
      </pc:sldChg>
      <pc:sldChg chg="add del">
        <pc:chgData name="Tollef Struksnes Jahren" userId="9d445570-a449-4513-bfeb-7fce20956292" providerId="ADAL" clId="{CB1213E1-FACB-4A02-AD9D-83A829DEACDB}" dt="2018-03-06T16:02:23.684" v="6539" actId="2696"/>
        <pc:sldMkLst>
          <pc:docMk/>
          <pc:sldMk cId="2705078852" sldId="324"/>
        </pc:sldMkLst>
      </pc:sldChg>
      <pc:sldChg chg="modSp add">
        <pc:chgData name="Tollef Struksnes Jahren" userId="9d445570-a449-4513-bfeb-7fce20956292" providerId="ADAL" clId="{CB1213E1-FACB-4A02-AD9D-83A829DEACDB}" dt="2018-03-06T16:02:53.043" v="6546" actId="2696"/>
        <pc:sldMkLst>
          <pc:docMk/>
          <pc:sldMk cId="4163884344" sldId="324"/>
        </pc:sldMkLst>
        <pc:spChg chg="mod">
          <ac:chgData name="Tollef Struksnes Jahren" userId="9d445570-a449-4513-bfeb-7fce20956292" providerId="ADAL" clId="{CB1213E1-FACB-4A02-AD9D-83A829DEACDB}" dt="2018-03-06T16:02:53.043" v="6546" actId="2696"/>
          <ac:spMkLst>
            <pc:docMk/>
            <pc:sldMk cId="4163884344" sldId="324"/>
            <ac:spMk id="21" creationId="{ED923F24-0A7E-4FD1-8A05-BCFC59D1BE91}"/>
          </ac:spMkLst>
        </pc:spChg>
        <pc:cxnChg chg="mod">
          <ac:chgData name="Tollef Struksnes Jahren" userId="9d445570-a449-4513-bfeb-7fce20956292" providerId="ADAL" clId="{CB1213E1-FACB-4A02-AD9D-83A829DEACDB}" dt="2018-03-06T16:02:48.801" v="6545" actId="1076"/>
          <ac:cxnSpMkLst>
            <pc:docMk/>
            <pc:sldMk cId="4163884344" sldId="324"/>
            <ac:cxnSpMk id="18" creationId="{DD8FA13B-1F7D-4971-ACA1-E0663CB1A078}"/>
          </ac:cxnSpMkLst>
        </pc:cxnChg>
      </pc:sldChg>
      <pc:sldChg chg="modSp add">
        <pc:chgData name="Tollef Struksnes Jahren" userId="9d445570-a449-4513-bfeb-7fce20956292" providerId="ADAL" clId="{CB1213E1-FACB-4A02-AD9D-83A829DEACDB}" dt="2018-03-06T16:03:18.644" v="6552" actId="2696"/>
        <pc:sldMkLst>
          <pc:docMk/>
          <pc:sldMk cId="3716738632" sldId="325"/>
        </pc:sldMkLst>
        <pc:spChg chg="mod">
          <ac:chgData name="Tollef Struksnes Jahren" userId="9d445570-a449-4513-bfeb-7fce20956292" providerId="ADAL" clId="{CB1213E1-FACB-4A02-AD9D-83A829DEACDB}" dt="2018-03-06T16:03:11.806" v="6550" actId="2696"/>
          <ac:spMkLst>
            <pc:docMk/>
            <pc:sldMk cId="3716738632" sldId="325"/>
            <ac:spMk id="16" creationId="{D57B6E39-C692-46F2-AC32-ABA991DD05EC}"/>
          </ac:spMkLst>
        </pc:spChg>
        <pc:spChg chg="mod">
          <ac:chgData name="Tollef Struksnes Jahren" userId="9d445570-a449-4513-bfeb-7fce20956292" providerId="ADAL" clId="{CB1213E1-FACB-4A02-AD9D-83A829DEACDB}" dt="2018-03-06T16:03:15.356" v="6551" actId="2696"/>
          <ac:spMkLst>
            <pc:docMk/>
            <pc:sldMk cId="3716738632" sldId="325"/>
            <ac:spMk id="17" creationId="{D4E5864F-9F57-496C-B881-14C5A5C989C8}"/>
          </ac:spMkLst>
        </pc:spChg>
        <pc:spChg chg="mod">
          <ac:chgData name="Tollef Struksnes Jahren" userId="9d445570-a449-4513-bfeb-7fce20956292" providerId="ADAL" clId="{CB1213E1-FACB-4A02-AD9D-83A829DEACDB}" dt="2018-03-06T16:03:18.644" v="6552" actId="2696"/>
          <ac:spMkLst>
            <pc:docMk/>
            <pc:sldMk cId="3716738632" sldId="325"/>
            <ac:spMk id="19" creationId="{D3C399FE-BF96-4AB2-A993-67C296F20F2F}"/>
          </ac:spMkLst>
        </pc:spChg>
        <pc:cxnChg chg="mod">
          <ac:chgData name="Tollef Struksnes Jahren" userId="9d445570-a449-4513-bfeb-7fce20956292" providerId="ADAL" clId="{CB1213E1-FACB-4A02-AD9D-83A829DEACDB}" dt="2018-03-06T16:03:06.731" v="6549" actId="1076"/>
          <ac:cxnSpMkLst>
            <pc:docMk/>
            <pc:sldMk cId="3716738632" sldId="325"/>
            <ac:cxnSpMk id="18" creationId="{DD8FA13B-1F7D-4971-ACA1-E0663CB1A078}"/>
          </ac:cxnSpMkLst>
        </pc:cxnChg>
      </pc:sldChg>
      <pc:sldChg chg="modSp add modAnim">
        <pc:chgData name="Tollef Struksnes Jahren" userId="9d445570-a449-4513-bfeb-7fce20956292" providerId="ADAL" clId="{CB1213E1-FACB-4A02-AD9D-83A829DEACDB}" dt="2018-03-07T07:53:45.045" v="11516" actId="14100"/>
        <pc:sldMkLst>
          <pc:docMk/>
          <pc:sldMk cId="1442029188" sldId="326"/>
        </pc:sldMkLst>
        <pc:spChg chg="mod">
          <ac:chgData name="Tollef Struksnes Jahren" userId="9d445570-a449-4513-bfeb-7fce20956292" providerId="ADAL" clId="{CB1213E1-FACB-4A02-AD9D-83A829DEACDB}" dt="2018-03-06T16:05:09.846" v="6575" actId="20577"/>
          <ac:spMkLst>
            <pc:docMk/>
            <pc:sldMk cId="1442029188" sldId="326"/>
            <ac:spMk id="2" creationId="{34EF13DD-7C3B-4543-92D4-51658FBD0C62}"/>
          </ac:spMkLst>
        </pc:spChg>
        <pc:spChg chg="mod">
          <ac:chgData name="Tollef Struksnes Jahren" userId="9d445570-a449-4513-bfeb-7fce20956292" providerId="ADAL" clId="{CB1213E1-FACB-4A02-AD9D-83A829DEACDB}" dt="2018-03-07T07:53:34.495" v="11514" actId="20577"/>
          <ac:spMkLst>
            <pc:docMk/>
            <pc:sldMk cId="1442029188" sldId="326"/>
            <ac:spMk id="3" creationId="{6E6B7713-1860-41D7-B8AF-4A1EFC29F211}"/>
          </ac:spMkLst>
        </pc:spChg>
      </pc:sldChg>
      <pc:sldChg chg="modSp add">
        <pc:chgData name="Tollef Struksnes Jahren" userId="9d445570-a449-4513-bfeb-7fce20956292" providerId="ADAL" clId="{CB1213E1-FACB-4A02-AD9D-83A829DEACDB}" dt="2018-03-07T07:19:16.134" v="11445" actId="14100"/>
        <pc:sldMkLst>
          <pc:docMk/>
          <pc:sldMk cId="3757469632" sldId="327"/>
        </pc:sldMkLst>
        <pc:spChg chg="mod">
          <ac:chgData name="Tollef Struksnes Jahren" userId="9d445570-a449-4513-bfeb-7fce20956292" providerId="ADAL" clId="{CB1213E1-FACB-4A02-AD9D-83A829DEACDB}" dt="2018-03-07T07:19:16.134" v="11445" actId="14100"/>
          <ac:spMkLst>
            <pc:docMk/>
            <pc:sldMk cId="3757469632" sldId="327"/>
            <ac:spMk id="3" creationId="{D30B1570-27E2-4D11-BD3D-E9564814248C}"/>
          </ac:spMkLst>
        </pc:spChg>
      </pc:sldChg>
      <pc:sldChg chg="addSp delSp modSp add">
        <pc:chgData name="Tollef Struksnes Jahren" userId="9d445570-a449-4513-bfeb-7fce20956292" providerId="ADAL" clId="{CB1213E1-FACB-4A02-AD9D-83A829DEACDB}" dt="2018-03-06T17:38:52.498" v="7235" actId="1076"/>
        <pc:sldMkLst>
          <pc:docMk/>
          <pc:sldMk cId="922966797" sldId="328"/>
        </pc:sldMkLst>
        <pc:spChg chg="mod">
          <ac:chgData name="Tollef Struksnes Jahren" userId="9d445570-a449-4513-bfeb-7fce20956292" providerId="ADAL" clId="{CB1213E1-FACB-4A02-AD9D-83A829DEACDB}" dt="2018-03-06T17:23:13.486" v="7224" actId="20577"/>
          <ac:spMkLst>
            <pc:docMk/>
            <pc:sldMk cId="922966797" sldId="328"/>
            <ac:spMk id="2" creationId="{8159264F-9295-4C64-8F00-43A9FE8A75D8}"/>
          </ac:spMkLst>
        </pc:spChg>
        <pc:spChg chg="del">
          <ac:chgData name="Tollef Struksnes Jahren" userId="9d445570-a449-4513-bfeb-7fce20956292" providerId="ADAL" clId="{CB1213E1-FACB-4A02-AD9D-83A829DEACDB}" dt="2018-03-06T17:23:37.658" v="7225" actId="1076"/>
          <ac:spMkLst>
            <pc:docMk/>
            <pc:sldMk cId="922966797" sldId="328"/>
            <ac:spMk id="3" creationId="{79216CF7-E297-4367-A99E-51167A9C8BC3}"/>
          </ac:spMkLst>
        </pc:spChg>
        <pc:spChg chg="add mod">
          <ac:chgData name="Tollef Struksnes Jahren" userId="9d445570-a449-4513-bfeb-7fce20956292" providerId="ADAL" clId="{CB1213E1-FACB-4A02-AD9D-83A829DEACDB}" dt="2018-03-06T17:38:49.289" v="7233" actId="478"/>
          <ac:spMkLst>
            <pc:docMk/>
            <pc:sldMk cId="922966797" sldId="328"/>
            <ac:spMk id="7" creationId="{C5203810-BF40-4BDB-9E67-0F062B583E74}"/>
          </ac:spMkLst>
        </pc:spChg>
        <pc:picChg chg="add del mod">
          <ac:chgData name="Tollef Struksnes Jahren" userId="9d445570-a449-4513-bfeb-7fce20956292" providerId="ADAL" clId="{CB1213E1-FACB-4A02-AD9D-83A829DEACDB}" dt="2018-03-06T17:38:49.289" v="7233" actId="478"/>
          <ac:picMkLst>
            <pc:docMk/>
            <pc:sldMk cId="922966797" sldId="328"/>
            <ac:picMk id="5" creationId="{0D265ABB-28A3-4098-AEBA-AC3643C363C3}"/>
          </ac:picMkLst>
        </pc:picChg>
        <pc:picChg chg="add mod">
          <ac:chgData name="Tollef Struksnes Jahren" userId="9d445570-a449-4513-bfeb-7fce20956292" providerId="ADAL" clId="{CB1213E1-FACB-4A02-AD9D-83A829DEACDB}" dt="2018-03-06T17:38:52.498" v="7235" actId="1076"/>
          <ac:picMkLst>
            <pc:docMk/>
            <pc:sldMk cId="922966797" sldId="328"/>
            <ac:picMk id="8" creationId="{02C3647F-D9A4-4C49-B643-971D75A28D40}"/>
          </ac:picMkLst>
        </pc:picChg>
      </pc:sldChg>
      <pc:sldChg chg="addSp delSp modSp add modAnim">
        <pc:chgData name="Tollef Struksnes Jahren" userId="9d445570-a449-4513-bfeb-7fce20956292" providerId="ADAL" clId="{CB1213E1-FACB-4A02-AD9D-83A829DEACDB}" dt="2018-03-06T19:19:22.575" v="7889" actId="14100"/>
        <pc:sldMkLst>
          <pc:docMk/>
          <pc:sldMk cId="3048235700" sldId="329"/>
        </pc:sldMkLst>
        <pc:spChg chg="mod">
          <ac:chgData name="Tollef Struksnes Jahren" userId="9d445570-a449-4513-bfeb-7fce20956292" providerId="ADAL" clId="{CB1213E1-FACB-4A02-AD9D-83A829DEACDB}" dt="2018-03-06T18:20:29.931" v="7559" actId="113"/>
          <ac:spMkLst>
            <pc:docMk/>
            <pc:sldMk cId="3048235700" sldId="329"/>
            <ac:spMk id="2" creationId="{08190775-A74E-4CC0-9470-1F59CF1BD8A8}"/>
          </ac:spMkLst>
        </pc:spChg>
        <pc:spChg chg="mod">
          <ac:chgData name="Tollef Struksnes Jahren" userId="9d445570-a449-4513-bfeb-7fce20956292" providerId="ADAL" clId="{CB1213E1-FACB-4A02-AD9D-83A829DEACDB}" dt="2018-03-06T19:16:57.830" v="7871" actId="1076"/>
          <ac:spMkLst>
            <pc:docMk/>
            <pc:sldMk cId="3048235700" sldId="329"/>
            <ac:spMk id="3" creationId="{F51AC7BF-8E55-4A0A-A2AD-FBB4C8C78201}"/>
          </ac:spMkLst>
        </pc:spChg>
        <pc:spChg chg="add del mod">
          <ac:chgData name="Tollef Struksnes Jahren" userId="9d445570-a449-4513-bfeb-7fce20956292" providerId="ADAL" clId="{CB1213E1-FACB-4A02-AD9D-83A829DEACDB}" dt="2018-03-06T19:14:27.260" v="7839" actId="478"/>
          <ac:spMkLst>
            <pc:docMk/>
            <pc:sldMk cId="3048235700" sldId="329"/>
            <ac:spMk id="5" creationId="{65382DBA-6FB8-4131-8497-CD0201C7A849}"/>
          </ac:spMkLst>
        </pc:spChg>
        <pc:spChg chg="add mod">
          <ac:chgData name="Tollef Struksnes Jahren" userId="9d445570-a449-4513-bfeb-7fce20956292" providerId="ADAL" clId="{CB1213E1-FACB-4A02-AD9D-83A829DEACDB}" dt="2018-03-06T19:19:22.575" v="7889" actId="14100"/>
          <ac:spMkLst>
            <pc:docMk/>
            <pc:sldMk cId="3048235700" sldId="329"/>
            <ac:spMk id="6" creationId="{4FCFFB68-89EC-48B8-885D-CE853409AA3D}"/>
          </ac:spMkLst>
        </pc:spChg>
        <pc:spChg chg="add mod">
          <ac:chgData name="Tollef Struksnes Jahren" userId="9d445570-a449-4513-bfeb-7fce20956292" providerId="ADAL" clId="{CB1213E1-FACB-4A02-AD9D-83A829DEACDB}" dt="2018-03-06T19:15:33.191" v="7857" actId="571"/>
          <ac:spMkLst>
            <pc:docMk/>
            <pc:sldMk cId="3048235700" sldId="329"/>
            <ac:spMk id="7" creationId="{3DDAB6D0-43AE-4978-BE20-0B6B5C9E66EC}"/>
          </ac:spMkLst>
        </pc:spChg>
        <pc:spChg chg="add mod">
          <ac:chgData name="Tollef Struksnes Jahren" userId="9d445570-a449-4513-bfeb-7fce20956292" providerId="ADAL" clId="{CB1213E1-FACB-4A02-AD9D-83A829DEACDB}" dt="2018-03-06T19:15:33.191" v="7857" actId="571"/>
          <ac:spMkLst>
            <pc:docMk/>
            <pc:sldMk cId="3048235700" sldId="329"/>
            <ac:spMk id="8" creationId="{53A53A7D-554B-4035-B555-E205ED45364F}"/>
          </ac:spMkLst>
        </pc:spChg>
        <pc:spChg chg="add del mod">
          <ac:chgData name="Tollef Struksnes Jahren" userId="9d445570-a449-4513-bfeb-7fce20956292" providerId="ADAL" clId="{CB1213E1-FACB-4A02-AD9D-83A829DEACDB}" dt="2018-03-06T19:18:04.101" v="7885" actId="1076"/>
          <ac:spMkLst>
            <pc:docMk/>
            <pc:sldMk cId="3048235700" sldId="329"/>
            <ac:spMk id="9" creationId="{A7BEE30B-255E-4222-A19B-EF2911FA328B}"/>
          </ac:spMkLst>
        </pc:spChg>
        <pc:spChg chg="add del mod">
          <ac:chgData name="Tollef Struksnes Jahren" userId="9d445570-a449-4513-bfeb-7fce20956292" providerId="ADAL" clId="{CB1213E1-FACB-4A02-AD9D-83A829DEACDB}" dt="2018-03-06T19:17:54.140" v="7883" actId="14100"/>
          <ac:spMkLst>
            <pc:docMk/>
            <pc:sldMk cId="3048235700" sldId="329"/>
            <ac:spMk id="10" creationId="{9FDDF2C6-47DF-46A1-9DAD-D83BAC02BF1B}"/>
          </ac:spMkLst>
        </pc:spChg>
        <pc:spChg chg="add mod">
          <ac:chgData name="Tollef Struksnes Jahren" userId="9d445570-a449-4513-bfeb-7fce20956292" providerId="ADAL" clId="{CB1213E1-FACB-4A02-AD9D-83A829DEACDB}" dt="2018-03-06T19:19:15.720" v="7888" actId="20577"/>
          <ac:spMkLst>
            <pc:docMk/>
            <pc:sldMk cId="3048235700" sldId="329"/>
            <ac:spMk id="11" creationId="{5E53BB22-9815-4CB9-9AF8-79C3A6D086FC}"/>
          </ac:spMkLst>
        </pc:spChg>
      </pc:sldChg>
      <pc:sldChg chg="addSp delSp modSp add del">
        <pc:chgData name="Tollef Struksnes Jahren" userId="9d445570-a449-4513-bfeb-7fce20956292" providerId="ADAL" clId="{CB1213E1-FACB-4A02-AD9D-83A829DEACDB}" dt="2018-03-06T21:33:38.750" v="9152" actId="2696"/>
        <pc:sldMkLst>
          <pc:docMk/>
          <pc:sldMk cId="3784851553" sldId="330"/>
        </pc:sldMkLst>
        <pc:spChg chg="mod">
          <ac:chgData name="Tollef Struksnes Jahren" userId="9d445570-a449-4513-bfeb-7fce20956292" providerId="ADAL" clId="{CB1213E1-FACB-4A02-AD9D-83A829DEACDB}" dt="2018-03-06T19:38:17.367" v="7907" actId="20577"/>
          <ac:spMkLst>
            <pc:docMk/>
            <pc:sldMk cId="3784851553" sldId="330"/>
            <ac:spMk id="2" creationId="{FFB41D90-24EB-48A1-A675-0325B46FD022}"/>
          </ac:spMkLst>
        </pc:spChg>
        <pc:spChg chg="del">
          <ac:chgData name="Tollef Struksnes Jahren" userId="9d445570-a449-4513-bfeb-7fce20956292" providerId="ADAL" clId="{CB1213E1-FACB-4A02-AD9D-83A829DEACDB}" dt="2018-03-06T19:21:39.182" v="7904" actId="2696"/>
          <ac:spMkLst>
            <pc:docMk/>
            <pc:sldMk cId="3784851553" sldId="330"/>
            <ac:spMk id="3" creationId="{BA4B65B0-CAE5-404A-A23A-34640120373E}"/>
          </ac:spMkLst>
        </pc:spChg>
        <pc:picChg chg="add mod">
          <ac:chgData name="Tollef Struksnes Jahren" userId="9d445570-a449-4513-bfeb-7fce20956292" providerId="ADAL" clId="{CB1213E1-FACB-4A02-AD9D-83A829DEACDB}" dt="2018-03-06T19:21:41.344" v="7905" actId="1076"/>
          <ac:picMkLst>
            <pc:docMk/>
            <pc:sldMk cId="3784851553" sldId="330"/>
            <ac:picMk id="5" creationId="{690E4D18-FFF2-4BB2-A110-43A76C2CC074}"/>
          </ac:picMkLst>
        </pc:picChg>
      </pc:sldChg>
      <pc:sldChg chg="modSp add del">
        <pc:chgData name="Tollef Struksnes Jahren" userId="9d445570-a449-4513-bfeb-7fce20956292" providerId="ADAL" clId="{CB1213E1-FACB-4A02-AD9D-83A829DEACDB}" dt="2018-03-06T19:20:00.729" v="7890" actId="2696"/>
        <pc:sldMkLst>
          <pc:docMk/>
          <pc:sldMk cId="1319121591" sldId="331"/>
        </pc:sldMkLst>
        <pc:spChg chg="mod">
          <ac:chgData name="Tollef Struksnes Jahren" userId="9d445570-a449-4513-bfeb-7fce20956292" providerId="ADAL" clId="{CB1213E1-FACB-4A02-AD9D-83A829DEACDB}" dt="2018-03-06T19:12:13.431" v="7829" actId="2696"/>
          <ac:spMkLst>
            <pc:docMk/>
            <pc:sldMk cId="1319121591" sldId="331"/>
            <ac:spMk id="2" creationId="{6B79BB03-A714-4F55-BBF1-EB5DD0E52305}"/>
          </ac:spMkLst>
        </pc:spChg>
      </pc:sldChg>
      <pc:sldChg chg="addSp delSp modSp add">
        <pc:chgData name="Tollef Struksnes Jahren" userId="9d445570-a449-4513-bfeb-7fce20956292" providerId="ADAL" clId="{CB1213E1-FACB-4A02-AD9D-83A829DEACDB}" dt="2018-03-06T19:47:40.634" v="7972" actId="1076"/>
        <pc:sldMkLst>
          <pc:docMk/>
          <pc:sldMk cId="3381547557" sldId="331"/>
        </pc:sldMkLst>
        <pc:spChg chg="mod">
          <ac:chgData name="Tollef Struksnes Jahren" userId="9d445570-a449-4513-bfeb-7fce20956292" providerId="ADAL" clId="{CB1213E1-FACB-4A02-AD9D-83A829DEACDB}" dt="2018-03-06T19:47:26.228" v="7968" actId="313"/>
          <ac:spMkLst>
            <pc:docMk/>
            <pc:sldMk cId="3381547557" sldId="331"/>
            <ac:spMk id="2" creationId="{EE0958D3-687F-435A-A3A1-A30D492083F1}"/>
          </ac:spMkLst>
        </pc:spChg>
        <pc:spChg chg="del">
          <ac:chgData name="Tollef Struksnes Jahren" userId="9d445570-a449-4513-bfeb-7fce20956292" providerId="ADAL" clId="{CB1213E1-FACB-4A02-AD9D-83A829DEACDB}" dt="2018-03-06T19:47:29.947" v="7969" actId="478"/>
          <ac:spMkLst>
            <pc:docMk/>
            <pc:sldMk cId="3381547557" sldId="331"/>
            <ac:spMk id="3" creationId="{0B37F663-069C-4ADD-BE48-2254A59D4490}"/>
          </ac:spMkLst>
        </pc:spChg>
        <pc:spChg chg="add mod">
          <ac:chgData name="Tollef Struksnes Jahren" userId="9d445570-a449-4513-bfeb-7fce20956292" providerId="ADAL" clId="{CB1213E1-FACB-4A02-AD9D-83A829DEACDB}" dt="2018-03-06T19:47:34.717" v="7970" actId="1076"/>
          <ac:spMkLst>
            <pc:docMk/>
            <pc:sldMk cId="3381547557" sldId="331"/>
            <ac:spMk id="5" creationId="{51B7A220-8CA4-42B3-AAEC-A7829ACC5BA0}"/>
          </ac:spMkLst>
        </pc:spChg>
        <pc:spChg chg="add mod">
          <ac:chgData name="Tollef Struksnes Jahren" userId="9d445570-a449-4513-bfeb-7fce20956292" providerId="ADAL" clId="{CB1213E1-FACB-4A02-AD9D-83A829DEACDB}" dt="2018-03-06T19:47:34.717" v="7970" actId="1076"/>
          <ac:spMkLst>
            <pc:docMk/>
            <pc:sldMk cId="3381547557" sldId="331"/>
            <ac:spMk id="6" creationId="{45979EE8-DB0F-4F88-A728-3240E033EA30}"/>
          </ac:spMkLst>
        </pc:spChg>
        <pc:spChg chg="add mod">
          <ac:chgData name="Tollef Struksnes Jahren" userId="9d445570-a449-4513-bfeb-7fce20956292" providerId="ADAL" clId="{CB1213E1-FACB-4A02-AD9D-83A829DEACDB}" dt="2018-03-06T19:47:34.717" v="7970" actId="1076"/>
          <ac:spMkLst>
            <pc:docMk/>
            <pc:sldMk cId="3381547557" sldId="331"/>
            <ac:spMk id="7" creationId="{F279AB01-D0B0-44CC-AF7A-891DB13411C8}"/>
          </ac:spMkLst>
        </pc:spChg>
        <pc:spChg chg="add mod">
          <ac:chgData name="Tollef Struksnes Jahren" userId="9d445570-a449-4513-bfeb-7fce20956292" providerId="ADAL" clId="{CB1213E1-FACB-4A02-AD9D-83A829DEACDB}" dt="2018-03-06T19:47:34.717" v="7970" actId="1076"/>
          <ac:spMkLst>
            <pc:docMk/>
            <pc:sldMk cId="3381547557" sldId="331"/>
            <ac:spMk id="9" creationId="{A099CCE4-1105-46AE-9DAD-4051EDA0266B}"/>
          </ac:spMkLst>
        </pc:spChg>
        <pc:spChg chg="add mod">
          <ac:chgData name="Tollef Struksnes Jahren" userId="9d445570-a449-4513-bfeb-7fce20956292" providerId="ADAL" clId="{CB1213E1-FACB-4A02-AD9D-83A829DEACDB}" dt="2018-03-06T19:47:34.717" v="7970" actId="1076"/>
          <ac:spMkLst>
            <pc:docMk/>
            <pc:sldMk cId="3381547557" sldId="331"/>
            <ac:spMk id="10" creationId="{EA3440D7-CCE4-4E39-9352-05E941478451}"/>
          </ac:spMkLst>
        </pc:spChg>
        <pc:spChg chg="add mod">
          <ac:chgData name="Tollef Struksnes Jahren" userId="9d445570-a449-4513-bfeb-7fce20956292" providerId="ADAL" clId="{CB1213E1-FACB-4A02-AD9D-83A829DEACDB}" dt="2018-03-06T19:47:34.717" v="7970" actId="1076"/>
          <ac:spMkLst>
            <pc:docMk/>
            <pc:sldMk cId="3381547557" sldId="331"/>
            <ac:spMk id="13" creationId="{E99C9D55-2486-468A-BA08-78C5071CA49D}"/>
          </ac:spMkLst>
        </pc:spChg>
        <pc:spChg chg="add mod">
          <ac:chgData name="Tollef Struksnes Jahren" userId="9d445570-a449-4513-bfeb-7fce20956292" providerId="ADAL" clId="{CB1213E1-FACB-4A02-AD9D-83A829DEACDB}" dt="2018-03-06T19:47:34.717" v="7970" actId="1076"/>
          <ac:spMkLst>
            <pc:docMk/>
            <pc:sldMk cId="3381547557" sldId="331"/>
            <ac:spMk id="14" creationId="{C472F8B4-9D8A-4958-ACA9-0E7F9AF19FC9}"/>
          </ac:spMkLst>
        </pc:spChg>
        <pc:spChg chg="add mod">
          <ac:chgData name="Tollef Struksnes Jahren" userId="9d445570-a449-4513-bfeb-7fce20956292" providerId="ADAL" clId="{CB1213E1-FACB-4A02-AD9D-83A829DEACDB}" dt="2018-03-06T19:47:40.634" v="7972" actId="1076"/>
          <ac:spMkLst>
            <pc:docMk/>
            <pc:sldMk cId="3381547557" sldId="331"/>
            <ac:spMk id="15" creationId="{7FB5FF9D-C506-47D9-9137-D33AF1647457}"/>
          </ac:spMkLst>
        </pc:spChg>
        <pc:spChg chg="add mod">
          <ac:chgData name="Tollef Struksnes Jahren" userId="9d445570-a449-4513-bfeb-7fce20956292" providerId="ADAL" clId="{CB1213E1-FACB-4A02-AD9D-83A829DEACDB}" dt="2018-03-06T19:47:40.634" v="7972" actId="1076"/>
          <ac:spMkLst>
            <pc:docMk/>
            <pc:sldMk cId="3381547557" sldId="331"/>
            <ac:spMk id="16" creationId="{F2B37F6B-DBDA-4D64-ACF1-2A5BF221B5A4}"/>
          </ac:spMkLst>
        </pc:spChg>
        <pc:spChg chg="add mod">
          <ac:chgData name="Tollef Struksnes Jahren" userId="9d445570-a449-4513-bfeb-7fce20956292" providerId="ADAL" clId="{CB1213E1-FACB-4A02-AD9D-83A829DEACDB}" dt="2018-03-06T19:47:40.634" v="7972" actId="1076"/>
          <ac:spMkLst>
            <pc:docMk/>
            <pc:sldMk cId="3381547557" sldId="331"/>
            <ac:spMk id="18" creationId="{59D4755D-7060-47D2-972C-753B090FEF49}"/>
          </ac:spMkLst>
        </pc:spChg>
        <pc:spChg chg="add mod">
          <ac:chgData name="Tollef Struksnes Jahren" userId="9d445570-a449-4513-bfeb-7fce20956292" providerId="ADAL" clId="{CB1213E1-FACB-4A02-AD9D-83A829DEACDB}" dt="2018-03-06T19:47:40.634" v="7972" actId="1076"/>
          <ac:spMkLst>
            <pc:docMk/>
            <pc:sldMk cId="3381547557" sldId="331"/>
            <ac:spMk id="19" creationId="{3577690B-5346-4679-AECB-7A89C92AEAB6}"/>
          </ac:spMkLst>
        </pc:spChg>
        <pc:spChg chg="add mod">
          <ac:chgData name="Tollef Struksnes Jahren" userId="9d445570-a449-4513-bfeb-7fce20956292" providerId="ADAL" clId="{CB1213E1-FACB-4A02-AD9D-83A829DEACDB}" dt="2018-03-06T19:47:40.634" v="7972" actId="1076"/>
          <ac:spMkLst>
            <pc:docMk/>
            <pc:sldMk cId="3381547557" sldId="331"/>
            <ac:spMk id="21" creationId="{70DE27AD-C2DB-4C7B-AE05-4BF45D899EFA}"/>
          </ac:spMkLst>
        </pc:spChg>
        <pc:cxnChg chg="add mod">
          <ac:chgData name="Tollef Struksnes Jahren" userId="9d445570-a449-4513-bfeb-7fce20956292" providerId="ADAL" clId="{CB1213E1-FACB-4A02-AD9D-83A829DEACDB}" dt="2018-03-06T19:47:34.717" v="7970" actId="1076"/>
          <ac:cxnSpMkLst>
            <pc:docMk/>
            <pc:sldMk cId="3381547557" sldId="331"/>
            <ac:cxnSpMk id="8" creationId="{68CA7F46-5189-426B-AC75-92374F07BDF5}"/>
          </ac:cxnSpMkLst>
        </pc:cxnChg>
        <pc:cxnChg chg="add mod">
          <ac:chgData name="Tollef Struksnes Jahren" userId="9d445570-a449-4513-bfeb-7fce20956292" providerId="ADAL" clId="{CB1213E1-FACB-4A02-AD9D-83A829DEACDB}" dt="2018-03-06T19:47:34.717" v="7970" actId="1076"/>
          <ac:cxnSpMkLst>
            <pc:docMk/>
            <pc:sldMk cId="3381547557" sldId="331"/>
            <ac:cxnSpMk id="11" creationId="{DCA9A184-FF73-484E-9DCA-1A1579A8A392}"/>
          </ac:cxnSpMkLst>
        </pc:cxnChg>
        <pc:cxnChg chg="add mod">
          <ac:chgData name="Tollef Struksnes Jahren" userId="9d445570-a449-4513-bfeb-7fce20956292" providerId="ADAL" clId="{CB1213E1-FACB-4A02-AD9D-83A829DEACDB}" dt="2018-03-06T19:47:34.717" v="7970" actId="1076"/>
          <ac:cxnSpMkLst>
            <pc:docMk/>
            <pc:sldMk cId="3381547557" sldId="331"/>
            <ac:cxnSpMk id="12" creationId="{4D91E5DA-92F2-4384-B6EC-DF85B82713A7}"/>
          </ac:cxnSpMkLst>
        </pc:cxnChg>
        <pc:cxnChg chg="add mod">
          <ac:chgData name="Tollef Struksnes Jahren" userId="9d445570-a449-4513-bfeb-7fce20956292" providerId="ADAL" clId="{CB1213E1-FACB-4A02-AD9D-83A829DEACDB}" dt="2018-03-06T19:47:40.634" v="7972" actId="1076"/>
          <ac:cxnSpMkLst>
            <pc:docMk/>
            <pc:sldMk cId="3381547557" sldId="331"/>
            <ac:cxnSpMk id="17" creationId="{FED11150-8D18-49A6-9A93-99143A9C6D41}"/>
          </ac:cxnSpMkLst>
        </pc:cxnChg>
        <pc:cxnChg chg="add mod">
          <ac:chgData name="Tollef Struksnes Jahren" userId="9d445570-a449-4513-bfeb-7fce20956292" providerId="ADAL" clId="{CB1213E1-FACB-4A02-AD9D-83A829DEACDB}" dt="2018-03-06T19:47:40.634" v="7972" actId="1076"/>
          <ac:cxnSpMkLst>
            <pc:docMk/>
            <pc:sldMk cId="3381547557" sldId="331"/>
            <ac:cxnSpMk id="20" creationId="{5A23C056-E0FA-474D-8D55-36B8B8307B32}"/>
          </ac:cxnSpMkLst>
        </pc:cxnChg>
      </pc:sldChg>
      <pc:sldChg chg="addSp delSp modSp add modAnim modNotesTx">
        <pc:chgData name="Tollef Struksnes Jahren" userId="9d445570-a449-4513-bfeb-7fce20956292" providerId="ADAL" clId="{CB1213E1-FACB-4A02-AD9D-83A829DEACDB}" dt="2018-03-07T08:24:03.035" v="11598" actId="14100"/>
        <pc:sldMkLst>
          <pc:docMk/>
          <pc:sldMk cId="3734138276" sldId="332"/>
        </pc:sldMkLst>
        <pc:spChg chg="mod">
          <ac:chgData name="Tollef Struksnes Jahren" userId="9d445570-a449-4513-bfeb-7fce20956292" providerId="ADAL" clId="{CB1213E1-FACB-4A02-AD9D-83A829DEACDB}" dt="2018-03-06T21:32:35.873" v="9151" actId="20577"/>
          <ac:spMkLst>
            <pc:docMk/>
            <pc:sldMk cId="3734138276" sldId="332"/>
            <ac:spMk id="2" creationId="{ED00F633-DA75-4D2D-8C86-DBEB82FA9662}"/>
          </ac:spMkLst>
        </pc:spChg>
        <pc:spChg chg="del mod">
          <ac:chgData name="Tollef Struksnes Jahren" userId="9d445570-a449-4513-bfeb-7fce20956292" providerId="ADAL" clId="{CB1213E1-FACB-4A02-AD9D-83A829DEACDB}" dt="2018-03-06T19:52:23.353" v="7995" actId="5793"/>
          <ac:spMkLst>
            <pc:docMk/>
            <pc:sldMk cId="3734138276" sldId="332"/>
            <ac:spMk id="3" creationId="{26CD38C6-D6CD-44DF-A4D8-5482215FE893}"/>
          </ac:spMkLst>
        </pc:spChg>
        <pc:spChg chg="add mod">
          <ac:chgData name="Tollef Struksnes Jahren" userId="9d445570-a449-4513-bfeb-7fce20956292" providerId="ADAL" clId="{CB1213E1-FACB-4A02-AD9D-83A829DEACDB}" dt="2018-03-06T21:40:37.030" v="9348" actId="5793"/>
          <ac:spMkLst>
            <pc:docMk/>
            <pc:sldMk cId="3734138276" sldId="332"/>
            <ac:spMk id="6" creationId="{0E3307E5-A064-4C4A-AC0B-4F156FA88B37}"/>
          </ac:spMkLst>
        </pc:spChg>
        <pc:picChg chg="add mod">
          <ac:chgData name="Tollef Struksnes Jahren" userId="9d445570-a449-4513-bfeb-7fce20956292" providerId="ADAL" clId="{CB1213E1-FACB-4A02-AD9D-83A829DEACDB}" dt="2018-03-06T21:37:29.148" v="9183" actId="1076"/>
          <ac:picMkLst>
            <pc:docMk/>
            <pc:sldMk cId="3734138276" sldId="332"/>
            <ac:picMk id="5" creationId="{7B72FE9E-A812-4EA1-8E9E-B28F3FA9CE04}"/>
          </ac:picMkLst>
        </pc:picChg>
      </pc:sldChg>
      <pc:sldChg chg="modSp add">
        <pc:chgData name="Tollef Struksnes Jahren" userId="9d445570-a449-4513-bfeb-7fce20956292" providerId="ADAL" clId="{CB1213E1-FACB-4A02-AD9D-83A829DEACDB}" dt="2018-03-07T07:19:23.525" v="11447" actId="20577"/>
        <pc:sldMkLst>
          <pc:docMk/>
          <pc:sldMk cId="954257038" sldId="333"/>
        </pc:sldMkLst>
        <pc:spChg chg="mod">
          <ac:chgData name="Tollef Struksnes Jahren" userId="9d445570-a449-4513-bfeb-7fce20956292" providerId="ADAL" clId="{CB1213E1-FACB-4A02-AD9D-83A829DEACDB}" dt="2018-03-07T07:19:23.525" v="11447" actId="20577"/>
          <ac:spMkLst>
            <pc:docMk/>
            <pc:sldMk cId="954257038" sldId="333"/>
            <ac:spMk id="3" creationId="{D30B1570-27E2-4D11-BD3D-E9564814248C}"/>
          </ac:spMkLst>
        </pc:spChg>
      </pc:sldChg>
      <pc:sldChg chg="addSp modSp add modAnim">
        <pc:chgData name="Tollef Struksnes Jahren" userId="9d445570-a449-4513-bfeb-7fce20956292" providerId="ADAL" clId="{CB1213E1-FACB-4A02-AD9D-83A829DEACDB}" dt="2018-03-07T08:20:18.225" v="11587" actId="14100"/>
        <pc:sldMkLst>
          <pc:docMk/>
          <pc:sldMk cId="737252671" sldId="334"/>
        </pc:sldMkLst>
        <pc:spChg chg="mod">
          <ac:chgData name="Tollef Struksnes Jahren" userId="9d445570-a449-4513-bfeb-7fce20956292" providerId="ADAL" clId="{CB1213E1-FACB-4A02-AD9D-83A829DEACDB}" dt="2018-03-06T20:07:23.806" v="8029" actId="20577"/>
          <ac:spMkLst>
            <pc:docMk/>
            <pc:sldMk cId="737252671" sldId="334"/>
            <ac:spMk id="2" creationId="{AC68EAF9-FF07-442C-9175-AB29CA7F1A59}"/>
          </ac:spMkLst>
        </pc:spChg>
        <pc:spChg chg="mod">
          <ac:chgData name="Tollef Struksnes Jahren" userId="9d445570-a449-4513-bfeb-7fce20956292" providerId="ADAL" clId="{CB1213E1-FACB-4A02-AD9D-83A829DEACDB}" dt="2018-03-06T21:20:44.798" v="9023" actId="113"/>
          <ac:spMkLst>
            <pc:docMk/>
            <pc:sldMk cId="737252671" sldId="334"/>
            <ac:spMk id="3" creationId="{51C0355E-802C-4E56-BA08-2514CFC03317}"/>
          </ac:spMkLst>
        </pc:spChg>
        <pc:picChg chg="add mod">
          <ac:chgData name="Tollef Struksnes Jahren" userId="9d445570-a449-4513-bfeb-7fce20956292" providerId="ADAL" clId="{CB1213E1-FACB-4A02-AD9D-83A829DEACDB}" dt="2018-03-06T20:16:57.049" v="8364" actId="1076"/>
          <ac:picMkLst>
            <pc:docMk/>
            <pc:sldMk cId="737252671" sldId="334"/>
            <ac:picMk id="5" creationId="{894DB2BC-3B92-4396-B65A-B6B2911E4D6D}"/>
          </ac:picMkLst>
        </pc:picChg>
      </pc:sldChg>
      <pc:sldChg chg="addSp delSp modSp add modAnim modNotesTx">
        <pc:chgData name="Tollef Struksnes Jahren" userId="9d445570-a449-4513-bfeb-7fce20956292" providerId="ADAL" clId="{CB1213E1-FACB-4A02-AD9D-83A829DEACDB}" dt="2018-03-07T08:22:40.543" v="11590" actId="14100"/>
        <pc:sldMkLst>
          <pc:docMk/>
          <pc:sldMk cId="837763843" sldId="335"/>
        </pc:sldMkLst>
        <pc:spChg chg="mod">
          <ac:chgData name="Tollef Struksnes Jahren" userId="9d445570-a449-4513-bfeb-7fce20956292" providerId="ADAL" clId="{CB1213E1-FACB-4A02-AD9D-83A829DEACDB}" dt="2018-03-06T21:21:14.197" v="9049" actId="20577"/>
          <ac:spMkLst>
            <pc:docMk/>
            <pc:sldMk cId="837763843" sldId="335"/>
            <ac:spMk id="2" creationId="{5499979E-1819-4C25-8BA9-858DD6D62D45}"/>
          </ac:spMkLst>
        </pc:spChg>
        <pc:spChg chg="del">
          <ac:chgData name="Tollef Struksnes Jahren" userId="9d445570-a449-4513-bfeb-7fce20956292" providerId="ADAL" clId="{CB1213E1-FACB-4A02-AD9D-83A829DEACDB}" dt="2018-03-06T20:32:15.472" v="8772" actId="20577"/>
          <ac:spMkLst>
            <pc:docMk/>
            <pc:sldMk cId="837763843" sldId="335"/>
            <ac:spMk id="3" creationId="{3370B927-FBBA-4030-9BA3-5C7AFD2BC43F}"/>
          </ac:spMkLst>
        </pc:spChg>
        <pc:spChg chg="add mod">
          <ac:chgData name="Tollef Struksnes Jahren" userId="9d445570-a449-4513-bfeb-7fce20956292" providerId="ADAL" clId="{CB1213E1-FACB-4A02-AD9D-83A829DEACDB}" dt="2018-03-06T21:32:09.673" v="9137" actId="20577"/>
          <ac:spMkLst>
            <pc:docMk/>
            <pc:sldMk cId="837763843" sldId="335"/>
            <ac:spMk id="6" creationId="{60710D1E-664D-45D7-9FC0-41B3B2B10B3E}"/>
          </ac:spMkLst>
        </pc:spChg>
        <pc:picChg chg="add mod">
          <ac:chgData name="Tollef Struksnes Jahren" userId="9d445570-a449-4513-bfeb-7fce20956292" providerId="ADAL" clId="{CB1213E1-FACB-4A02-AD9D-83A829DEACDB}" dt="2018-03-06T21:22:05.540" v="9052" actId="14100"/>
          <ac:picMkLst>
            <pc:docMk/>
            <pc:sldMk cId="837763843" sldId="335"/>
            <ac:picMk id="5" creationId="{4166351E-753D-44AE-BE55-91FB7DCEE424}"/>
          </ac:picMkLst>
        </pc:picChg>
      </pc:sldChg>
      <pc:sldChg chg="modSp add modAnim">
        <pc:chgData name="Tollef Struksnes Jahren" userId="9d445570-a449-4513-bfeb-7fce20956292" providerId="ADAL" clId="{CB1213E1-FACB-4A02-AD9D-83A829DEACDB}" dt="2018-03-07T08:17:47.528" v="11585" actId="20577"/>
        <pc:sldMkLst>
          <pc:docMk/>
          <pc:sldMk cId="3905521838" sldId="336"/>
        </pc:sldMkLst>
        <pc:spChg chg="mod">
          <ac:chgData name="Tollef Struksnes Jahren" userId="9d445570-a449-4513-bfeb-7fce20956292" providerId="ADAL" clId="{CB1213E1-FACB-4A02-AD9D-83A829DEACDB}" dt="2018-03-06T21:15:36.852" v="8841" actId="20577"/>
          <ac:spMkLst>
            <pc:docMk/>
            <pc:sldMk cId="3905521838" sldId="336"/>
            <ac:spMk id="2" creationId="{FE5337EE-BD58-400E-8689-45CFFAC1EC19}"/>
          </ac:spMkLst>
        </pc:spChg>
        <pc:spChg chg="mod">
          <ac:chgData name="Tollef Struksnes Jahren" userId="9d445570-a449-4513-bfeb-7fce20956292" providerId="ADAL" clId="{CB1213E1-FACB-4A02-AD9D-83A829DEACDB}" dt="2018-03-07T08:17:47.528" v="11585" actId="20577"/>
          <ac:spMkLst>
            <pc:docMk/>
            <pc:sldMk cId="3905521838" sldId="336"/>
            <ac:spMk id="3" creationId="{ACE639F2-5E8B-4ADF-9FDF-F7CB7774832C}"/>
          </ac:spMkLst>
        </pc:spChg>
      </pc:sldChg>
      <pc:sldChg chg="modSp add">
        <pc:chgData name="Tollef Struksnes Jahren" userId="9d445570-a449-4513-bfeb-7fce20956292" providerId="ADAL" clId="{CB1213E1-FACB-4A02-AD9D-83A829DEACDB}" dt="2018-03-07T07:19:30.947" v="11450" actId="20577"/>
        <pc:sldMkLst>
          <pc:docMk/>
          <pc:sldMk cId="1967751598" sldId="337"/>
        </pc:sldMkLst>
        <pc:spChg chg="mod">
          <ac:chgData name="Tollef Struksnes Jahren" userId="9d445570-a449-4513-bfeb-7fce20956292" providerId="ADAL" clId="{CB1213E1-FACB-4A02-AD9D-83A829DEACDB}" dt="2018-03-07T07:19:30.947" v="11450" actId="20577"/>
          <ac:spMkLst>
            <pc:docMk/>
            <pc:sldMk cId="1967751598" sldId="337"/>
            <ac:spMk id="3" creationId="{D30B1570-27E2-4D11-BD3D-E9564814248C}"/>
          </ac:spMkLst>
        </pc:spChg>
      </pc:sldChg>
      <pc:sldChg chg="addSp delSp modSp add modAnim">
        <pc:chgData name="Tollef Struksnes Jahren" userId="9d445570-a449-4513-bfeb-7fce20956292" providerId="ADAL" clId="{CB1213E1-FACB-4A02-AD9D-83A829DEACDB}" dt="2018-03-07T08:25:18.155" v="11604" actId="14100"/>
        <pc:sldMkLst>
          <pc:docMk/>
          <pc:sldMk cId="1649433714" sldId="338"/>
        </pc:sldMkLst>
        <pc:spChg chg="mod">
          <ac:chgData name="Tollef Struksnes Jahren" userId="9d445570-a449-4513-bfeb-7fce20956292" providerId="ADAL" clId="{CB1213E1-FACB-4A02-AD9D-83A829DEACDB}" dt="2018-03-06T21:55:30.012" v="9363" actId="20577"/>
          <ac:spMkLst>
            <pc:docMk/>
            <pc:sldMk cId="1649433714" sldId="338"/>
            <ac:spMk id="2" creationId="{25EC754D-EBE5-44AE-BD30-ED165D16225B}"/>
          </ac:spMkLst>
        </pc:spChg>
        <pc:spChg chg="add del mod">
          <ac:chgData name="Tollef Struksnes Jahren" userId="9d445570-a449-4513-bfeb-7fce20956292" providerId="ADAL" clId="{CB1213E1-FACB-4A02-AD9D-83A829DEACDB}" dt="2018-03-06T21:57:30.506" v="9460" actId="20577"/>
          <ac:spMkLst>
            <pc:docMk/>
            <pc:sldMk cId="1649433714" sldId="338"/>
            <ac:spMk id="3" creationId="{4B5AB7D0-F695-48E7-AF34-3BF5D6D54BA2}"/>
          </ac:spMkLst>
        </pc:spChg>
        <pc:picChg chg="add del mod">
          <ac:chgData name="Tollef Struksnes Jahren" userId="9d445570-a449-4513-bfeb-7fce20956292" providerId="ADAL" clId="{CB1213E1-FACB-4A02-AD9D-83A829DEACDB}" dt="2018-03-06T21:55:41.835" v="9367" actId="20577"/>
          <ac:picMkLst>
            <pc:docMk/>
            <pc:sldMk cId="1649433714" sldId="338"/>
            <ac:picMk id="5" creationId="{EC68B839-CC5F-4908-AD3D-56C971403444}"/>
          </ac:picMkLst>
        </pc:picChg>
        <pc:picChg chg="add mod">
          <ac:chgData name="Tollef Struksnes Jahren" userId="9d445570-a449-4513-bfeb-7fce20956292" providerId="ADAL" clId="{CB1213E1-FACB-4A02-AD9D-83A829DEACDB}" dt="2018-03-06T21:55:48.016" v="9373" actId="1076"/>
          <ac:picMkLst>
            <pc:docMk/>
            <pc:sldMk cId="1649433714" sldId="338"/>
            <ac:picMk id="6" creationId="{496BEE1E-31D3-466F-8F28-90CE1001EAE9}"/>
          </ac:picMkLst>
        </pc:picChg>
      </pc:sldChg>
      <pc:sldChg chg="modSp add">
        <pc:chgData name="Tollef Struksnes Jahren" userId="9d445570-a449-4513-bfeb-7fce20956292" providerId="ADAL" clId="{CB1213E1-FACB-4A02-AD9D-83A829DEACDB}" dt="2018-03-07T08:25:01.421" v="11602" actId="113"/>
        <pc:sldMkLst>
          <pc:docMk/>
          <pc:sldMk cId="2272901725" sldId="339"/>
        </pc:sldMkLst>
        <pc:spChg chg="mod">
          <ac:chgData name="Tollef Struksnes Jahren" userId="9d445570-a449-4513-bfeb-7fce20956292" providerId="ADAL" clId="{CB1213E1-FACB-4A02-AD9D-83A829DEACDB}" dt="2018-03-06T22:00:39.817" v="9588" actId="20577"/>
          <ac:spMkLst>
            <pc:docMk/>
            <pc:sldMk cId="2272901725" sldId="339"/>
            <ac:spMk id="2" creationId="{1BD4E1F6-1FF5-44B0-8140-9506613DC653}"/>
          </ac:spMkLst>
        </pc:spChg>
        <pc:spChg chg="mod">
          <ac:chgData name="Tollef Struksnes Jahren" userId="9d445570-a449-4513-bfeb-7fce20956292" providerId="ADAL" clId="{CB1213E1-FACB-4A02-AD9D-83A829DEACDB}" dt="2018-03-07T08:25:01.421" v="11602" actId="113"/>
          <ac:spMkLst>
            <pc:docMk/>
            <pc:sldMk cId="2272901725" sldId="339"/>
            <ac:spMk id="3" creationId="{463BD059-B391-4FB8-B0CA-A81DB93CB3AA}"/>
          </ac:spMkLst>
        </pc:spChg>
      </pc:sldChg>
      <pc:sldChg chg="addSp delSp modSp add">
        <pc:chgData name="Tollef Struksnes Jahren" userId="9d445570-a449-4513-bfeb-7fce20956292" providerId="ADAL" clId="{CB1213E1-FACB-4A02-AD9D-83A829DEACDB}" dt="2018-03-06T22:18:44.950" v="9899" actId="1076"/>
        <pc:sldMkLst>
          <pc:docMk/>
          <pc:sldMk cId="2629816094" sldId="340"/>
        </pc:sldMkLst>
        <pc:spChg chg="mod">
          <ac:chgData name="Tollef Struksnes Jahren" userId="9d445570-a449-4513-bfeb-7fce20956292" providerId="ADAL" clId="{CB1213E1-FACB-4A02-AD9D-83A829DEACDB}" dt="2018-03-06T22:05:03.176" v="9780" actId="1076"/>
          <ac:spMkLst>
            <pc:docMk/>
            <pc:sldMk cId="2629816094" sldId="340"/>
            <ac:spMk id="2" creationId="{E9D9332E-9C9F-4D88-AE2C-B8CE4F13E0BE}"/>
          </ac:spMkLst>
        </pc:spChg>
        <pc:spChg chg="del">
          <ac:chgData name="Tollef Struksnes Jahren" userId="9d445570-a449-4513-bfeb-7fce20956292" providerId="ADAL" clId="{CB1213E1-FACB-4A02-AD9D-83A829DEACDB}" dt="2018-03-06T22:09:33.532" v="9789" actId="1076"/>
          <ac:spMkLst>
            <pc:docMk/>
            <pc:sldMk cId="2629816094" sldId="340"/>
            <ac:spMk id="3" creationId="{05D25A89-9A95-42C5-9F4C-9221019649E7}"/>
          </ac:spMkLst>
        </pc:spChg>
        <pc:picChg chg="add del mod">
          <ac:chgData name="Tollef Struksnes Jahren" userId="9d445570-a449-4513-bfeb-7fce20956292" providerId="ADAL" clId="{CB1213E1-FACB-4A02-AD9D-83A829DEACDB}" dt="2018-03-06T22:09:32.555" v="9788" actId="478"/>
          <ac:picMkLst>
            <pc:docMk/>
            <pc:sldMk cId="2629816094" sldId="340"/>
            <ac:picMk id="5" creationId="{7991B28C-52E5-46FC-BFCA-CC41C25C6094}"/>
          </ac:picMkLst>
        </pc:picChg>
        <pc:picChg chg="add mod">
          <ac:chgData name="Tollef Struksnes Jahren" userId="9d445570-a449-4513-bfeb-7fce20956292" providerId="ADAL" clId="{CB1213E1-FACB-4A02-AD9D-83A829DEACDB}" dt="2018-03-06T22:18:44.950" v="9899" actId="1076"/>
          <ac:picMkLst>
            <pc:docMk/>
            <pc:sldMk cId="2629816094" sldId="340"/>
            <ac:picMk id="6" creationId="{870A8A4A-867D-4591-A387-6022FB6AF704}"/>
          </ac:picMkLst>
        </pc:picChg>
      </pc:sldChg>
      <pc:sldChg chg="addSp delSp modSp add">
        <pc:chgData name="Tollef Struksnes Jahren" userId="9d445570-a449-4513-bfeb-7fce20956292" providerId="ADAL" clId="{CB1213E1-FACB-4A02-AD9D-83A829DEACDB}" dt="2018-03-06T22:18:08.857" v="9898" actId="1076"/>
        <pc:sldMkLst>
          <pc:docMk/>
          <pc:sldMk cId="4113656604" sldId="341"/>
        </pc:sldMkLst>
        <pc:spChg chg="mod">
          <ac:chgData name="Tollef Struksnes Jahren" userId="9d445570-a449-4513-bfeb-7fce20956292" providerId="ADAL" clId="{CB1213E1-FACB-4A02-AD9D-83A829DEACDB}" dt="2018-03-06T22:15:09.467" v="9863" actId="20577"/>
          <ac:spMkLst>
            <pc:docMk/>
            <pc:sldMk cId="4113656604" sldId="341"/>
            <ac:spMk id="2" creationId="{3FDECEF2-F194-451E-8666-FE89E3422007}"/>
          </ac:spMkLst>
        </pc:spChg>
        <pc:spChg chg="del">
          <ac:chgData name="Tollef Struksnes Jahren" userId="9d445570-a449-4513-bfeb-7fce20956292" providerId="ADAL" clId="{CB1213E1-FACB-4A02-AD9D-83A829DEACDB}" dt="2018-03-06T22:12:09.026" v="9794" actId="1076"/>
          <ac:spMkLst>
            <pc:docMk/>
            <pc:sldMk cId="4113656604" sldId="341"/>
            <ac:spMk id="3" creationId="{638BE893-D483-41AB-99FE-2651DE146E7C}"/>
          </ac:spMkLst>
        </pc:spChg>
        <pc:spChg chg="add mod">
          <ac:chgData name="Tollef Struksnes Jahren" userId="9d445570-a449-4513-bfeb-7fce20956292" providerId="ADAL" clId="{CB1213E1-FACB-4A02-AD9D-83A829DEACDB}" dt="2018-03-06T22:18:08.857" v="9898" actId="1076"/>
          <ac:spMkLst>
            <pc:docMk/>
            <pc:sldMk cId="4113656604" sldId="341"/>
            <ac:spMk id="6" creationId="{7E8D7B82-DF5E-4ACC-9AF3-700B67C1A5B8}"/>
          </ac:spMkLst>
        </pc:spChg>
        <pc:spChg chg="add mod">
          <ac:chgData name="Tollef Struksnes Jahren" userId="9d445570-a449-4513-bfeb-7fce20956292" providerId="ADAL" clId="{CB1213E1-FACB-4A02-AD9D-83A829DEACDB}" dt="2018-03-06T22:18:08.857" v="9898" actId="1076"/>
          <ac:spMkLst>
            <pc:docMk/>
            <pc:sldMk cId="4113656604" sldId="341"/>
            <ac:spMk id="7" creationId="{E29328CE-60BA-42ED-8F5F-2C8CF462929C}"/>
          </ac:spMkLst>
        </pc:spChg>
        <pc:picChg chg="add mod">
          <ac:chgData name="Tollef Struksnes Jahren" userId="9d445570-a449-4513-bfeb-7fce20956292" providerId="ADAL" clId="{CB1213E1-FACB-4A02-AD9D-83A829DEACDB}" dt="2018-03-06T22:18:08.857" v="9898" actId="1076"/>
          <ac:picMkLst>
            <pc:docMk/>
            <pc:sldMk cId="4113656604" sldId="341"/>
            <ac:picMk id="5" creationId="{8435CCFA-CEC2-4AFB-A51F-5E1323FC2CF8}"/>
          </ac:picMkLst>
        </pc:picChg>
      </pc:sldChg>
      <pc:sldChg chg="add del">
        <pc:chgData name="Tollef Struksnes Jahren" userId="9d445570-a449-4513-bfeb-7fce20956292" providerId="ADAL" clId="{CB1213E1-FACB-4A02-AD9D-83A829DEACDB}" dt="2018-03-06T23:48:07.632" v="10747" actId="2696"/>
        <pc:sldMkLst>
          <pc:docMk/>
          <pc:sldMk cId="618044666" sldId="342"/>
        </pc:sldMkLst>
      </pc:sldChg>
      <pc:sldChg chg="add del">
        <pc:chgData name="Tollef Struksnes Jahren" userId="9d445570-a449-4513-bfeb-7fce20956292" providerId="ADAL" clId="{CB1213E1-FACB-4A02-AD9D-83A829DEACDB}" dt="2018-03-06T23:48:06.928" v="10746" actId="2696"/>
        <pc:sldMkLst>
          <pc:docMk/>
          <pc:sldMk cId="2754194971" sldId="343"/>
        </pc:sldMkLst>
      </pc:sldChg>
      <pc:sldChg chg="add del">
        <pc:chgData name="Tollef Struksnes Jahren" userId="9d445570-a449-4513-bfeb-7fce20956292" providerId="ADAL" clId="{CB1213E1-FACB-4A02-AD9D-83A829DEACDB}" dt="2018-03-06T23:46:52.087" v="10737" actId="2696"/>
        <pc:sldMkLst>
          <pc:docMk/>
          <pc:sldMk cId="2789111557" sldId="344"/>
        </pc:sldMkLst>
      </pc:sldChg>
      <pc:sldChg chg="modSp add del">
        <pc:chgData name="Tollef Struksnes Jahren" userId="9d445570-a449-4513-bfeb-7fce20956292" providerId="ADAL" clId="{CB1213E1-FACB-4A02-AD9D-83A829DEACDB}" dt="2018-03-06T23:46:53.616" v="10738" actId="2696"/>
        <pc:sldMkLst>
          <pc:docMk/>
          <pc:sldMk cId="1199069648" sldId="345"/>
        </pc:sldMkLst>
        <pc:spChg chg="mod">
          <ac:chgData name="Tollef Struksnes Jahren" userId="9d445570-a449-4513-bfeb-7fce20956292" providerId="ADAL" clId="{CB1213E1-FACB-4A02-AD9D-83A829DEACDB}" dt="2018-03-06T22:21:28.988" v="9983" actId="20577"/>
          <ac:spMkLst>
            <pc:docMk/>
            <pc:sldMk cId="1199069648" sldId="345"/>
            <ac:spMk id="3" creationId="{D30B1570-27E2-4D11-BD3D-E9564814248C}"/>
          </ac:spMkLst>
        </pc:spChg>
      </pc:sldChg>
      <pc:sldChg chg="add del">
        <pc:chgData name="Tollef Struksnes Jahren" userId="9d445570-a449-4513-bfeb-7fce20956292" providerId="ADAL" clId="{CB1213E1-FACB-4A02-AD9D-83A829DEACDB}" dt="2018-03-06T23:46:50.055" v="10736" actId="2696"/>
        <pc:sldMkLst>
          <pc:docMk/>
          <pc:sldMk cId="3572898670" sldId="346"/>
        </pc:sldMkLst>
      </pc:sldChg>
      <pc:sldChg chg="modSp add del">
        <pc:chgData name="Tollef Struksnes Jahren" userId="9d445570-a449-4513-bfeb-7fce20956292" providerId="ADAL" clId="{CB1213E1-FACB-4A02-AD9D-83A829DEACDB}" dt="2018-03-06T22:25:08.898" v="10012" actId="2696"/>
        <pc:sldMkLst>
          <pc:docMk/>
          <pc:sldMk cId="1303655164" sldId="347"/>
        </pc:sldMkLst>
        <pc:spChg chg="mod">
          <ac:chgData name="Tollef Struksnes Jahren" userId="9d445570-a449-4513-bfeb-7fce20956292" providerId="ADAL" clId="{CB1213E1-FACB-4A02-AD9D-83A829DEACDB}" dt="2018-03-06T22:22:56.230" v="9992" actId="20577"/>
          <ac:spMkLst>
            <pc:docMk/>
            <pc:sldMk cId="1303655164" sldId="347"/>
            <ac:spMk id="2" creationId="{F5A79ED4-4BED-4DC6-B7D3-A35C05F78B4B}"/>
          </ac:spMkLst>
        </pc:spChg>
      </pc:sldChg>
      <pc:sldChg chg="addSp delSp modSp add del">
        <pc:chgData name="Tollef Struksnes Jahren" userId="9d445570-a449-4513-bfeb-7fce20956292" providerId="ADAL" clId="{CB1213E1-FACB-4A02-AD9D-83A829DEACDB}" dt="2018-03-06T22:24:57.682" v="10008" actId="2696"/>
        <pc:sldMkLst>
          <pc:docMk/>
          <pc:sldMk cId="1871402365" sldId="348"/>
        </pc:sldMkLst>
        <pc:spChg chg="mod">
          <ac:chgData name="Tollef Struksnes Jahren" userId="9d445570-a449-4513-bfeb-7fce20956292" providerId="ADAL" clId="{CB1213E1-FACB-4A02-AD9D-83A829DEACDB}" dt="2018-03-06T22:24:02.756" v="10001" actId="20577"/>
          <ac:spMkLst>
            <pc:docMk/>
            <pc:sldMk cId="1871402365" sldId="348"/>
            <ac:spMk id="2" creationId="{FA75B3FC-9858-45E5-8ACE-EC8E081D6425}"/>
          </ac:spMkLst>
        </pc:spChg>
        <pc:spChg chg="del">
          <ac:chgData name="Tollef Struksnes Jahren" userId="9d445570-a449-4513-bfeb-7fce20956292" providerId="ADAL" clId="{CB1213E1-FACB-4A02-AD9D-83A829DEACDB}" dt="2018-03-06T22:24:14.415" v="10002" actId="2696"/>
          <ac:spMkLst>
            <pc:docMk/>
            <pc:sldMk cId="1871402365" sldId="348"/>
            <ac:spMk id="3" creationId="{89FD3259-6773-40F6-9AD0-A703554CA421}"/>
          </ac:spMkLst>
        </pc:spChg>
        <pc:picChg chg="add mod">
          <ac:chgData name="Tollef Struksnes Jahren" userId="9d445570-a449-4513-bfeb-7fce20956292" providerId="ADAL" clId="{CB1213E1-FACB-4A02-AD9D-83A829DEACDB}" dt="2018-03-06T22:24:21.734" v="10006" actId="1076"/>
          <ac:picMkLst>
            <pc:docMk/>
            <pc:sldMk cId="1871402365" sldId="348"/>
            <ac:picMk id="5" creationId="{5CA64C0D-A53C-46EF-824E-58BE9E697BA3}"/>
          </ac:picMkLst>
        </pc:picChg>
      </pc:sldChg>
      <pc:sldChg chg="addSp modSp add">
        <pc:chgData name="Tollef Struksnes Jahren" userId="9d445570-a449-4513-bfeb-7fce20956292" providerId="ADAL" clId="{CB1213E1-FACB-4A02-AD9D-83A829DEACDB}" dt="2018-03-07T07:08:14.163" v="11362" actId="20577"/>
        <pc:sldMkLst>
          <pc:docMk/>
          <pc:sldMk cId="2640017932" sldId="348"/>
        </pc:sldMkLst>
        <pc:spChg chg="add mod">
          <ac:chgData name="Tollef Struksnes Jahren" userId="9d445570-a449-4513-bfeb-7fce20956292" providerId="ADAL" clId="{CB1213E1-FACB-4A02-AD9D-83A829DEACDB}" dt="2018-03-07T07:08:14.163" v="11362" actId="20577"/>
          <ac:spMkLst>
            <pc:docMk/>
            <pc:sldMk cId="2640017932" sldId="348"/>
            <ac:spMk id="3" creationId="{1319BBD0-BECF-48C1-8A65-D5115BA686AD}"/>
          </ac:spMkLst>
        </pc:spChg>
        <pc:picChg chg="mod">
          <ac:chgData name="Tollef Struksnes Jahren" userId="9d445570-a449-4513-bfeb-7fce20956292" providerId="ADAL" clId="{CB1213E1-FACB-4A02-AD9D-83A829DEACDB}" dt="2018-03-06T23:52:35.326" v="10773" actId="14100"/>
          <ac:picMkLst>
            <pc:docMk/>
            <pc:sldMk cId="2640017932" sldId="348"/>
            <ac:picMk id="5" creationId="{5CA64C0D-A53C-46EF-824E-58BE9E697BA3}"/>
          </ac:picMkLst>
        </pc:picChg>
      </pc:sldChg>
      <pc:sldChg chg="add del">
        <pc:chgData name="Tollef Struksnes Jahren" userId="9d445570-a449-4513-bfeb-7fce20956292" providerId="ADAL" clId="{CB1213E1-FACB-4A02-AD9D-83A829DEACDB}" dt="2018-03-06T22:25:06.853" v="10011" actId="2696"/>
        <pc:sldMkLst>
          <pc:docMk/>
          <pc:sldMk cId="767053883" sldId="349"/>
        </pc:sldMkLst>
      </pc:sldChg>
      <pc:sldChg chg="add del">
        <pc:chgData name="Tollef Struksnes Jahren" userId="9d445570-a449-4513-bfeb-7fce20956292" providerId="ADAL" clId="{CB1213E1-FACB-4A02-AD9D-83A829DEACDB}" dt="2018-03-06T22:24:57.691" v="10009" actId="2696"/>
        <pc:sldMkLst>
          <pc:docMk/>
          <pc:sldMk cId="2213121167" sldId="349"/>
        </pc:sldMkLst>
      </pc:sldChg>
      <pc:sldChg chg="addSp delSp modSp add">
        <pc:chgData name="Tollef Struksnes Jahren" userId="9d445570-a449-4513-bfeb-7fce20956292" providerId="ADAL" clId="{CB1213E1-FACB-4A02-AD9D-83A829DEACDB}" dt="2018-03-07T07:08:02.629" v="11361" actId="20577"/>
        <pc:sldMkLst>
          <pc:docMk/>
          <pc:sldMk cId="4125189837" sldId="349"/>
        </pc:sldMkLst>
        <pc:spChg chg="mod">
          <ac:chgData name="Tollef Struksnes Jahren" userId="9d445570-a449-4513-bfeb-7fce20956292" providerId="ADAL" clId="{CB1213E1-FACB-4A02-AD9D-83A829DEACDB}" dt="2018-03-06T22:51:56.111" v="10086" actId="2696"/>
          <ac:spMkLst>
            <pc:docMk/>
            <pc:sldMk cId="4125189837" sldId="349"/>
            <ac:spMk id="2" creationId="{C35EE9B0-7AF6-4272-9BBF-B7FFDC92E59B}"/>
          </ac:spMkLst>
        </pc:spChg>
        <pc:spChg chg="mod">
          <ac:chgData name="Tollef Struksnes Jahren" userId="9d445570-a449-4513-bfeb-7fce20956292" providerId="ADAL" clId="{CB1213E1-FACB-4A02-AD9D-83A829DEACDB}" dt="2018-03-07T07:08:02.629" v="11361" actId="20577"/>
          <ac:spMkLst>
            <pc:docMk/>
            <pc:sldMk cId="4125189837" sldId="349"/>
            <ac:spMk id="3" creationId="{3CBE95C4-A284-43E3-982F-81DF234FA9AE}"/>
          </ac:spMkLst>
        </pc:spChg>
        <pc:picChg chg="add del mod">
          <ac:chgData name="Tollef Struksnes Jahren" userId="9d445570-a449-4513-bfeb-7fce20956292" providerId="ADAL" clId="{CB1213E1-FACB-4A02-AD9D-83A829DEACDB}" dt="2018-03-06T23:52:37.799" v="10774" actId="478"/>
          <ac:picMkLst>
            <pc:docMk/>
            <pc:sldMk cId="4125189837" sldId="349"/>
            <ac:picMk id="5" creationId="{7F5DB3F6-3DEC-4840-8DA2-61859F14C19C}"/>
          </ac:picMkLst>
        </pc:picChg>
        <pc:picChg chg="add">
          <ac:chgData name="Tollef Struksnes Jahren" userId="9d445570-a449-4513-bfeb-7fce20956292" providerId="ADAL" clId="{CB1213E1-FACB-4A02-AD9D-83A829DEACDB}" dt="2018-03-06T23:52:38.146" v="10775" actId="2696"/>
          <ac:picMkLst>
            <pc:docMk/>
            <pc:sldMk cId="4125189837" sldId="349"/>
            <ac:picMk id="6" creationId="{62FA04C4-8580-4D39-9D51-BBCCDF0F3F37}"/>
          </ac:picMkLst>
        </pc:picChg>
      </pc:sldChg>
      <pc:sldChg chg="addSp modSp add del">
        <pc:chgData name="Tollef Struksnes Jahren" userId="9d445570-a449-4513-bfeb-7fce20956292" providerId="ADAL" clId="{CB1213E1-FACB-4A02-AD9D-83A829DEACDB}" dt="2018-03-07T06:43:17.566" v="11290" actId="2696"/>
        <pc:sldMkLst>
          <pc:docMk/>
          <pc:sldMk cId="1355218908" sldId="350"/>
        </pc:sldMkLst>
        <pc:spChg chg="mod">
          <ac:chgData name="Tollef Struksnes Jahren" userId="9d445570-a449-4513-bfeb-7fce20956292" providerId="ADAL" clId="{CB1213E1-FACB-4A02-AD9D-83A829DEACDB}" dt="2018-03-06T23:09:03.719" v="10168" actId="20577"/>
          <ac:spMkLst>
            <pc:docMk/>
            <pc:sldMk cId="1355218908" sldId="350"/>
            <ac:spMk id="2" creationId="{D7B5D18F-C37E-4554-8110-5B06C2B8E41C}"/>
          </ac:spMkLst>
        </pc:spChg>
        <pc:spChg chg="mod">
          <ac:chgData name="Tollef Struksnes Jahren" userId="9d445570-a449-4513-bfeb-7fce20956292" providerId="ADAL" clId="{CB1213E1-FACB-4A02-AD9D-83A829DEACDB}" dt="2018-03-06T23:09:33.042" v="10173" actId="2696"/>
          <ac:spMkLst>
            <pc:docMk/>
            <pc:sldMk cId="1355218908" sldId="350"/>
            <ac:spMk id="3" creationId="{20198720-DF53-424E-8F54-BF10AC78F0F6}"/>
          </ac:spMkLst>
        </pc:spChg>
        <pc:picChg chg="add mod">
          <ac:chgData name="Tollef Struksnes Jahren" userId="9d445570-a449-4513-bfeb-7fce20956292" providerId="ADAL" clId="{CB1213E1-FACB-4A02-AD9D-83A829DEACDB}" dt="2018-03-06T23:09:10.200" v="10170" actId="1076"/>
          <ac:picMkLst>
            <pc:docMk/>
            <pc:sldMk cId="1355218908" sldId="350"/>
            <ac:picMk id="5" creationId="{8B7B04A8-C4F6-4711-8F72-DF56B9A3E841}"/>
          </ac:picMkLst>
        </pc:picChg>
      </pc:sldChg>
      <pc:sldChg chg="modSp add">
        <pc:chgData name="Tollef Struksnes Jahren" userId="9d445570-a449-4513-bfeb-7fce20956292" providerId="ADAL" clId="{CB1213E1-FACB-4A02-AD9D-83A829DEACDB}" dt="2018-03-06T23:52:56.502" v="10776" actId="20577"/>
        <pc:sldMkLst>
          <pc:docMk/>
          <pc:sldMk cId="3424959246" sldId="351"/>
        </pc:sldMkLst>
        <pc:spChg chg="mod">
          <ac:chgData name="Tollef Struksnes Jahren" userId="9d445570-a449-4513-bfeb-7fce20956292" providerId="ADAL" clId="{CB1213E1-FACB-4A02-AD9D-83A829DEACDB}" dt="2018-03-06T23:29:37.899" v="10592" actId="20577"/>
          <ac:spMkLst>
            <pc:docMk/>
            <pc:sldMk cId="3424959246" sldId="351"/>
            <ac:spMk id="2" creationId="{F3715848-FA0F-4CAC-B4FF-398A7698E6EC}"/>
          </ac:spMkLst>
        </pc:spChg>
        <pc:spChg chg="mod">
          <ac:chgData name="Tollef Struksnes Jahren" userId="9d445570-a449-4513-bfeb-7fce20956292" providerId="ADAL" clId="{CB1213E1-FACB-4A02-AD9D-83A829DEACDB}" dt="2018-03-06T23:52:56.502" v="10776" actId="20577"/>
          <ac:spMkLst>
            <pc:docMk/>
            <pc:sldMk cId="3424959246" sldId="351"/>
            <ac:spMk id="3" creationId="{4F064DC3-C5AC-494A-BBBB-1474C3177F74}"/>
          </ac:spMkLst>
        </pc:spChg>
      </pc:sldChg>
      <pc:sldChg chg="modSp add">
        <pc:chgData name="Tollef Struksnes Jahren" userId="9d445570-a449-4513-bfeb-7fce20956292" providerId="ADAL" clId="{CB1213E1-FACB-4A02-AD9D-83A829DEACDB}" dt="2018-03-06T23:35:54.721" v="10667" actId="2696"/>
        <pc:sldMkLst>
          <pc:docMk/>
          <pc:sldMk cId="1337975149" sldId="352"/>
        </pc:sldMkLst>
        <pc:spChg chg="mod">
          <ac:chgData name="Tollef Struksnes Jahren" userId="9d445570-a449-4513-bfeb-7fce20956292" providerId="ADAL" clId="{CB1213E1-FACB-4A02-AD9D-83A829DEACDB}" dt="2018-03-06T23:35:39.292" v="10665" actId="20577"/>
          <ac:spMkLst>
            <pc:docMk/>
            <pc:sldMk cId="1337975149" sldId="352"/>
            <ac:spMk id="2" creationId="{51ED09A9-058B-4562-A18C-A7CAA6F11448}"/>
          </ac:spMkLst>
        </pc:spChg>
        <pc:spChg chg="mod">
          <ac:chgData name="Tollef Struksnes Jahren" userId="9d445570-a449-4513-bfeb-7fce20956292" providerId="ADAL" clId="{CB1213E1-FACB-4A02-AD9D-83A829DEACDB}" dt="2018-03-06T23:35:54.721" v="10667" actId="2696"/>
          <ac:spMkLst>
            <pc:docMk/>
            <pc:sldMk cId="1337975149" sldId="352"/>
            <ac:spMk id="3" creationId="{4649E6B1-46E4-4256-9B9D-5886E6BA227F}"/>
          </ac:spMkLst>
        </pc:spChg>
      </pc:sldChg>
      <pc:sldChg chg="modSp add">
        <pc:chgData name="Tollef Struksnes Jahren" userId="9d445570-a449-4513-bfeb-7fce20956292" providerId="ADAL" clId="{CB1213E1-FACB-4A02-AD9D-83A829DEACDB}" dt="2018-03-07T07:19:38.005" v="11452" actId="20577"/>
        <pc:sldMkLst>
          <pc:docMk/>
          <pc:sldMk cId="655449702" sldId="353"/>
        </pc:sldMkLst>
        <pc:spChg chg="mod">
          <ac:chgData name="Tollef Struksnes Jahren" userId="9d445570-a449-4513-bfeb-7fce20956292" providerId="ADAL" clId="{CB1213E1-FACB-4A02-AD9D-83A829DEACDB}" dt="2018-03-07T07:19:38.005" v="11452" actId="20577"/>
          <ac:spMkLst>
            <pc:docMk/>
            <pc:sldMk cId="655449702" sldId="353"/>
            <ac:spMk id="3" creationId="{D30B1570-27E2-4D11-BD3D-E9564814248C}"/>
          </ac:spMkLst>
        </pc:spChg>
      </pc:sldChg>
      <pc:sldChg chg="modSp add">
        <pc:chgData name="Tollef Struksnes Jahren" userId="9d445570-a449-4513-bfeb-7fce20956292" providerId="ADAL" clId="{CB1213E1-FACB-4A02-AD9D-83A829DEACDB}" dt="2018-03-07T07:19:42.822" v="11454" actId="14100"/>
        <pc:sldMkLst>
          <pc:docMk/>
          <pc:sldMk cId="820139156" sldId="354"/>
        </pc:sldMkLst>
        <pc:spChg chg="mod">
          <ac:chgData name="Tollef Struksnes Jahren" userId="9d445570-a449-4513-bfeb-7fce20956292" providerId="ADAL" clId="{CB1213E1-FACB-4A02-AD9D-83A829DEACDB}" dt="2018-03-07T07:19:42.822" v="11454" actId="14100"/>
          <ac:spMkLst>
            <pc:docMk/>
            <pc:sldMk cId="820139156" sldId="354"/>
            <ac:spMk id="3" creationId="{D30B1570-27E2-4D11-BD3D-E9564814248C}"/>
          </ac:spMkLst>
        </pc:spChg>
      </pc:sldChg>
      <pc:sldChg chg="modSp add">
        <pc:chgData name="Tollef Struksnes Jahren" userId="9d445570-a449-4513-bfeb-7fce20956292" providerId="ADAL" clId="{CB1213E1-FACB-4A02-AD9D-83A829DEACDB}" dt="2018-03-07T07:18:32.011" v="11442" actId="20577"/>
        <pc:sldMkLst>
          <pc:docMk/>
          <pc:sldMk cId="1945936727" sldId="355"/>
        </pc:sldMkLst>
        <pc:spChg chg="mod">
          <ac:chgData name="Tollef Struksnes Jahren" userId="9d445570-a449-4513-bfeb-7fce20956292" providerId="ADAL" clId="{CB1213E1-FACB-4A02-AD9D-83A829DEACDB}" dt="2018-03-06T23:43:38.413" v="10723" actId="20577"/>
          <ac:spMkLst>
            <pc:docMk/>
            <pc:sldMk cId="1945936727" sldId="355"/>
            <ac:spMk id="2" creationId="{A8CC6F27-33AD-4713-8B20-3C7BE4D65126}"/>
          </ac:spMkLst>
        </pc:spChg>
        <pc:spChg chg="mod">
          <ac:chgData name="Tollef Struksnes Jahren" userId="9d445570-a449-4513-bfeb-7fce20956292" providerId="ADAL" clId="{CB1213E1-FACB-4A02-AD9D-83A829DEACDB}" dt="2018-03-07T07:18:32.011" v="11442" actId="20577"/>
          <ac:spMkLst>
            <pc:docMk/>
            <pc:sldMk cId="1945936727" sldId="355"/>
            <ac:spMk id="3" creationId="{9B9D5D99-4182-4E4C-BF0E-7AE509C85851}"/>
          </ac:spMkLst>
        </pc:spChg>
      </pc:sldChg>
      <pc:sldChg chg="modSp add modAnim">
        <pc:chgData name="Tollef Struksnes Jahren" userId="9d445570-a449-4513-bfeb-7fce20956292" providerId="ADAL" clId="{CB1213E1-FACB-4A02-AD9D-83A829DEACDB}" dt="2018-03-07T08:41:59.998" v="11770" actId="20577"/>
        <pc:sldMkLst>
          <pc:docMk/>
          <pc:sldMk cId="1928664239" sldId="356"/>
        </pc:sldMkLst>
        <pc:spChg chg="mod">
          <ac:chgData name="Tollef Struksnes Jahren" userId="9d445570-a449-4513-bfeb-7fce20956292" providerId="ADAL" clId="{CB1213E1-FACB-4A02-AD9D-83A829DEACDB}" dt="2018-03-07T07:05:03.745" v="11299" actId="20577"/>
          <ac:spMkLst>
            <pc:docMk/>
            <pc:sldMk cId="1928664239" sldId="356"/>
            <ac:spMk id="2" creationId="{C9FFAFEA-A3D7-429F-92C6-DFB419D33D2B}"/>
          </ac:spMkLst>
        </pc:spChg>
        <pc:spChg chg="mod">
          <ac:chgData name="Tollef Struksnes Jahren" userId="9d445570-a449-4513-bfeb-7fce20956292" providerId="ADAL" clId="{CB1213E1-FACB-4A02-AD9D-83A829DEACDB}" dt="2018-03-07T08:41:59.998" v="11770" actId="20577"/>
          <ac:spMkLst>
            <pc:docMk/>
            <pc:sldMk cId="1928664239" sldId="356"/>
            <ac:spMk id="3" creationId="{A759DE4C-A61C-4F05-B675-7746B5D20A31}"/>
          </ac:spMkLst>
        </pc:spChg>
        <pc:picChg chg="mod">
          <ac:chgData name="Tollef Struksnes Jahren" userId="9d445570-a449-4513-bfeb-7fce20956292" providerId="ADAL" clId="{CB1213E1-FACB-4A02-AD9D-83A829DEACDB}" dt="2018-03-07T08:35:23.466" v="11607" actId="1076"/>
          <ac:picMkLst>
            <pc:docMk/>
            <pc:sldMk cId="1928664239" sldId="356"/>
            <ac:picMk id="5" creationId="{CAA5C4E4-2E21-4E04-89CD-8BD8B32DAFDF}"/>
          </ac:picMkLst>
        </pc:picChg>
        <pc:picChg chg="mod">
          <ac:chgData name="Tollef Struksnes Jahren" userId="9d445570-a449-4513-bfeb-7fce20956292" providerId="ADAL" clId="{CB1213E1-FACB-4A02-AD9D-83A829DEACDB}" dt="2018-03-07T08:35:23.466" v="11607" actId="1076"/>
          <ac:picMkLst>
            <pc:docMk/>
            <pc:sldMk cId="1928664239" sldId="356"/>
            <ac:picMk id="6" creationId="{D3567ED8-DD08-4B76-9EF9-6295675B2DEC}"/>
          </ac:picMkLst>
        </pc:picChg>
        <pc:picChg chg="mod">
          <ac:chgData name="Tollef Struksnes Jahren" userId="9d445570-a449-4513-bfeb-7fce20956292" providerId="ADAL" clId="{CB1213E1-FACB-4A02-AD9D-83A829DEACDB}" dt="2018-03-07T08:35:23.466" v="11607" actId="1076"/>
          <ac:picMkLst>
            <pc:docMk/>
            <pc:sldMk cId="1928664239" sldId="356"/>
            <ac:picMk id="8" creationId="{8803D4B1-15D5-4240-9402-2C12D53828EC}"/>
          </ac:picMkLst>
        </pc:picChg>
        <pc:picChg chg="mod">
          <ac:chgData name="Tollef Struksnes Jahren" userId="9d445570-a449-4513-bfeb-7fce20956292" providerId="ADAL" clId="{CB1213E1-FACB-4A02-AD9D-83A829DEACDB}" dt="2018-03-07T08:35:23.466" v="11607" actId="1076"/>
          <ac:picMkLst>
            <pc:docMk/>
            <pc:sldMk cId="1928664239" sldId="356"/>
            <ac:picMk id="9" creationId="{6465C9A3-2BC4-4B54-AF9F-A28A49D5B3BD}"/>
          </ac:picMkLst>
        </pc:picChg>
        <pc:cxnChg chg="mod">
          <ac:chgData name="Tollef Struksnes Jahren" userId="9d445570-a449-4513-bfeb-7fce20956292" providerId="ADAL" clId="{CB1213E1-FACB-4A02-AD9D-83A829DEACDB}" dt="2018-03-07T08:35:23.466" v="11607" actId="1076"/>
          <ac:cxnSpMkLst>
            <pc:docMk/>
            <pc:sldMk cId="1928664239" sldId="356"/>
            <ac:cxnSpMk id="7" creationId="{637F9145-8123-4310-83F2-D0BC1D320EE1}"/>
          </ac:cxnSpMkLst>
        </pc:cxnChg>
      </pc:sldChg>
      <pc:sldChg chg="add del">
        <pc:chgData name="Tollef Struksnes Jahren" userId="9d445570-a449-4513-bfeb-7fce20956292" providerId="ADAL" clId="{CB1213E1-FACB-4A02-AD9D-83A829DEACDB}" dt="2018-03-07T07:10:32.157" v="11435" actId="2696"/>
        <pc:sldMkLst>
          <pc:docMk/>
          <pc:sldMk cId="821490172" sldId="357"/>
        </pc:sldMkLst>
      </pc:sldChg>
      <pc:sldChg chg="delSp add">
        <pc:chgData name="Tollef Struksnes Jahren" userId="9d445570-a449-4513-bfeb-7fce20956292" providerId="ADAL" clId="{CB1213E1-FACB-4A02-AD9D-83A829DEACDB}" dt="2018-03-07T07:10:43.922" v="11436" actId="478"/>
        <pc:sldMkLst>
          <pc:docMk/>
          <pc:sldMk cId="1412504758" sldId="358"/>
        </pc:sldMkLst>
        <pc:picChg chg="del">
          <ac:chgData name="Tollef Struksnes Jahren" userId="9d445570-a449-4513-bfeb-7fce20956292" providerId="ADAL" clId="{CB1213E1-FACB-4A02-AD9D-83A829DEACDB}" dt="2018-03-07T07:10:43.922" v="11436" actId="478"/>
          <ac:picMkLst>
            <pc:docMk/>
            <pc:sldMk cId="1412504758" sldId="358"/>
            <ac:picMk id="5" creationId="{4E28FC51-522C-43ED-A325-20F672775C9B}"/>
          </ac:picMkLst>
        </pc:picChg>
      </pc:sldChg>
      <pc:sldChg chg="modSp add">
        <pc:chgData name="Tollef Struksnes Jahren" userId="9d445570-a449-4513-bfeb-7fce20956292" providerId="ADAL" clId="{CB1213E1-FACB-4A02-AD9D-83A829DEACDB}" dt="2018-03-07T08:37:16.381" v="11620" actId="20577"/>
        <pc:sldMkLst>
          <pc:docMk/>
          <pc:sldMk cId="4022289986" sldId="359"/>
        </pc:sldMkLst>
        <pc:spChg chg="mod">
          <ac:chgData name="Tollef Struksnes Jahren" userId="9d445570-a449-4513-bfeb-7fce20956292" providerId="ADAL" clId="{CB1213E1-FACB-4A02-AD9D-83A829DEACDB}" dt="2018-03-07T08:36:56.482" v="11616" actId="20577"/>
          <ac:spMkLst>
            <pc:docMk/>
            <pc:sldMk cId="4022289986" sldId="359"/>
            <ac:spMk id="2" creationId="{56DBB9E0-4C43-4721-88BE-535CCD37D9BC}"/>
          </ac:spMkLst>
        </pc:spChg>
        <pc:spChg chg="mod">
          <ac:chgData name="Tollef Struksnes Jahren" userId="9d445570-a449-4513-bfeb-7fce20956292" providerId="ADAL" clId="{CB1213E1-FACB-4A02-AD9D-83A829DEACDB}" dt="2018-03-07T08:37:16.381" v="11620" actId="20577"/>
          <ac:spMkLst>
            <pc:docMk/>
            <pc:sldMk cId="4022289986" sldId="359"/>
            <ac:spMk id="3" creationId="{5F542EF2-9F73-461D-AAC9-887AE735D6FD}"/>
          </ac:spMkLst>
        </pc:spChg>
      </pc:sldChg>
      <pc:sldChg chg="add del">
        <pc:chgData name="Tollef Struksnes Jahren" userId="9d445570-a449-4513-bfeb-7fce20956292" providerId="ADAL" clId="{CB1213E1-FACB-4A02-AD9D-83A829DEACDB}" dt="2018-03-07T08:39:13.706" v="11736" actId="2696"/>
        <pc:sldMkLst>
          <pc:docMk/>
          <pc:sldMk cId="590284337" sldId="360"/>
        </pc:sldMkLst>
      </pc:sldChg>
      <pc:sldChg chg="modSp add">
        <pc:chgData name="Tollef Struksnes Jahren" userId="9d445570-a449-4513-bfeb-7fce20956292" providerId="ADAL" clId="{CB1213E1-FACB-4A02-AD9D-83A829DEACDB}" dt="2018-03-07T08:42:51.461" v="11772" actId="14100"/>
        <pc:sldMkLst>
          <pc:docMk/>
          <pc:sldMk cId="2045666550" sldId="361"/>
        </pc:sldMkLst>
        <pc:spChg chg="mod">
          <ac:chgData name="Tollef Struksnes Jahren" userId="9d445570-a449-4513-bfeb-7fce20956292" providerId="ADAL" clId="{CB1213E1-FACB-4A02-AD9D-83A829DEACDB}" dt="2018-03-07T08:42:51.461" v="11772" actId="14100"/>
          <ac:spMkLst>
            <pc:docMk/>
            <pc:sldMk cId="2045666550" sldId="361"/>
            <ac:spMk id="3" creationId="{A53B3BEC-E335-4B57-AF3F-E97553C9A200}"/>
          </ac:spMkLst>
        </pc:spChg>
      </pc:sldChg>
      <pc:sldChg chg="add del">
        <pc:chgData name="Tollef Struksnes Jahren" userId="9d445570-a449-4513-bfeb-7fce20956292" providerId="ADAL" clId="{CB1213E1-FACB-4A02-AD9D-83A829DEACDB}" dt="2018-03-07T06:45:19.327" v="11291" actId="2696"/>
        <pc:sldMkLst>
          <pc:docMk/>
          <pc:sldMk cId="2137445397" sldId="362"/>
        </pc:sldMkLst>
      </pc:sldChg>
      <pc:sldChg chg="modSp add">
        <pc:chgData name="Tollef Struksnes Jahren" userId="9d445570-a449-4513-bfeb-7fce20956292" providerId="ADAL" clId="{CB1213E1-FACB-4A02-AD9D-83A829DEACDB}" dt="2018-03-07T07:18:51.827" v="11443" actId="20577"/>
        <pc:sldMkLst>
          <pc:docMk/>
          <pc:sldMk cId="4001718586" sldId="363"/>
        </pc:sldMkLst>
        <pc:spChg chg="mod">
          <ac:chgData name="Tollef Struksnes Jahren" userId="9d445570-a449-4513-bfeb-7fce20956292" providerId="ADAL" clId="{CB1213E1-FACB-4A02-AD9D-83A829DEACDB}" dt="2018-03-07T07:18:51.827" v="11443" actId="20577"/>
          <ac:spMkLst>
            <pc:docMk/>
            <pc:sldMk cId="4001718586" sldId="363"/>
            <ac:spMk id="3" creationId="{42AD2D50-E8A6-4CA6-ABE7-E3ED667CDC4B}"/>
          </ac:spMkLst>
        </pc:spChg>
      </pc:sldChg>
      <pc:sldChg chg="modSp add">
        <pc:chgData name="Tollef Struksnes Jahren" userId="9d445570-a449-4513-bfeb-7fce20956292" providerId="ADAL" clId="{CB1213E1-FACB-4A02-AD9D-83A829DEACDB}" dt="2018-03-07T08:32:31.541" v="11606" actId="20577"/>
        <pc:sldMkLst>
          <pc:docMk/>
          <pc:sldMk cId="2885135114" sldId="364"/>
        </pc:sldMkLst>
        <pc:spChg chg="mod">
          <ac:chgData name="Tollef Struksnes Jahren" userId="9d445570-a449-4513-bfeb-7fce20956292" providerId="ADAL" clId="{CB1213E1-FACB-4A02-AD9D-83A829DEACDB}" dt="2018-03-07T06:37:02.255" v="11019" actId="20577"/>
          <ac:spMkLst>
            <pc:docMk/>
            <pc:sldMk cId="2885135114" sldId="364"/>
            <ac:spMk id="2" creationId="{E9EDADF7-7BCA-43BB-A434-B52FF24D2528}"/>
          </ac:spMkLst>
        </pc:spChg>
        <pc:spChg chg="mod">
          <ac:chgData name="Tollef Struksnes Jahren" userId="9d445570-a449-4513-bfeb-7fce20956292" providerId="ADAL" clId="{CB1213E1-FACB-4A02-AD9D-83A829DEACDB}" dt="2018-03-07T08:32:31.541" v="11606" actId="20577"/>
          <ac:spMkLst>
            <pc:docMk/>
            <pc:sldMk cId="2885135114" sldId="364"/>
            <ac:spMk id="3" creationId="{6D01D6CE-D471-4471-AC8B-954177B8D033}"/>
          </ac:spMkLst>
        </pc:spChg>
      </pc:sldChg>
      <pc:sldChg chg="addSp modSp add">
        <pc:chgData name="Tollef Struksnes Jahren" userId="9d445570-a449-4513-bfeb-7fce20956292" providerId="ADAL" clId="{CB1213E1-FACB-4A02-AD9D-83A829DEACDB}" dt="2018-03-07T06:43:09.891" v="11289" actId="20577"/>
        <pc:sldMkLst>
          <pc:docMk/>
          <pc:sldMk cId="3109524739" sldId="365"/>
        </pc:sldMkLst>
        <pc:spChg chg="mod">
          <ac:chgData name="Tollef Struksnes Jahren" userId="9d445570-a449-4513-bfeb-7fce20956292" providerId="ADAL" clId="{CB1213E1-FACB-4A02-AD9D-83A829DEACDB}" dt="2018-03-07T06:39:13.062" v="11144" actId="20577"/>
          <ac:spMkLst>
            <pc:docMk/>
            <pc:sldMk cId="3109524739" sldId="365"/>
            <ac:spMk id="2" creationId="{D327CAE9-0297-4C55-BABB-F7CA7131F52D}"/>
          </ac:spMkLst>
        </pc:spChg>
        <pc:spChg chg="mod">
          <ac:chgData name="Tollef Struksnes Jahren" userId="9d445570-a449-4513-bfeb-7fce20956292" providerId="ADAL" clId="{CB1213E1-FACB-4A02-AD9D-83A829DEACDB}" dt="2018-03-07T06:43:09.891" v="11289" actId="20577"/>
          <ac:spMkLst>
            <pc:docMk/>
            <pc:sldMk cId="3109524739" sldId="365"/>
            <ac:spMk id="3" creationId="{1CAB6E69-EA20-440B-8656-B2692C033E73}"/>
          </ac:spMkLst>
        </pc:spChg>
        <pc:picChg chg="add mod">
          <ac:chgData name="Tollef Struksnes Jahren" userId="9d445570-a449-4513-bfeb-7fce20956292" providerId="ADAL" clId="{CB1213E1-FACB-4A02-AD9D-83A829DEACDB}" dt="2018-03-07T06:39:33.892" v="11164" actId="1076"/>
          <ac:picMkLst>
            <pc:docMk/>
            <pc:sldMk cId="3109524739" sldId="365"/>
            <ac:picMk id="5" creationId="{41D2E389-D55D-4858-A555-2AA4A0FD6607}"/>
          </ac:picMkLst>
        </pc:picChg>
      </pc:sldChg>
      <pc:sldChg chg="addSp modSp add">
        <pc:chgData name="Tollef Struksnes Jahren" userId="9d445570-a449-4513-bfeb-7fce20956292" providerId="ADAL" clId="{CB1213E1-FACB-4A02-AD9D-83A829DEACDB}" dt="2018-03-07T06:40:17.764" v="11192" actId="1076"/>
        <pc:sldMkLst>
          <pc:docMk/>
          <pc:sldMk cId="3529704997" sldId="366"/>
        </pc:sldMkLst>
        <pc:spChg chg="mod">
          <ac:chgData name="Tollef Struksnes Jahren" userId="9d445570-a449-4513-bfeb-7fce20956292" providerId="ADAL" clId="{CB1213E1-FACB-4A02-AD9D-83A829DEACDB}" dt="2018-03-07T06:39:44.451" v="11167" actId="1076"/>
          <ac:spMkLst>
            <pc:docMk/>
            <pc:sldMk cId="3529704997" sldId="366"/>
            <ac:spMk id="2" creationId="{7F75DF94-EEE5-409B-BF61-64A7CA31F039}"/>
          </ac:spMkLst>
        </pc:spChg>
        <pc:spChg chg="mod">
          <ac:chgData name="Tollef Struksnes Jahren" userId="9d445570-a449-4513-bfeb-7fce20956292" providerId="ADAL" clId="{CB1213E1-FACB-4A02-AD9D-83A829DEACDB}" dt="2018-03-07T06:39:53.690" v="11187" actId="20577"/>
          <ac:spMkLst>
            <pc:docMk/>
            <pc:sldMk cId="3529704997" sldId="366"/>
            <ac:spMk id="3" creationId="{0304B120-CC5A-4B0C-A35A-FF8F3C7A0599}"/>
          </ac:spMkLst>
        </pc:spChg>
        <pc:picChg chg="add mod">
          <ac:chgData name="Tollef Struksnes Jahren" userId="9d445570-a449-4513-bfeb-7fce20956292" providerId="ADAL" clId="{CB1213E1-FACB-4A02-AD9D-83A829DEACDB}" dt="2018-03-07T06:40:17.764" v="11192" actId="1076"/>
          <ac:picMkLst>
            <pc:docMk/>
            <pc:sldMk cId="3529704997" sldId="366"/>
            <ac:picMk id="5" creationId="{25BA9236-3D8B-4A57-9CFB-3E0C22CAEFEC}"/>
          </ac:picMkLst>
        </pc:picChg>
      </pc:sldChg>
      <pc:sldChg chg="addSp modSp add">
        <pc:chgData name="Tollef Struksnes Jahren" userId="9d445570-a449-4513-bfeb-7fce20956292" providerId="ADAL" clId="{CB1213E1-FACB-4A02-AD9D-83A829DEACDB}" dt="2018-03-07T06:41:15.721" v="11231" actId="1076"/>
        <pc:sldMkLst>
          <pc:docMk/>
          <pc:sldMk cId="2070405752" sldId="367"/>
        </pc:sldMkLst>
        <pc:spChg chg="mod">
          <ac:chgData name="Tollef Struksnes Jahren" userId="9d445570-a449-4513-bfeb-7fce20956292" providerId="ADAL" clId="{CB1213E1-FACB-4A02-AD9D-83A829DEACDB}" dt="2018-03-07T06:40:34.425" v="11194" actId="1076"/>
          <ac:spMkLst>
            <pc:docMk/>
            <pc:sldMk cId="2070405752" sldId="367"/>
            <ac:spMk id="2" creationId="{0578773A-CE40-4179-8385-B1F27E40D7D2}"/>
          </ac:spMkLst>
        </pc:spChg>
        <pc:spChg chg="mod">
          <ac:chgData name="Tollef Struksnes Jahren" userId="9d445570-a449-4513-bfeb-7fce20956292" providerId="ADAL" clId="{CB1213E1-FACB-4A02-AD9D-83A829DEACDB}" dt="2018-03-07T06:40:56.394" v="11227" actId="20577"/>
          <ac:spMkLst>
            <pc:docMk/>
            <pc:sldMk cId="2070405752" sldId="367"/>
            <ac:spMk id="3" creationId="{16D1CF57-B053-4B73-AF8D-A6ED2AD3CBC6}"/>
          </ac:spMkLst>
        </pc:spChg>
        <pc:picChg chg="add mod">
          <ac:chgData name="Tollef Struksnes Jahren" userId="9d445570-a449-4513-bfeb-7fce20956292" providerId="ADAL" clId="{CB1213E1-FACB-4A02-AD9D-83A829DEACDB}" dt="2018-03-07T06:41:15.721" v="11231" actId="1076"/>
          <ac:picMkLst>
            <pc:docMk/>
            <pc:sldMk cId="2070405752" sldId="367"/>
            <ac:picMk id="5" creationId="{5BFF45E0-A587-48ED-9DEE-67DC7AFBB674}"/>
          </ac:picMkLst>
        </pc:picChg>
      </pc:sldChg>
      <pc:sldChg chg="addSp modSp add del">
        <pc:chgData name="Tollef Struksnes Jahren" userId="9d445570-a449-4513-bfeb-7fce20956292" providerId="ADAL" clId="{CB1213E1-FACB-4A02-AD9D-83A829DEACDB}" dt="2018-03-07T08:36:02.457" v="11614" actId="2696"/>
        <pc:sldMkLst>
          <pc:docMk/>
          <pc:sldMk cId="4026713592" sldId="368"/>
        </pc:sldMkLst>
        <pc:spChg chg="mod">
          <ac:chgData name="Tollef Struksnes Jahren" userId="9d445570-a449-4513-bfeb-7fce20956292" providerId="ADAL" clId="{CB1213E1-FACB-4A02-AD9D-83A829DEACDB}" dt="2018-03-07T07:11:38.960" v="11438" actId="2696"/>
          <ac:spMkLst>
            <pc:docMk/>
            <pc:sldMk cId="4026713592" sldId="368"/>
            <ac:spMk id="2" creationId="{0FEA5D8A-A0A3-42D7-AD5C-FED8A368C2F8}"/>
          </ac:spMkLst>
        </pc:spChg>
        <pc:spChg chg="mod">
          <ac:chgData name="Tollef Struksnes Jahren" userId="9d445570-a449-4513-bfeb-7fce20956292" providerId="ADAL" clId="{CB1213E1-FACB-4A02-AD9D-83A829DEACDB}" dt="2018-03-07T07:11:47.514" v="11440" actId="14100"/>
          <ac:spMkLst>
            <pc:docMk/>
            <pc:sldMk cId="4026713592" sldId="368"/>
            <ac:spMk id="3" creationId="{3A0BD0F0-9DFD-40AD-B859-9509AA939434}"/>
          </ac:spMkLst>
        </pc:spChg>
        <pc:picChg chg="add">
          <ac:chgData name="Tollef Struksnes Jahren" userId="9d445570-a449-4513-bfeb-7fce20956292" providerId="ADAL" clId="{CB1213E1-FACB-4A02-AD9D-83A829DEACDB}" dt="2018-03-07T07:11:44.363" v="11439" actId="2696"/>
          <ac:picMkLst>
            <pc:docMk/>
            <pc:sldMk cId="4026713592" sldId="368"/>
            <ac:picMk id="5" creationId="{D4416FB4-DD7C-4228-AC20-21263225E0EF}"/>
          </ac:picMkLst>
        </pc:picChg>
        <pc:picChg chg="add">
          <ac:chgData name="Tollef Struksnes Jahren" userId="9d445570-a449-4513-bfeb-7fce20956292" providerId="ADAL" clId="{CB1213E1-FACB-4A02-AD9D-83A829DEACDB}" dt="2018-03-07T07:11:44.363" v="11439" actId="2696"/>
          <ac:picMkLst>
            <pc:docMk/>
            <pc:sldMk cId="4026713592" sldId="368"/>
            <ac:picMk id="6" creationId="{2C89154E-C8F1-4821-8D8F-1473E1AA9AA4}"/>
          </ac:picMkLst>
        </pc:picChg>
        <pc:picChg chg="add">
          <ac:chgData name="Tollef Struksnes Jahren" userId="9d445570-a449-4513-bfeb-7fce20956292" providerId="ADAL" clId="{CB1213E1-FACB-4A02-AD9D-83A829DEACDB}" dt="2018-03-07T07:11:44.363" v="11439" actId="2696"/>
          <ac:picMkLst>
            <pc:docMk/>
            <pc:sldMk cId="4026713592" sldId="368"/>
            <ac:picMk id="8" creationId="{3EF980FE-454D-4E20-8DB1-F3AAF99969F5}"/>
          </ac:picMkLst>
        </pc:picChg>
        <pc:cxnChg chg="add">
          <ac:chgData name="Tollef Struksnes Jahren" userId="9d445570-a449-4513-bfeb-7fce20956292" providerId="ADAL" clId="{CB1213E1-FACB-4A02-AD9D-83A829DEACDB}" dt="2018-03-07T07:11:44.363" v="11439" actId="2696"/>
          <ac:cxnSpMkLst>
            <pc:docMk/>
            <pc:sldMk cId="4026713592" sldId="368"/>
            <ac:cxnSpMk id="7" creationId="{9979750D-4E3B-47BC-A2E9-F5CE5A051980}"/>
          </ac:cxnSpMkLst>
        </pc:cxnChg>
      </pc:sldChg>
      <pc:sldMasterChg chg="modSp modSldLayout">
        <pc:chgData name="Tollef Struksnes Jahren" userId="9d445570-a449-4513-bfeb-7fce20956292" providerId="ADAL" clId="{CB1213E1-FACB-4A02-AD9D-83A829DEACDB}" dt="2018-03-06T23:38:36.053" v="10672" actId="20577"/>
        <pc:sldMasterMkLst>
          <pc:docMk/>
          <pc:sldMasterMk cId="0" sldId="2147483648"/>
        </pc:sldMasterMkLst>
        <pc:spChg chg="mod">
          <ac:chgData name="Tollef Struksnes Jahren" userId="9d445570-a449-4513-bfeb-7fce20956292" providerId="ADAL" clId="{CB1213E1-FACB-4A02-AD9D-83A829DEACDB}" dt="2018-03-01T11:26:26.831" v="546" actId="20577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Tollef Struksnes Jahren" userId="9d445570-a449-4513-bfeb-7fce20956292" providerId="ADAL" clId="{CB1213E1-FACB-4A02-AD9D-83A829DEACDB}" dt="2018-03-01T11:26:26.831" v="546" actId="20577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Tollef Struksnes Jahren" userId="9d445570-a449-4513-bfeb-7fce20956292" providerId="ADAL" clId="{CB1213E1-FACB-4A02-AD9D-83A829DEACDB}" dt="2018-03-01T11:26:26.831" v="546" actId="20577"/>
          <ac:spMkLst>
            <pc:docMk/>
            <pc:sldMasterMk cId="0" sldId="2147483648"/>
            <ac:spMk id="1034" creationId="{00000000-0000-0000-0000-000000000000}"/>
          </ac:spMkLst>
        </pc:spChg>
        <pc:spChg chg="mod">
          <ac:chgData name="Tollef Struksnes Jahren" userId="9d445570-a449-4513-bfeb-7fce20956292" providerId="ADAL" clId="{CB1213E1-FACB-4A02-AD9D-83A829DEACDB}" dt="2018-03-01T11:26:26.831" v="546" actId="20577"/>
          <ac:spMkLst>
            <pc:docMk/>
            <pc:sldMasterMk cId="0" sldId="2147483648"/>
            <ac:spMk id="1035" creationId="{00000000-0000-0000-0000-000000000000}"/>
          </ac:spMkLst>
        </pc:spChg>
        <pc:spChg chg="mod">
          <ac:chgData name="Tollef Struksnes Jahren" userId="9d445570-a449-4513-bfeb-7fce20956292" providerId="ADAL" clId="{CB1213E1-FACB-4A02-AD9D-83A829DEACDB}" dt="2018-03-01T11:26:26.831" v="546" actId="20577"/>
          <ac:spMkLst>
            <pc:docMk/>
            <pc:sldMasterMk cId="0" sldId="2147483648"/>
            <ac:spMk id="1036" creationId="{00000000-0000-0000-0000-000000000000}"/>
          </ac:spMkLst>
        </pc:spChg>
        <pc:picChg chg="mod">
          <ac:chgData name="Tollef Struksnes Jahren" userId="9d445570-a449-4513-bfeb-7fce20956292" providerId="ADAL" clId="{CB1213E1-FACB-4A02-AD9D-83A829DEACDB}" dt="2018-03-01T11:26:26.831" v="546" actId="20577"/>
          <ac:picMkLst>
            <pc:docMk/>
            <pc:sldMasterMk cId="0" sldId="2147483648"/>
            <ac:picMk id="1031" creationId="{00000000-0000-0000-0000-000000000000}"/>
          </ac:picMkLst>
        </pc:picChg>
        <pc:sldLayoutChg chg="modSp">
          <pc:chgData name="Tollef Struksnes Jahren" userId="9d445570-a449-4513-bfeb-7fce20956292" providerId="ADAL" clId="{CB1213E1-FACB-4A02-AD9D-83A829DEACDB}" dt="2018-03-01T11:26:26.831" v="546" actId="20577"/>
          <pc:sldLayoutMkLst>
            <pc:docMk/>
            <pc:sldMasterMk cId="0" sldId="2147483648"/>
            <pc:sldLayoutMk cId="351307494" sldId="2147483749"/>
          </pc:sldLayoutMkLst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351307494" sldId="2147483749"/>
              <ac:spMk id="3074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351307494" sldId="2147483749"/>
              <ac:spMk id="3075" creationId="{00000000-0000-0000-0000-000000000000}"/>
            </ac:spMkLst>
          </pc:spChg>
        </pc:sldLayoutChg>
        <pc:sldLayoutChg chg="addSp delSp modSp">
          <pc:chgData name="Tollef Struksnes Jahren" userId="9d445570-a449-4513-bfeb-7fce20956292" providerId="ADAL" clId="{CB1213E1-FACB-4A02-AD9D-83A829DEACDB}" dt="2018-03-06T23:38:36.053" v="10672" actId="20577"/>
          <pc:sldLayoutMkLst>
            <pc:docMk/>
            <pc:sldMasterMk cId="0" sldId="2147483648"/>
            <pc:sldLayoutMk cId="48846130" sldId="2147483750"/>
          </pc:sldLayoutMkLst>
          <pc:spChg chg="mod">
            <ac:chgData name="Tollef Struksnes Jahren" userId="9d445570-a449-4513-bfeb-7fce20956292" providerId="ADAL" clId="{CB1213E1-FACB-4A02-AD9D-83A829DEACDB}" dt="2018-03-01T10:06:34.321" v="163" actId="255"/>
            <ac:spMkLst>
              <pc:docMk/>
              <pc:sldMasterMk cId="0" sldId="2147483648"/>
              <pc:sldLayoutMk cId="48846130" sldId="2147483750"/>
              <ac:spMk id="3" creationId="{00000000-0000-0000-0000-000000000000}"/>
            </ac:spMkLst>
          </pc:spChg>
          <pc:spChg chg="del mod">
            <ac:chgData name="Tollef Struksnes Jahren" userId="9d445570-a449-4513-bfeb-7fce20956292" providerId="ADAL" clId="{CB1213E1-FACB-4A02-AD9D-83A829DEACDB}" dt="2018-03-01T09:56:05.844" v="74" actId="478"/>
            <ac:spMkLst>
              <pc:docMk/>
              <pc:sldMasterMk cId="0" sldId="2147483648"/>
              <pc:sldLayoutMk cId="48846130" sldId="2147483750"/>
              <ac:spMk id="4" creationId="{00000000-0000-0000-0000-000000000000}"/>
            </ac:spMkLst>
          </pc:spChg>
          <pc:spChg chg="del mod">
            <ac:chgData name="Tollef Struksnes Jahren" userId="9d445570-a449-4513-bfeb-7fce20956292" providerId="ADAL" clId="{CB1213E1-FACB-4A02-AD9D-83A829DEACDB}" dt="2018-03-01T09:57:21.531" v="97" actId="478"/>
            <ac:spMkLst>
              <pc:docMk/>
              <pc:sldMasterMk cId="0" sldId="2147483648"/>
              <pc:sldLayoutMk cId="48846130" sldId="2147483750"/>
              <ac:spMk id="5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48846130" sldId="2147483750"/>
              <ac:spMk id="6" creationId="{00000000-0000-0000-0000-000000000000}"/>
            </ac:spMkLst>
          </pc:spChg>
          <pc:spChg chg="add mod">
            <ac:chgData name="Tollef Struksnes Jahren" userId="9d445570-a449-4513-bfeb-7fce20956292" providerId="ADAL" clId="{CB1213E1-FACB-4A02-AD9D-83A829DEACDB}" dt="2018-03-06T23:38:36.053" v="10672" actId="20577"/>
            <ac:spMkLst>
              <pc:docMk/>
              <pc:sldMasterMk cId="0" sldId="2147483648"/>
              <pc:sldLayoutMk cId="48846130" sldId="2147483750"/>
              <ac:spMk id="7" creationId="{29063DCA-67DB-4C0C-A82F-40C01B16839F}"/>
            </ac:spMkLst>
          </pc:spChg>
        </pc:sldLayoutChg>
        <pc:sldLayoutChg chg="modSp">
          <pc:chgData name="Tollef Struksnes Jahren" userId="9d445570-a449-4513-bfeb-7fce20956292" providerId="ADAL" clId="{CB1213E1-FACB-4A02-AD9D-83A829DEACDB}" dt="2018-03-01T11:26:26.831" v="546" actId="20577"/>
          <pc:sldLayoutMkLst>
            <pc:docMk/>
            <pc:sldMasterMk cId="0" sldId="2147483648"/>
            <pc:sldLayoutMk cId="1821945526" sldId="2147483751"/>
          </pc:sldLayoutMkLst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1821945526" sldId="2147483751"/>
              <ac:spMk id="2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1821945526" sldId="2147483751"/>
              <ac:spMk id="3" creationId="{00000000-0000-0000-0000-000000000000}"/>
            </ac:spMkLst>
          </pc:spChg>
        </pc:sldLayoutChg>
        <pc:sldLayoutChg chg="modSp">
          <pc:chgData name="Tollef Struksnes Jahren" userId="9d445570-a449-4513-bfeb-7fce20956292" providerId="ADAL" clId="{CB1213E1-FACB-4A02-AD9D-83A829DEACDB}" dt="2018-03-01T11:26:26.831" v="546" actId="20577"/>
          <pc:sldLayoutMkLst>
            <pc:docMk/>
            <pc:sldMasterMk cId="0" sldId="2147483648"/>
            <pc:sldLayoutMk cId="778074551" sldId="2147483752"/>
          </pc:sldLayoutMkLst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778074551" sldId="2147483752"/>
              <ac:spMk id="3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778074551" sldId="2147483752"/>
              <ac:spMk id="4" creationId="{00000000-0000-0000-0000-000000000000}"/>
            </ac:spMkLst>
          </pc:spChg>
        </pc:sldLayoutChg>
        <pc:sldLayoutChg chg="modSp">
          <pc:chgData name="Tollef Struksnes Jahren" userId="9d445570-a449-4513-bfeb-7fce20956292" providerId="ADAL" clId="{CB1213E1-FACB-4A02-AD9D-83A829DEACDB}" dt="2018-03-01T11:26:26.831" v="546" actId="20577"/>
          <pc:sldLayoutMkLst>
            <pc:docMk/>
            <pc:sldMasterMk cId="0" sldId="2147483648"/>
            <pc:sldLayoutMk cId="3807633636" sldId="2147483753"/>
          </pc:sldLayoutMkLst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3807633636" sldId="2147483753"/>
              <ac:spMk id="2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3807633636" sldId="2147483753"/>
              <ac:spMk id="3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3807633636" sldId="2147483753"/>
              <ac:spMk id="4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3807633636" sldId="2147483753"/>
              <ac:spMk id="5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3807633636" sldId="2147483753"/>
              <ac:spMk id="6" creationId="{00000000-0000-0000-0000-000000000000}"/>
            </ac:spMkLst>
          </pc:spChg>
        </pc:sldLayoutChg>
        <pc:sldLayoutChg chg="modSp">
          <pc:chgData name="Tollef Struksnes Jahren" userId="9d445570-a449-4513-bfeb-7fce20956292" providerId="ADAL" clId="{CB1213E1-FACB-4A02-AD9D-83A829DEACDB}" dt="2018-03-01T11:26:26.831" v="546" actId="20577"/>
          <pc:sldLayoutMkLst>
            <pc:docMk/>
            <pc:sldMasterMk cId="0" sldId="2147483648"/>
            <pc:sldLayoutMk cId="1833948023" sldId="2147483756"/>
          </pc:sldLayoutMkLst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1833948023" sldId="2147483756"/>
              <ac:spMk id="2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1833948023" sldId="2147483756"/>
              <ac:spMk id="3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1833948023" sldId="2147483756"/>
              <ac:spMk id="4" creationId="{00000000-0000-0000-0000-000000000000}"/>
            </ac:spMkLst>
          </pc:spChg>
        </pc:sldLayoutChg>
        <pc:sldLayoutChg chg="modSp">
          <pc:chgData name="Tollef Struksnes Jahren" userId="9d445570-a449-4513-bfeb-7fce20956292" providerId="ADAL" clId="{CB1213E1-FACB-4A02-AD9D-83A829DEACDB}" dt="2018-03-01T11:26:26.831" v="546" actId="20577"/>
          <pc:sldLayoutMkLst>
            <pc:docMk/>
            <pc:sldMasterMk cId="0" sldId="2147483648"/>
            <pc:sldLayoutMk cId="3868491460" sldId="2147483757"/>
          </pc:sldLayoutMkLst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3868491460" sldId="2147483757"/>
              <ac:spMk id="2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3868491460" sldId="2147483757"/>
              <ac:spMk id="3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3868491460" sldId="2147483757"/>
              <ac:spMk id="4" creationId="{00000000-0000-0000-0000-000000000000}"/>
            </ac:spMkLst>
          </pc:spChg>
        </pc:sldLayoutChg>
        <pc:sldLayoutChg chg="modSp">
          <pc:chgData name="Tollef Struksnes Jahren" userId="9d445570-a449-4513-bfeb-7fce20956292" providerId="ADAL" clId="{CB1213E1-FACB-4A02-AD9D-83A829DEACDB}" dt="2018-03-01T11:26:26.831" v="546" actId="20577"/>
          <pc:sldLayoutMkLst>
            <pc:docMk/>
            <pc:sldMasterMk cId="0" sldId="2147483648"/>
            <pc:sldLayoutMk cId="2257545786" sldId="2147483759"/>
          </pc:sldLayoutMkLst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2257545786" sldId="2147483759"/>
              <ac:spMk id="2" creationId="{00000000-0000-0000-0000-000000000000}"/>
            </ac:spMkLst>
          </pc:spChg>
          <pc:spChg chg="mod">
            <ac:chgData name="Tollef Struksnes Jahren" userId="9d445570-a449-4513-bfeb-7fce20956292" providerId="ADAL" clId="{CB1213E1-FACB-4A02-AD9D-83A829DEACDB}" dt="2018-03-01T11:26:26.831" v="546" actId="20577"/>
            <ac:spMkLst>
              <pc:docMk/>
              <pc:sldMasterMk cId="0" sldId="2147483648"/>
              <pc:sldLayoutMk cId="2257545786" sldId="214748375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EC6D662-3951-4A62-8C7D-361631346D9A}" type="datetime1">
              <a:rPr lang="nb-NO"/>
              <a:pPr>
                <a:defRPr/>
              </a:pPr>
              <a:t>07.03.2018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893D748C-24CD-4CCB-AD09-9A1F376455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894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BF4BD47-C6F9-482E-AFC6-30D9BA9E4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2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5B6B6BB-D657-4E81-B08A-93132BE5A221}" type="slidenum">
              <a:rPr lang="en-US" altLang="nb-NO" sz="1300" smtClean="0"/>
              <a:pPr/>
              <a:t>2</a:t>
            </a:fld>
            <a:endParaRPr lang="en-US" altLang="nb-NO" sz="13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Shuffling labels in the dataset -&gt; No structure to be learned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In-sample. The training data you have available to find a good hypothesis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4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Hypothesis set: neural network, linear model, gaussian classifier etc.</a:t>
            </a:r>
          </a:p>
          <a:p>
            <a:r>
              <a:rPr lang="en-US" dirty="0"/>
              <a:t>Learning algorithm: e.g. gradient descent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F=-1 if the hypothesis is the top left corner</a:t>
            </a:r>
          </a:p>
          <a:p>
            <a:r>
              <a:rPr lang="en-US" dirty="0"/>
              <a:t>F=1 if the hypothesis is symmetry</a:t>
            </a:r>
          </a:p>
          <a:p>
            <a:endParaRPr lang="en-US" dirty="0"/>
          </a:p>
          <a:p>
            <a:r>
              <a:rPr lang="en-US" dirty="0"/>
              <a:t>Multiple possible hypothesis that could be used as the target function is unknown. We always have a finite set of data points. If the goal were to memories, we would not learn anything. Learning is to understand the pattern.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8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training data has black cats only, you never know if the next cat is white….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Binomialkoeffisienten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growth function is a count of the possible hypothesis given different spilt of the in-sample data.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6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Initially, the hypothesis is not selected from the data and </a:t>
            </a:r>
            <a:r>
              <a:rPr lang="en-US" dirty="0" err="1"/>
              <a:t>E_in</a:t>
            </a:r>
            <a:r>
              <a:rPr lang="en-US" dirty="0"/>
              <a:t> and </a:t>
            </a:r>
            <a:r>
              <a:rPr lang="en-US" dirty="0" err="1"/>
              <a:t>E_out</a:t>
            </a:r>
            <a:r>
              <a:rPr lang="en-US" dirty="0"/>
              <a:t> are similar.</a:t>
            </a:r>
          </a:p>
          <a:p>
            <a:r>
              <a:rPr lang="en-US" dirty="0"/>
              <a:t>While training, we are exploring more of the hypothesis space</a:t>
            </a:r>
          </a:p>
          <a:p>
            <a:r>
              <a:rPr lang="en-US" dirty="0"/>
              <a:t>- Effective VC dimension is growing at the beginning, and defined by the number of free parameters at the end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3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select the complexity of the model continuous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2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0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20.1.2017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8A9A-7406-4BC9-BB02-B9946773A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20.1.2017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0756-F10D-49BF-90FC-1F81060A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30308" y="134815"/>
            <a:ext cx="65649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9063DCA-67DB-4C0C-A82F-40C01B1683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12524" y="128953"/>
            <a:ext cx="14243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z="900" dirty="0"/>
              <a:t>INF 5860</a:t>
            </a:r>
          </a:p>
          <a:p>
            <a:pPr>
              <a:defRPr/>
            </a:pPr>
            <a:r>
              <a:rPr lang="nb-NO" sz="900" dirty="0"/>
              <a:t>07.03.2018</a:t>
            </a:r>
          </a:p>
        </p:txBody>
      </p:sp>
    </p:spTree>
    <p:extLst>
      <p:ext uri="{BB962C8B-B14F-4D97-AF65-F5344CB8AC3E}">
        <p14:creationId xmlns:p14="http://schemas.microsoft.com/office/powerpoint/2010/main" val="4884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53C-53CE-4020-932C-369EF4DD9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A973-018A-4257-9728-D9A0C2B06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		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B234-E708-4F4E-8F1B-87A9D2080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2957-6614-41A6-8DAB-A2B0D7196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48EF-82D7-418D-A51F-B02E2550E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828A-D08C-4A77-B0A8-E1BCC59BA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444D-1B6B-46B9-85AA-58EEA8070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5CB3380-414D-4B62-965F-3C0E27D2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MN_IFI_A_EN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2"/>
            <a:ext cx="2949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neural-networks-2/" TargetMode="External"/><Relationship Id="rId2" Type="http://schemas.openxmlformats.org/officeDocument/2006/relationships/hyperlink" Target="https://work.caltech.edu/lectur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pdf/1611.03530.pdf" TargetMode="External"/><Relationship Id="rId4" Type="http://schemas.openxmlformats.org/officeDocument/2006/relationships/hyperlink" Target="http://www.visiondummy.com/2014/04/curse-dimensionality-affect-classification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abstract/document/7090943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b-NO" dirty="0"/>
              <a:t>INF 5860 Machine learning for image classification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nb-NO" dirty="0"/>
              <a:t>Lecture 8: Generalization</a:t>
            </a:r>
          </a:p>
          <a:p>
            <a:r>
              <a:rPr lang="en-US" altLang="nb-NO" dirty="0"/>
              <a:t>Tollef Jahren</a:t>
            </a:r>
          </a:p>
          <a:p>
            <a:r>
              <a:rPr lang="en-US" altLang="nb-NO" dirty="0"/>
              <a:t>March 7 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CF5A60-CC13-4052-BFB4-A1E6F793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puzzle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9E2BBA-40E7-4D91-A13B-78541AC2C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00E8B1-1701-4EE4-ABDD-C7AD7988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ECBE4DB-7139-4261-9066-4ED6DB24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2482070"/>
            <a:ext cx="6086476" cy="39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4F2CB3-61D3-48B7-9859-052E72A9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target function is UNKNOWN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9A58DA-47A5-4319-B668-54919C3CA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cannot know what we have not seen!</a:t>
            </a:r>
          </a:p>
          <a:p>
            <a:endParaRPr lang="en-US" dirty="0"/>
          </a:p>
          <a:p>
            <a:r>
              <a:rPr lang="en-US" dirty="0"/>
              <a:t>What can save us? </a:t>
            </a:r>
          </a:p>
          <a:p>
            <a:pPr lvl="1"/>
            <a:r>
              <a:rPr lang="en-US" dirty="0"/>
              <a:t>Answer: </a:t>
            </a:r>
            <a:r>
              <a:rPr lang="en-US" b="1" dirty="0"/>
              <a:t>Probability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BB5A86D-C5D7-4FAB-B1B0-04A053DC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500355-47F2-4F8A-97FC-7487CA02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Drawing from the same distribution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A73BE2-BF5D-4EAB-8639-EB3F946B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981200"/>
            <a:ext cx="5488152" cy="141082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Requirement: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in-sample</a:t>
            </a:r>
            <a:r>
              <a:rPr lang="en-US" dirty="0"/>
              <a:t> and </a:t>
            </a:r>
            <a:r>
              <a:rPr lang="en-US" b="1" dirty="0"/>
              <a:t>out-of-sample</a:t>
            </a:r>
            <a:r>
              <a:rPr lang="en-US" dirty="0"/>
              <a:t> data must be drawn from the same distribution (process)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AF2884-C36F-4816-8515-661D7C09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5" name="Shape 187">
            <a:extLst>
              <a:ext uri="{FF2B5EF4-FFF2-40B4-BE49-F238E27FC236}">
                <a16:creationId xmlns:a16="http://schemas.microsoft.com/office/drawing/2014/main" id="{7DEDA130-A300-4267-B662-F2287773F2D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934326" y="2648326"/>
            <a:ext cx="3487149" cy="49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188">
            <a:extLst>
              <a:ext uri="{FF2B5EF4-FFF2-40B4-BE49-F238E27FC236}">
                <a16:creationId xmlns:a16="http://schemas.microsoft.com/office/drawing/2014/main" id="{BCFBD04A-C09D-4629-858C-F6355B7DE60F}"/>
              </a:ext>
            </a:extLst>
          </p:cNvPr>
          <p:cNvSpPr/>
          <p:nvPr/>
        </p:nvSpPr>
        <p:spPr>
          <a:xfrm>
            <a:off x="5352301" y="4942180"/>
            <a:ext cx="57600" cy="6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189">
            <a:extLst>
              <a:ext uri="{FF2B5EF4-FFF2-40B4-BE49-F238E27FC236}">
                <a16:creationId xmlns:a16="http://schemas.microsoft.com/office/drawing/2014/main" id="{BE65DBDF-1B18-4D8B-B436-D478E6570E46}"/>
              </a:ext>
            </a:extLst>
          </p:cNvPr>
          <p:cNvSpPr/>
          <p:nvPr/>
        </p:nvSpPr>
        <p:spPr>
          <a:xfrm>
            <a:off x="5504701" y="5094580"/>
            <a:ext cx="57600" cy="6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190">
            <a:extLst>
              <a:ext uri="{FF2B5EF4-FFF2-40B4-BE49-F238E27FC236}">
                <a16:creationId xmlns:a16="http://schemas.microsoft.com/office/drawing/2014/main" id="{77FFE46B-9754-4447-B8F5-495B1A59754A}"/>
              </a:ext>
            </a:extLst>
          </p:cNvPr>
          <p:cNvSpPr/>
          <p:nvPr/>
        </p:nvSpPr>
        <p:spPr>
          <a:xfrm>
            <a:off x="5766659" y="4831809"/>
            <a:ext cx="57600" cy="6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191">
            <a:extLst>
              <a:ext uri="{FF2B5EF4-FFF2-40B4-BE49-F238E27FC236}">
                <a16:creationId xmlns:a16="http://schemas.microsoft.com/office/drawing/2014/main" id="{5A148192-16AA-44BA-9D33-7ADB2B301394}"/>
              </a:ext>
            </a:extLst>
          </p:cNvPr>
          <p:cNvSpPr/>
          <p:nvPr/>
        </p:nvSpPr>
        <p:spPr>
          <a:xfrm>
            <a:off x="6110584" y="5330184"/>
            <a:ext cx="57600" cy="6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192">
            <a:extLst>
              <a:ext uri="{FF2B5EF4-FFF2-40B4-BE49-F238E27FC236}">
                <a16:creationId xmlns:a16="http://schemas.microsoft.com/office/drawing/2014/main" id="{E45F0F70-CF11-41FD-88CB-E6C6D353B2C6}"/>
              </a:ext>
            </a:extLst>
          </p:cNvPr>
          <p:cNvSpPr/>
          <p:nvPr/>
        </p:nvSpPr>
        <p:spPr>
          <a:xfrm>
            <a:off x="6349478" y="5171207"/>
            <a:ext cx="57600" cy="6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193">
            <a:extLst>
              <a:ext uri="{FF2B5EF4-FFF2-40B4-BE49-F238E27FC236}">
                <a16:creationId xmlns:a16="http://schemas.microsoft.com/office/drawing/2014/main" id="{5896419C-7112-402C-BE7C-4955ED1FE0E9}"/>
              </a:ext>
            </a:extLst>
          </p:cNvPr>
          <p:cNvSpPr/>
          <p:nvPr/>
        </p:nvSpPr>
        <p:spPr>
          <a:xfrm>
            <a:off x="6421151" y="4856540"/>
            <a:ext cx="57600" cy="6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194">
            <a:extLst>
              <a:ext uri="{FF2B5EF4-FFF2-40B4-BE49-F238E27FC236}">
                <a16:creationId xmlns:a16="http://schemas.microsoft.com/office/drawing/2014/main" id="{63DCA73D-0773-4548-AAB6-22D467BDF834}"/>
              </a:ext>
            </a:extLst>
          </p:cNvPr>
          <p:cNvSpPr/>
          <p:nvPr/>
        </p:nvSpPr>
        <p:spPr>
          <a:xfrm>
            <a:off x="6902227" y="5095434"/>
            <a:ext cx="57600" cy="6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12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5850AC-F46D-47BB-BD3E-66DD1D7C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expected out-of-sample error?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5F63E2-83DB-4EAA-A783-588D52A5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50" y="1981200"/>
            <a:ext cx="3909616" cy="4114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For a randomly selected hypothesis</a:t>
            </a:r>
          </a:p>
          <a:p>
            <a:endParaRPr lang="en-US" dirty="0"/>
          </a:p>
          <a:p>
            <a:r>
              <a:rPr lang="en-US" dirty="0"/>
              <a:t>The closest error approximation is the </a:t>
            </a:r>
            <a:r>
              <a:rPr lang="en-US" b="1" dirty="0"/>
              <a:t>in-sample</a:t>
            </a:r>
            <a:r>
              <a:rPr lang="en-US" dirty="0"/>
              <a:t> error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648BBD-4B8A-4441-879B-4295FF0F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Shape 214">
            <a:extLst>
              <a:ext uri="{FF2B5EF4-FFF2-40B4-BE49-F238E27FC236}">
                <a16:creationId xmlns:a16="http://schemas.microsoft.com/office/drawing/2014/main" id="{43BC08C7-FE11-4E3D-9F46-7048E1418B7D}"/>
              </a:ext>
            </a:extLst>
          </p:cNvPr>
          <p:cNvSpPr/>
          <p:nvPr/>
        </p:nvSpPr>
        <p:spPr>
          <a:xfrm>
            <a:off x="5965056" y="3314671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15">
            <a:extLst>
              <a:ext uri="{FF2B5EF4-FFF2-40B4-BE49-F238E27FC236}">
                <a16:creationId xmlns:a16="http://schemas.microsoft.com/office/drawing/2014/main" id="{9E268F74-BC0F-4EDC-9CDE-C3457AFDD22A}"/>
              </a:ext>
            </a:extLst>
          </p:cNvPr>
          <p:cNvSpPr/>
          <p:nvPr/>
        </p:nvSpPr>
        <p:spPr>
          <a:xfrm>
            <a:off x="6393356" y="4412996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16">
            <a:extLst>
              <a:ext uri="{FF2B5EF4-FFF2-40B4-BE49-F238E27FC236}">
                <a16:creationId xmlns:a16="http://schemas.microsoft.com/office/drawing/2014/main" id="{962FB04C-4DBC-4494-99DF-97F82BA04A7C}"/>
              </a:ext>
            </a:extLst>
          </p:cNvPr>
          <p:cNvSpPr/>
          <p:nvPr/>
        </p:nvSpPr>
        <p:spPr>
          <a:xfrm>
            <a:off x="7478531" y="414499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17">
            <a:extLst>
              <a:ext uri="{FF2B5EF4-FFF2-40B4-BE49-F238E27FC236}">
                <a16:creationId xmlns:a16="http://schemas.microsoft.com/office/drawing/2014/main" id="{90857121-5A34-43F2-B6C5-A1B7A42557A6}"/>
              </a:ext>
            </a:extLst>
          </p:cNvPr>
          <p:cNvSpPr/>
          <p:nvPr/>
        </p:nvSpPr>
        <p:spPr>
          <a:xfrm>
            <a:off x="6947781" y="3377721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218">
            <a:extLst>
              <a:ext uri="{FF2B5EF4-FFF2-40B4-BE49-F238E27FC236}">
                <a16:creationId xmlns:a16="http://schemas.microsoft.com/office/drawing/2014/main" id="{BE3617C2-161A-4333-AF44-D1772DA2642A}"/>
              </a:ext>
            </a:extLst>
          </p:cNvPr>
          <p:cNvCxnSpPr>
            <a:cxnSpLocks/>
          </p:cNvCxnSpPr>
          <p:nvPr/>
        </p:nvCxnSpPr>
        <p:spPr>
          <a:xfrm flipV="1">
            <a:off x="5712737" y="3143844"/>
            <a:ext cx="2499375" cy="168870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219">
            <a:extLst>
              <a:ext uri="{FF2B5EF4-FFF2-40B4-BE49-F238E27FC236}">
                <a16:creationId xmlns:a16="http://schemas.microsoft.com/office/drawing/2014/main" id="{61150CA5-8793-46CE-B45D-B73407C9E980}"/>
              </a:ext>
            </a:extLst>
          </p:cNvPr>
          <p:cNvSpPr/>
          <p:nvPr/>
        </p:nvSpPr>
        <p:spPr>
          <a:xfrm>
            <a:off x="5965056" y="4053671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20">
            <a:extLst>
              <a:ext uri="{FF2B5EF4-FFF2-40B4-BE49-F238E27FC236}">
                <a16:creationId xmlns:a16="http://schemas.microsoft.com/office/drawing/2014/main" id="{B9B8F754-8087-47F4-8816-1508A7B9F140}"/>
              </a:ext>
            </a:extLst>
          </p:cNvPr>
          <p:cNvSpPr/>
          <p:nvPr/>
        </p:nvSpPr>
        <p:spPr>
          <a:xfrm>
            <a:off x="6667106" y="2732946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21">
            <a:extLst>
              <a:ext uri="{FF2B5EF4-FFF2-40B4-BE49-F238E27FC236}">
                <a16:creationId xmlns:a16="http://schemas.microsoft.com/office/drawing/2014/main" id="{19B9B4C8-0E44-4F6D-80AF-FE94A7D00CE8}"/>
              </a:ext>
            </a:extLst>
          </p:cNvPr>
          <p:cNvSpPr/>
          <p:nvPr/>
        </p:nvSpPr>
        <p:spPr>
          <a:xfrm>
            <a:off x="7590431" y="354524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22">
            <a:extLst>
              <a:ext uri="{FF2B5EF4-FFF2-40B4-BE49-F238E27FC236}">
                <a16:creationId xmlns:a16="http://schemas.microsoft.com/office/drawing/2014/main" id="{C857315A-33D8-4D51-8F0C-0EBC9C83B5DB}"/>
              </a:ext>
            </a:extLst>
          </p:cNvPr>
          <p:cNvSpPr/>
          <p:nvPr/>
        </p:nvSpPr>
        <p:spPr>
          <a:xfrm>
            <a:off x="7054306" y="507464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23">
            <a:extLst>
              <a:ext uri="{FF2B5EF4-FFF2-40B4-BE49-F238E27FC236}">
                <a16:creationId xmlns:a16="http://schemas.microsoft.com/office/drawing/2014/main" id="{2391795C-EC3A-4B08-BD2C-6858B02B5B31}"/>
              </a:ext>
            </a:extLst>
          </p:cNvPr>
          <p:cNvSpPr/>
          <p:nvPr/>
        </p:nvSpPr>
        <p:spPr>
          <a:xfrm>
            <a:off x="6724581" y="5328221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173">
            <a:extLst>
              <a:ext uri="{FF2B5EF4-FFF2-40B4-BE49-F238E27FC236}">
                <a16:creationId xmlns:a16="http://schemas.microsoft.com/office/drawing/2014/main" id="{27C4BB37-1DCD-4493-B89D-C116A5D5F33C}"/>
              </a:ext>
            </a:extLst>
          </p:cNvPr>
          <p:cNvSpPr/>
          <p:nvPr/>
        </p:nvSpPr>
        <p:spPr>
          <a:xfrm>
            <a:off x="6508291" y="3523258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173">
            <a:extLst>
              <a:ext uri="{FF2B5EF4-FFF2-40B4-BE49-F238E27FC236}">
                <a16:creationId xmlns:a16="http://schemas.microsoft.com/office/drawing/2014/main" id="{401C5856-FE73-40FA-BE10-5D184783C487}"/>
              </a:ext>
            </a:extLst>
          </p:cNvPr>
          <p:cNvSpPr/>
          <p:nvPr/>
        </p:nvSpPr>
        <p:spPr>
          <a:xfrm>
            <a:off x="7013846" y="4105136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173">
            <a:extLst>
              <a:ext uri="{FF2B5EF4-FFF2-40B4-BE49-F238E27FC236}">
                <a16:creationId xmlns:a16="http://schemas.microsoft.com/office/drawing/2014/main" id="{5DB75441-933D-46D9-841B-2EA1D13D44C7}"/>
              </a:ext>
            </a:extLst>
          </p:cNvPr>
          <p:cNvSpPr/>
          <p:nvPr/>
        </p:nvSpPr>
        <p:spPr>
          <a:xfrm>
            <a:off x="7478531" y="2831203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173">
            <a:extLst>
              <a:ext uri="{FF2B5EF4-FFF2-40B4-BE49-F238E27FC236}">
                <a16:creationId xmlns:a16="http://schemas.microsoft.com/office/drawing/2014/main" id="{1F885C9F-7634-41B4-BCDE-3CEF4B7D3321}"/>
              </a:ext>
            </a:extLst>
          </p:cNvPr>
          <p:cNvSpPr/>
          <p:nvPr/>
        </p:nvSpPr>
        <p:spPr>
          <a:xfrm>
            <a:off x="6195166" y="5046350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173">
            <a:extLst>
              <a:ext uri="{FF2B5EF4-FFF2-40B4-BE49-F238E27FC236}">
                <a16:creationId xmlns:a16="http://schemas.microsoft.com/office/drawing/2014/main" id="{E07EB208-9069-4644-8DE3-24CAACEDE4B1}"/>
              </a:ext>
            </a:extLst>
          </p:cNvPr>
          <p:cNvSpPr/>
          <p:nvPr/>
        </p:nvSpPr>
        <p:spPr>
          <a:xfrm>
            <a:off x="8135354" y="4983296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173">
            <a:extLst>
              <a:ext uri="{FF2B5EF4-FFF2-40B4-BE49-F238E27FC236}">
                <a16:creationId xmlns:a16="http://schemas.microsoft.com/office/drawing/2014/main" id="{9234E07E-8E18-43A3-A97B-F064E4C6866E}"/>
              </a:ext>
            </a:extLst>
          </p:cNvPr>
          <p:cNvSpPr/>
          <p:nvPr/>
        </p:nvSpPr>
        <p:spPr>
          <a:xfrm>
            <a:off x="5426016" y="3651876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8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D48BE6-B9EA-4D61-9D0A-156E03D7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training?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433CFF-B0EA-4851-9F92-A6B1527C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4178710" cy="4114800"/>
          </a:xfrm>
        </p:spPr>
        <p:txBody>
          <a:bodyPr/>
          <a:lstStyle/>
          <a:p>
            <a:r>
              <a:rPr lang="en-US" dirty="0"/>
              <a:t>A general view of training:</a:t>
            </a:r>
          </a:p>
          <a:p>
            <a:endParaRPr lang="en-US" dirty="0"/>
          </a:p>
          <a:p>
            <a:pPr lvl="1"/>
            <a:r>
              <a:rPr lang="en-US" dirty="0"/>
              <a:t>Training is a search through possible hypothesis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in-sample data to find the best hypothesis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4C03154-4801-457A-8DD8-755A2FE8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Shape 201">
            <a:extLst>
              <a:ext uri="{FF2B5EF4-FFF2-40B4-BE49-F238E27FC236}">
                <a16:creationId xmlns:a16="http://schemas.microsoft.com/office/drawing/2014/main" id="{B5A35E8B-A0E1-4D35-80A7-26DAB2EA7600}"/>
              </a:ext>
            </a:extLst>
          </p:cNvPr>
          <p:cNvSpPr/>
          <p:nvPr/>
        </p:nvSpPr>
        <p:spPr>
          <a:xfrm>
            <a:off x="6211625" y="2454150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02">
            <a:extLst>
              <a:ext uri="{FF2B5EF4-FFF2-40B4-BE49-F238E27FC236}">
                <a16:creationId xmlns:a16="http://schemas.microsoft.com/office/drawing/2014/main" id="{E75B847F-A1B0-4B90-AA8C-FAC8EC89E51C}"/>
              </a:ext>
            </a:extLst>
          </p:cNvPr>
          <p:cNvSpPr/>
          <p:nvPr/>
        </p:nvSpPr>
        <p:spPr>
          <a:xfrm>
            <a:off x="6639925" y="3552475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03">
            <a:extLst>
              <a:ext uri="{FF2B5EF4-FFF2-40B4-BE49-F238E27FC236}">
                <a16:creationId xmlns:a16="http://schemas.microsoft.com/office/drawing/2014/main" id="{9E3C8807-67FC-49EC-9E9F-1DD241CAA636}"/>
              </a:ext>
            </a:extLst>
          </p:cNvPr>
          <p:cNvSpPr/>
          <p:nvPr/>
        </p:nvSpPr>
        <p:spPr>
          <a:xfrm>
            <a:off x="7725100" y="3284475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04">
            <a:extLst>
              <a:ext uri="{FF2B5EF4-FFF2-40B4-BE49-F238E27FC236}">
                <a16:creationId xmlns:a16="http://schemas.microsoft.com/office/drawing/2014/main" id="{BC43B143-6ADF-4C63-BE5A-9AA3D9194EB2}"/>
              </a:ext>
            </a:extLst>
          </p:cNvPr>
          <p:cNvSpPr/>
          <p:nvPr/>
        </p:nvSpPr>
        <p:spPr>
          <a:xfrm>
            <a:off x="7194350" y="2517200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205">
            <a:extLst>
              <a:ext uri="{FF2B5EF4-FFF2-40B4-BE49-F238E27FC236}">
                <a16:creationId xmlns:a16="http://schemas.microsoft.com/office/drawing/2014/main" id="{C3309300-3B97-4A70-A57C-E845DD44A4FA}"/>
              </a:ext>
            </a:extLst>
          </p:cNvPr>
          <p:cNvCxnSpPr/>
          <p:nvPr/>
        </p:nvCxnSpPr>
        <p:spPr>
          <a:xfrm>
            <a:off x="5496971" y="2966275"/>
            <a:ext cx="3179400" cy="22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06">
            <a:extLst>
              <a:ext uri="{FF2B5EF4-FFF2-40B4-BE49-F238E27FC236}">
                <a16:creationId xmlns:a16="http://schemas.microsoft.com/office/drawing/2014/main" id="{7A798FB3-37F2-42EC-AADB-36D3D72BBAAF}"/>
              </a:ext>
            </a:extLst>
          </p:cNvPr>
          <p:cNvCxnSpPr/>
          <p:nvPr/>
        </p:nvCxnSpPr>
        <p:spPr>
          <a:xfrm>
            <a:off x="5607275" y="2506700"/>
            <a:ext cx="2522400" cy="144510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07">
            <a:extLst>
              <a:ext uri="{FF2B5EF4-FFF2-40B4-BE49-F238E27FC236}">
                <a16:creationId xmlns:a16="http://schemas.microsoft.com/office/drawing/2014/main" id="{3C29636A-92A9-4BEC-BAFE-88C67673566E}"/>
              </a:ext>
            </a:extLst>
          </p:cNvPr>
          <p:cNvCxnSpPr/>
          <p:nvPr/>
        </p:nvCxnSpPr>
        <p:spPr>
          <a:xfrm>
            <a:off x="6697725" y="1981200"/>
            <a:ext cx="932700" cy="22728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E7E5E144-A556-4B9B-97AD-86BA8F37C451}"/>
                  </a:ext>
                </a:extLst>
              </p:cNvPr>
              <p:cNvSpPr txBox="1"/>
              <p:nvPr/>
            </p:nvSpPr>
            <p:spPr>
              <a:xfrm>
                <a:off x="7497023" y="4230471"/>
                <a:ext cx="451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E7E5E144-A556-4B9B-97AD-86BA8F37C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023" y="4230471"/>
                <a:ext cx="451277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D9057B78-3B7A-4B2A-99A8-C8B59D16E366}"/>
                  </a:ext>
                </a:extLst>
              </p:cNvPr>
              <p:cNvSpPr txBox="1"/>
              <p:nvPr/>
            </p:nvSpPr>
            <p:spPr>
              <a:xfrm>
                <a:off x="8627136" y="3020498"/>
                <a:ext cx="4465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D9057B78-3B7A-4B2A-99A8-C8B59D16E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136" y="3020498"/>
                <a:ext cx="44653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23A188AD-7950-471C-88D6-D11EA6946B9B}"/>
                  </a:ext>
                </a:extLst>
              </p:cNvPr>
              <p:cNvSpPr txBox="1"/>
              <p:nvPr/>
            </p:nvSpPr>
            <p:spPr>
              <a:xfrm>
                <a:off x="8064921" y="3855708"/>
                <a:ext cx="451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23A188AD-7950-471C-88D6-D11EA6946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921" y="3855708"/>
                <a:ext cx="45127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8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72207C-CC08-45D4-8BE4-9BBE8F7F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effect of choosing the best hypothesis?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FB53C8-F807-4CC0-9BB0-72068CA1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3427491" cy="4114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Smaller </a:t>
            </a:r>
            <a:r>
              <a:rPr lang="en-US" b="1" dirty="0"/>
              <a:t>in-sample </a:t>
            </a:r>
            <a:r>
              <a:rPr lang="en-US" dirty="0"/>
              <a:t>error</a:t>
            </a:r>
          </a:p>
          <a:p>
            <a:endParaRPr lang="en-US" b="1" dirty="0"/>
          </a:p>
          <a:p>
            <a:r>
              <a:rPr lang="no" dirty="0"/>
              <a:t>Increasing the probability that the result is a coincidence</a:t>
            </a:r>
          </a:p>
          <a:p>
            <a:endParaRPr lang="en-US" b="1" dirty="0"/>
          </a:p>
          <a:p>
            <a:r>
              <a:rPr lang="en-US" dirty="0"/>
              <a:t>The expected </a:t>
            </a:r>
            <a:r>
              <a:rPr lang="en-US" b="1" dirty="0"/>
              <a:t>out-of-sample </a:t>
            </a:r>
            <a:r>
              <a:rPr lang="en-US" dirty="0"/>
              <a:t>error is greater or equal to the </a:t>
            </a:r>
            <a:r>
              <a:rPr lang="en-US" b="1" dirty="0"/>
              <a:t>in-sample </a:t>
            </a:r>
            <a:r>
              <a:rPr lang="en-US" dirty="0"/>
              <a:t>error</a:t>
            </a:r>
            <a:endParaRPr lang="en-US" b="1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FCAC694-83F1-4E8C-97A5-B6693DA8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4" name="Shape 201">
            <a:extLst>
              <a:ext uri="{FF2B5EF4-FFF2-40B4-BE49-F238E27FC236}">
                <a16:creationId xmlns:a16="http://schemas.microsoft.com/office/drawing/2014/main" id="{5105697C-AA50-4F30-BBB8-08289F2DA7D9}"/>
              </a:ext>
            </a:extLst>
          </p:cNvPr>
          <p:cNvSpPr/>
          <p:nvPr/>
        </p:nvSpPr>
        <p:spPr>
          <a:xfrm>
            <a:off x="5921915" y="2971348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" name="Shape 202">
            <a:extLst>
              <a:ext uri="{FF2B5EF4-FFF2-40B4-BE49-F238E27FC236}">
                <a16:creationId xmlns:a16="http://schemas.microsoft.com/office/drawing/2014/main" id="{E5ADAD6B-2E6B-4BDF-B544-28DA72C84518}"/>
              </a:ext>
            </a:extLst>
          </p:cNvPr>
          <p:cNvSpPr/>
          <p:nvPr/>
        </p:nvSpPr>
        <p:spPr>
          <a:xfrm>
            <a:off x="6350215" y="406967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" name="Shape 203">
            <a:extLst>
              <a:ext uri="{FF2B5EF4-FFF2-40B4-BE49-F238E27FC236}">
                <a16:creationId xmlns:a16="http://schemas.microsoft.com/office/drawing/2014/main" id="{9C219369-CCFF-45FB-B796-6CC183EC1704}"/>
              </a:ext>
            </a:extLst>
          </p:cNvPr>
          <p:cNvSpPr/>
          <p:nvPr/>
        </p:nvSpPr>
        <p:spPr>
          <a:xfrm>
            <a:off x="7435390" y="3801673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" name="Shape 204">
            <a:extLst>
              <a:ext uri="{FF2B5EF4-FFF2-40B4-BE49-F238E27FC236}">
                <a16:creationId xmlns:a16="http://schemas.microsoft.com/office/drawing/2014/main" id="{E194E58F-D487-4484-B651-7F1371285E31}"/>
              </a:ext>
            </a:extLst>
          </p:cNvPr>
          <p:cNvSpPr/>
          <p:nvPr/>
        </p:nvSpPr>
        <p:spPr>
          <a:xfrm>
            <a:off x="6904640" y="3034398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8" name="Shape 205">
            <a:extLst>
              <a:ext uri="{FF2B5EF4-FFF2-40B4-BE49-F238E27FC236}">
                <a16:creationId xmlns:a16="http://schemas.microsoft.com/office/drawing/2014/main" id="{E2DCA646-B13D-4712-BADA-89DD28A69893}"/>
              </a:ext>
            </a:extLst>
          </p:cNvPr>
          <p:cNvCxnSpPr/>
          <p:nvPr/>
        </p:nvCxnSpPr>
        <p:spPr>
          <a:xfrm>
            <a:off x="5207261" y="3483473"/>
            <a:ext cx="3179400" cy="22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" name="Shape 206">
            <a:extLst>
              <a:ext uri="{FF2B5EF4-FFF2-40B4-BE49-F238E27FC236}">
                <a16:creationId xmlns:a16="http://schemas.microsoft.com/office/drawing/2014/main" id="{8FA9161A-CD2B-451D-833D-44518DE05B02}"/>
              </a:ext>
            </a:extLst>
          </p:cNvPr>
          <p:cNvCxnSpPr/>
          <p:nvPr/>
        </p:nvCxnSpPr>
        <p:spPr>
          <a:xfrm>
            <a:off x="5317565" y="3023898"/>
            <a:ext cx="2522400" cy="144510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" name="Shape 207">
            <a:extLst>
              <a:ext uri="{FF2B5EF4-FFF2-40B4-BE49-F238E27FC236}">
                <a16:creationId xmlns:a16="http://schemas.microsoft.com/office/drawing/2014/main" id="{E1F399E2-7583-4414-BFD3-D55C31D25E2B}"/>
              </a:ext>
            </a:extLst>
          </p:cNvPr>
          <p:cNvCxnSpPr/>
          <p:nvPr/>
        </p:nvCxnSpPr>
        <p:spPr>
          <a:xfrm>
            <a:off x="6408015" y="2498398"/>
            <a:ext cx="932700" cy="22728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B4F6023C-F263-42FE-8D29-366CEB5C7B69}"/>
                  </a:ext>
                </a:extLst>
              </p:cNvPr>
              <p:cNvSpPr txBox="1"/>
              <p:nvPr/>
            </p:nvSpPr>
            <p:spPr>
              <a:xfrm>
                <a:off x="7207313" y="4747669"/>
                <a:ext cx="451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B4F6023C-F263-42FE-8D29-366CEB5C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13" y="4747669"/>
                <a:ext cx="451277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Sylinder 21">
                <a:extLst>
                  <a:ext uri="{FF2B5EF4-FFF2-40B4-BE49-F238E27FC236}">
                    <a16:creationId xmlns:a16="http://schemas.microsoft.com/office/drawing/2014/main" id="{A330E38B-15C0-4678-AEEC-7324BFDBD941}"/>
                  </a:ext>
                </a:extLst>
              </p:cNvPr>
              <p:cNvSpPr txBox="1"/>
              <p:nvPr/>
            </p:nvSpPr>
            <p:spPr>
              <a:xfrm>
                <a:off x="8337426" y="3537696"/>
                <a:ext cx="4465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kstSylinder 21">
                <a:extLst>
                  <a:ext uri="{FF2B5EF4-FFF2-40B4-BE49-F238E27FC236}">
                    <a16:creationId xmlns:a16="http://schemas.microsoft.com/office/drawing/2014/main" id="{A330E38B-15C0-4678-AEEC-7324BFDBD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426" y="3537696"/>
                <a:ext cx="44653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Sylinder 22">
                <a:extLst>
                  <a:ext uri="{FF2B5EF4-FFF2-40B4-BE49-F238E27FC236}">
                    <a16:creationId xmlns:a16="http://schemas.microsoft.com/office/drawing/2014/main" id="{70954387-1050-4070-A1A9-36ABF6F0B399}"/>
                  </a:ext>
                </a:extLst>
              </p:cNvPr>
              <p:cNvSpPr txBox="1"/>
              <p:nvPr/>
            </p:nvSpPr>
            <p:spPr>
              <a:xfrm>
                <a:off x="7775211" y="4372906"/>
                <a:ext cx="451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kstSylinder 22">
                <a:extLst>
                  <a:ext uri="{FF2B5EF4-FFF2-40B4-BE49-F238E27FC236}">
                    <a16:creationId xmlns:a16="http://schemas.microsoft.com/office/drawing/2014/main" id="{70954387-1050-4070-A1A9-36ABF6F0B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211" y="4372906"/>
                <a:ext cx="45127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3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1E579B-A4B8-4821-A09C-B895E582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through all possibilities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94F467-6815-4785-AC2A-CCDBCB15A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extreme case search through all possibilities</a:t>
            </a:r>
          </a:p>
          <a:p>
            <a:endParaRPr lang="en-US" dirty="0"/>
          </a:p>
          <a:p>
            <a:r>
              <a:rPr lang="en-US" dirty="0"/>
              <a:t>Then you are guaranteed 0% </a:t>
            </a:r>
            <a:r>
              <a:rPr lang="en-US" b="1" dirty="0"/>
              <a:t>in-sample</a:t>
            </a:r>
            <a:r>
              <a:rPr lang="en-US" dirty="0"/>
              <a:t> error rate</a:t>
            </a:r>
          </a:p>
          <a:p>
            <a:endParaRPr lang="en-US" dirty="0"/>
          </a:p>
          <a:p>
            <a:r>
              <a:rPr lang="en-US" dirty="0"/>
              <a:t>No information about the out-of-sample error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BFFAE6-6C02-4750-8DC1-D2071062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3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learning feasible?</a:t>
            </a:r>
          </a:p>
          <a:p>
            <a:r>
              <a:rPr lang="en-US" b="1" dirty="0"/>
              <a:t>Model complexity</a:t>
            </a:r>
          </a:p>
          <a:p>
            <a:r>
              <a:rPr lang="en-US" dirty="0"/>
              <a:t>Overfitting</a:t>
            </a:r>
          </a:p>
          <a:p>
            <a:r>
              <a:rPr lang="en-US" dirty="0"/>
              <a:t>Evaluating performance</a:t>
            </a:r>
          </a:p>
          <a:p>
            <a:r>
              <a:rPr lang="en-US" dirty="0"/>
              <a:t>Learning from small datasets</a:t>
            </a:r>
          </a:p>
          <a:p>
            <a:r>
              <a:rPr lang="en-US" dirty="0"/>
              <a:t>Rethinking generalization</a:t>
            </a:r>
          </a:p>
          <a:p>
            <a:r>
              <a:rPr lang="en-US" dirty="0"/>
              <a:t>Capacity of dense neural networks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375746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26021A-3568-4642-B01C-E223A90D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of the model (hypothesis set)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75DF4C-6E98-4F6C-B0C6-7A94F1D29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4409923" cy="4114800"/>
          </a:xfrm>
        </p:spPr>
        <p:txBody>
          <a:bodyPr/>
          <a:lstStyle/>
          <a:p>
            <a:r>
              <a:rPr lang="en-US" dirty="0"/>
              <a:t>The model restrict the number of hypothesis you can find</a:t>
            </a:r>
          </a:p>
          <a:p>
            <a:endParaRPr lang="en-US" dirty="0"/>
          </a:p>
          <a:p>
            <a:r>
              <a:rPr lang="en-US" dirty="0"/>
              <a:t>Model capacity is a reference to how many possible hypothesis you have</a:t>
            </a:r>
          </a:p>
          <a:p>
            <a:endParaRPr lang="en-US" dirty="0"/>
          </a:p>
          <a:p>
            <a:r>
              <a:rPr lang="en-US" dirty="0"/>
              <a:t>A linear model has a set of all linear functions as its hypothesis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F04C2FD-5A60-48E1-8578-95742251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Shape 283">
            <a:extLst>
              <a:ext uri="{FF2B5EF4-FFF2-40B4-BE49-F238E27FC236}">
                <a16:creationId xmlns:a16="http://schemas.microsoft.com/office/drawing/2014/main" id="{C66650D8-1DCF-4D6B-83A8-3D8732C0FA2D}"/>
              </a:ext>
            </a:extLst>
          </p:cNvPr>
          <p:cNvSpPr/>
          <p:nvPr/>
        </p:nvSpPr>
        <p:spPr>
          <a:xfrm>
            <a:off x="6003098" y="349669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84">
            <a:extLst>
              <a:ext uri="{FF2B5EF4-FFF2-40B4-BE49-F238E27FC236}">
                <a16:creationId xmlns:a16="http://schemas.microsoft.com/office/drawing/2014/main" id="{216F4701-6673-4502-A8E6-BAD9A1FCD2D4}"/>
              </a:ext>
            </a:extLst>
          </p:cNvPr>
          <p:cNvSpPr/>
          <p:nvPr/>
        </p:nvSpPr>
        <p:spPr>
          <a:xfrm>
            <a:off x="6566123" y="502364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85">
            <a:extLst>
              <a:ext uri="{FF2B5EF4-FFF2-40B4-BE49-F238E27FC236}">
                <a16:creationId xmlns:a16="http://schemas.microsoft.com/office/drawing/2014/main" id="{CF15AE89-3E71-4F0A-86C6-BED6B016E2B2}"/>
              </a:ext>
            </a:extLst>
          </p:cNvPr>
          <p:cNvSpPr/>
          <p:nvPr/>
        </p:nvSpPr>
        <p:spPr>
          <a:xfrm>
            <a:off x="7516573" y="4327017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86">
            <a:extLst>
              <a:ext uri="{FF2B5EF4-FFF2-40B4-BE49-F238E27FC236}">
                <a16:creationId xmlns:a16="http://schemas.microsoft.com/office/drawing/2014/main" id="{D74D5032-47CE-4E3B-90A9-FBDD8A085DD6}"/>
              </a:ext>
            </a:extLst>
          </p:cNvPr>
          <p:cNvSpPr/>
          <p:nvPr/>
        </p:nvSpPr>
        <p:spPr>
          <a:xfrm>
            <a:off x="6985823" y="3559742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287">
            <a:extLst>
              <a:ext uri="{FF2B5EF4-FFF2-40B4-BE49-F238E27FC236}">
                <a16:creationId xmlns:a16="http://schemas.microsoft.com/office/drawing/2014/main" id="{14E1F626-5A09-49BD-9AA3-4572647EA174}"/>
              </a:ext>
            </a:extLst>
          </p:cNvPr>
          <p:cNvCxnSpPr/>
          <p:nvPr/>
        </p:nvCxnSpPr>
        <p:spPr>
          <a:xfrm rot="10800000" flipH="1">
            <a:off x="5802448" y="3047842"/>
            <a:ext cx="2626800" cy="2302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288">
            <a:extLst>
              <a:ext uri="{FF2B5EF4-FFF2-40B4-BE49-F238E27FC236}">
                <a16:creationId xmlns:a16="http://schemas.microsoft.com/office/drawing/2014/main" id="{77B98AF2-5616-4D37-AAEB-7E7CB4B55D5F}"/>
              </a:ext>
            </a:extLst>
          </p:cNvPr>
          <p:cNvSpPr/>
          <p:nvPr/>
        </p:nvSpPr>
        <p:spPr>
          <a:xfrm>
            <a:off x="6003098" y="423569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89">
            <a:extLst>
              <a:ext uri="{FF2B5EF4-FFF2-40B4-BE49-F238E27FC236}">
                <a16:creationId xmlns:a16="http://schemas.microsoft.com/office/drawing/2014/main" id="{D966912C-77E9-415A-B15B-FA5BA2080603}"/>
              </a:ext>
            </a:extLst>
          </p:cNvPr>
          <p:cNvSpPr/>
          <p:nvPr/>
        </p:nvSpPr>
        <p:spPr>
          <a:xfrm>
            <a:off x="7258173" y="370844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90">
            <a:extLst>
              <a:ext uri="{FF2B5EF4-FFF2-40B4-BE49-F238E27FC236}">
                <a16:creationId xmlns:a16="http://schemas.microsoft.com/office/drawing/2014/main" id="{69248854-03A9-432C-8AED-55F8EEA374E0}"/>
              </a:ext>
            </a:extLst>
          </p:cNvPr>
          <p:cNvSpPr/>
          <p:nvPr/>
        </p:nvSpPr>
        <p:spPr>
          <a:xfrm>
            <a:off x="7739773" y="3693792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91">
            <a:extLst>
              <a:ext uri="{FF2B5EF4-FFF2-40B4-BE49-F238E27FC236}">
                <a16:creationId xmlns:a16="http://schemas.microsoft.com/office/drawing/2014/main" id="{3C3B85E0-1F98-45BB-ACC1-B65900BB8C10}"/>
              </a:ext>
            </a:extLst>
          </p:cNvPr>
          <p:cNvSpPr/>
          <p:nvPr/>
        </p:nvSpPr>
        <p:spPr>
          <a:xfrm>
            <a:off x="7092348" y="5256667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92">
            <a:extLst>
              <a:ext uri="{FF2B5EF4-FFF2-40B4-BE49-F238E27FC236}">
                <a16:creationId xmlns:a16="http://schemas.microsoft.com/office/drawing/2014/main" id="{E1D3D8D8-3386-41F5-A20B-493E5EA4679A}"/>
              </a:ext>
            </a:extLst>
          </p:cNvPr>
          <p:cNvSpPr/>
          <p:nvPr/>
        </p:nvSpPr>
        <p:spPr>
          <a:xfrm>
            <a:off x="6762623" y="5510242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93">
            <a:extLst>
              <a:ext uri="{FF2B5EF4-FFF2-40B4-BE49-F238E27FC236}">
                <a16:creationId xmlns:a16="http://schemas.microsoft.com/office/drawing/2014/main" id="{38DE07DB-9D87-4A73-9492-EB2EC540E5F0}"/>
              </a:ext>
            </a:extLst>
          </p:cNvPr>
          <p:cNvSpPr/>
          <p:nvPr/>
        </p:nvSpPr>
        <p:spPr>
          <a:xfrm>
            <a:off x="6843948" y="302374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94">
            <a:extLst>
              <a:ext uri="{FF2B5EF4-FFF2-40B4-BE49-F238E27FC236}">
                <a16:creationId xmlns:a16="http://schemas.microsoft.com/office/drawing/2014/main" id="{E3FD9E59-5C8E-4C2C-B3EC-44AD3D5739A7}"/>
              </a:ext>
            </a:extLst>
          </p:cNvPr>
          <p:cNvSpPr/>
          <p:nvPr/>
        </p:nvSpPr>
        <p:spPr>
          <a:xfrm>
            <a:off x="7516573" y="336264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95">
            <a:extLst>
              <a:ext uri="{FF2B5EF4-FFF2-40B4-BE49-F238E27FC236}">
                <a16:creationId xmlns:a16="http://schemas.microsoft.com/office/drawing/2014/main" id="{1542E867-0EAC-4C01-8906-3CBD7D989482}"/>
              </a:ext>
            </a:extLst>
          </p:cNvPr>
          <p:cNvSpPr/>
          <p:nvPr/>
        </p:nvSpPr>
        <p:spPr>
          <a:xfrm>
            <a:off x="6430373" y="4327017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" name="Shape 282">
            <a:extLst>
              <a:ext uri="{FF2B5EF4-FFF2-40B4-BE49-F238E27FC236}">
                <a16:creationId xmlns:a16="http://schemas.microsoft.com/office/drawing/2014/main" id="{227DB8B6-271D-48AB-B507-E9028B7FDA5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04227" y="4432792"/>
            <a:ext cx="16668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316">
            <a:extLst>
              <a:ext uri="{FF2B5EF4-FFF2-40B4-BE49-F238E27FC236}">
                <a16:creationId xmlns:a16="http://schemas.microsoft.com/office/drawing/2014/main" id="{E63A1A98-764D-46CE-84A4-16BE5400E69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227" y="5553617"/>
            <a:ext cx="2301448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300">
            <a:extLst>
              <a:ext uri="{FF2B5EF4-FFF2-40B4-BE49-F238E27FC236}">
                <a16:creationId xmlns:a16="http://schemas.microsoft.com/office/drawing/2014/main" id="{8E36B317-DFF0-486F-ACB3-0E069E369D14}"/>
              </a:ext>
            </a:extLst>
          </p:cNvPr>
          <p:cNvSpPr/>
          <p:nvPr/>
        </p:nvSpPr>
        <p:spPr>
          <a:xfrm>
            <a:off x="5370153" y="2795096"/>
            <a:ext cx="2806725" cy="2589050"/>
          </a:xfrm>
          <a:custGeom>
            <a:avLst/>
            <a:gdLst/>
            <a:ahLst/>
            <a:cxnLst/>
            <a:rect l="0" t="0" r="0" b="0"/>
            <a:pathLst>
              <a:path w="112269" h="103562" extrusionOk="0">
                <a:moveTo>
                  <a:pt x="0" y="74934"/>
                </a:moveTo>
                <a:cubicBezTo>
                  <a:pt x="9094" y="79242"/>
                  <a:pt x="35856" y="113271"/>
                  <a:pt x="54568" y="100782"/>
                </a:cubicBezTo>
                <a:cubicBezTo>
                  <a:pt x="73279" y="88293"/>
                  <a:pt x="102652" y="16797"/>
                  <a:pt x="112269" y="0"/>
                </a:cubicBezTo>
              </a:path>
            </a:pathLst>
          </a:custGeom>
          <a:noFill/>
          <a:ln w="28575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2093264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CF4CA-77D0-4EE5-8F59-54998A63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D58DAFC0-8BA3-41CE-A28A-8798F94A1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1" dirty="0"/>
              </a:p>
              <a:p>
                <a:r>
                  <a:rPr lang="en-US" b="1" dirty="0" err="1"/>
                  <a:t>Vapnik-Chervonenkis</a:t>
                </a:r>
                <a:r>
                  <a:rPr lang="en-US" b="1" dirty="0"/>
                  <a:t> (VC) dimension</a:t>
                </a:r>
              </a:p>
              <a:p>
                <a:endParaRPr lang="en-US" b="1" dirty="0"/>
              </a:p>
              <a:p>
                <a:pPr lvl="1"/>
                <a:r>
                  <a:rPr lang="en-US" dirty="0"/>
                  <a:t>Denoted: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Definition: </a:t>
                </a:r>
              </a:p>
              <a:p>
                <a:pPr lvl="2"/>
                <a:r>
                  <a:rPr lang="en-US" dirty="0"/>
                  <a:t>The maximum number of points that can be arrange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can shatter them.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b="1" dirty="0"/>
              </a:p>
              <a:p>
                <a:pPr lvl="1"/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D58DAFC0-8BA3-41CE-A28A-8798F94A1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13879E7-591D-4AD6-A79F-ADEC7004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CC6F27-33AD-4713-8B20-3C7BE4D6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9D5D99-4182-4E4C-BF0E-7AE509C85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learning feasible?</a:t>
            </a:r>
          </a:p>
          <a:p>
            <a:r>
              <a:rPr lang="en-US" dirty="0"/>
              <a:t>Model complexity</a:t>
            </a:r>
          </a:p>
          <a:p>
            <a:r>
              <a:rPr lang="en-US" dirty="0"/>
              <a:t>Overfitting</a:t>
            </a:r>
          </a:p>
          <a:p>
            <a:r>
              <a:rPr lang="en-US" dirty="0"/>
              <a:t>Evaluating performance</a:t>
            </a:r>
          </a:p>
          <a:p>
            <a:r>
              <a:rPr lang="en-US" dirty="0"/>
              <a:t>Learning from small datasets</a:t>
            </a:r>
          </a:p>
          <a:p>
            <a:r>
              <a:rPr lang="en-US" dirty="0"/>
              <a:t>Rethinking generalization</a:t>
            </a:r>
          </a:p>
          <a:p>
            <a:r>
              <a:rPr lang="en-US" dirty="0"/>
              <a:t>Capacity of dense neural networks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4C387A-C731-4EDE-8404-3545020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3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3)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hape 432">
            <a:extLst>
              <a:ext uri="{FF2B5EF4-FFF2-40B4-BE49-F238E27FC236}">
                <a16:creationId xmlns:a16="http://schemas.microsoft.com/office/drawing/2014/main" id="{53294D2D-2195-4715-94A1-BEC56A927614}"/>
              </a:ext>
            </a:extLst>
          </p:cNvPr>
          <p:cNvSpPr/>
          <p:nvPr/>
        </p:nvSpPr>
        <p:spPr>
          <a:xfrm>
            <a:off x="3208575" y="4198606"/>
            <a:ext cx="223200" cy="1971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433">
            <a:extLst>
              <a:ext uri="{FF2B5EF4-FFF2-40B4-BE49-F238E27FC236}">
                <a16:creationId xmlns:a16="http://schemas.microsoft.com/office/drawing/2014/main" id="{83A677C1-0E6C-4E3A-838B-3324A90B35AE}"/>
              </a:ext>
            </a:extLst>
          </p:cNvPr>
          <p:cNvSpPr/>
          <p:nvPr/>
        </p:nvSpPr>
        <p:spPr>
          <a:xfrm>
            <a:off x="3517015" y="4793125"/>
            <a:ext cx="223200" cy="1971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" name="Shape 432">
            <a:extLst>
              <a:ext uri="{FF2B5EF4-FFF2-40B4-BE49-F238E27FC236}">
                <a16:creationId xmlns:a16="http://schemas.microsoft.com/office/drawing/2014/main" id="{5AD2FC39-FC3B-4DAB-B78E-F10C341B47E5}"/>
              </a:ext>
            </a:extLst>
          </p:cNvPr>
          <p:cNvSpPr/>
          <p:nvPr/>
        </p:nvSpPr>
        <p:spPr>
          <a:xfrm>
            <a:off x="4182516" y="4198606"/>
            <a:ext cx="223200" cy="197100"/>
          </a:xfrm>
          <a:prstGeom prst="ellipse">
            <a:avLst/>
          </a:prstGeom>
          <a:solidFill>
            <a:srgbClr val="BFBFB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659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3)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hape 432">
            <a:extLst>
              <a:ext uri="{FF2B5EF4-FFF2-40B4-BE49-F238E27FC236}">
                <a16:creationId xmlns:a16="http://schemas.microsoft.com/office/drawing/2014/main" id="{53294D2D-2195-4715-94A1-BEC56A927614}"/>
              </a:ext>
            </a:extLst>
          </p:cNvPr>
          <p:cNvSpPr/>
          <p:nvPr/>
        </p:nvSpPr>
        <p:spPr>
          <a:xfrm>
            <a:off x="3208575" y="419860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433">
            <a:extLst>
              <a:ext uri="{FF2B5EF4-FFF2-40B4-BE49-F238E27FC236}">
                <a16:creationId xmlns:a16="http://schemas.microsoft.com/office/drawing/2014/main" id="{83A677C1-0E6C-4E3A-838B-3324A90B35AE}"/>
              </a:ext>
            </a:extLst>
          </p:cNvPr>
          <p:cNvSpPr/>
          <p:nvPr/>
        </p:nvSpPr>
        <p:spPr>
          <a:xfrm>
            <a:off x="3517015" y="4793125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" name="Shape 432">
            <a:extLst>
              <a:ext uri="{FF2B5EF4-FFF2-40B4-BE49-F238E27FC236}">
                <a16:creationId xmlns:a16="http://schemas.microsoft.com/office/drawing/2014/main" id="{5AD2FC39-FC3B-4DAB-B78E-F10C341B47E5}"/>
              </a:ext>
            </a:extLst>
          </p:cNvPr>
          <p:cNvSpPr/>
          <p:nvPr/>
        </p:nvSpPr>
        <p:spPr>
          <a:xfrm>
            <a:off x="4182516" y="419860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>
            <a:off x="3911399" y="3223126"/>
            <a:ext cx="1321202" cy="183913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67045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3)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hape 432">
            <a:extLst>
              <a:ext uri="{FF2B5EF4-FFF2-40B4-BE49-F238E27FC236}">
                <a16:creationId xmlns:a16="http://schemas.microsoft.com/office/drawing/2014/main" id="{53294D2D-2195-4715-94A1-BEC56A927614}"/>
              </a:ext>
            </a:extLst>
          </p:cNvPr>
          <p:cNvSpPr/>
          <p:nvPr/>
        </p:nvSpPr>
        <p:spPr>
          <a:xfrm>
            <a:off x="3208575" y="4198606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433">
            <a:extLst>
              <a:ext uri="{FF2B5EF4-FFF2-40B4-BE49-F238E27FC236}">
                <a16:creationId xmlns:a16="http://schemas.microsoft.com/office/drawing/2014/main" id="{83A677C1-0E6C-4E3A-838B-3324A90B35AE}"/>
              </a:ext>
            </a:extLst>
          </p:cNvPr>
          <p:cNvSpPr/>
          <p:nvPr/>
        </p:nvSpPr>
        <p:spPr>
          <a:xfrm>
            <a:off x="3517015" y="4793125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" name="Shape 432">
            <a:extLst>
              <a:ext uri="{FF2B5EF4-FFF2-40B4-BE49-F238E27FC236}">
                <a16:creationId xmlns:a16="http://schemas.microsoft.com/office/drawing/2014/main" id="{5AD2FC39-FC3B-4DAB-B78E-F10C341B47E5}"/>
              </a:ext>
            </a:extLst>
          </p:cNvPr>
          <p:cNvSpPr/>
          <p:nvPr/>
        </p:nvSpPr>
        <p:spPr>
          <a:xfrm>
            <a:off x="4182516" y="4198606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>
            <a:off x="2419013" y="3893412"/>
            <a:ext cx="1321202" cy="183913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4641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3)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hape 432">
            <a:extLst>
              <a:ext uri="{FF2B5EF4-FFF2-40B4-BE49-F238E27FC236}">
                <a16:creationId xmlns:a16="http://schemas.microsoft.com/office/drawing/2014/main" id="{53294D2D-2195-4715-94A1-BEC56A927614}"/>
              </a:ext>
            </a:extLst>
          </p:cNvPr>
          <p:cNvSpPr/>
          <p:nvPr/>
        </p:nvSpPr>
        <p:spPr>
          <a:xfrm>
            <a:off x="3208575" y="419860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433">
            <a:extLst>
              <a:ext uri="{FF2B5EF4-FFF2-40B4-BE49-F238E27FC236}">
                <a16:creationId xmlns:a16="http://schemas.microsoft.com/office/drawing/2014/main" id="{83A677C1-0E6C-4E3A-838B-3324A90B35AE}"/>
              </a:ext>
            </a:extLst>
          </p:cNvPr>
          <p:cNvSpPr/>
          <p:nvPr/>
        </p:nvSpPr>
        <p:spPr>
          <a:xfrm>
            <a:off x="3517015" y="4793125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" name="Shape 432">
            <a:extLst>
              <a:ext uri="{FF2B5EF4-FFF2-40B4-BE49-F238E27FC236}">
                <a16:creationId xmlns:a16="http://schemas.microsoft.com/office/drawing/2014/main" id="{5AD2FC39-FC3B-4DAB-B78E-F10C341B47E5}"/>
              </a:ext>
            </a:extLst>
          </p:cNvPr>
          <p:cNvSpPr/>
          <p:nvPr/>
        </p:nvSpPr>
        <p:spPr>
          <a:xfrm>
            <a:off x="4182516" y="4198606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>
            <a:off x="3320175" y="3623128"/>
            <a:ext cx="1321202" cy="183913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35578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3)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hape 432">
            <a:extLst>
              <a:ext uri="{FF2B5EF4-FFF2-40B4-BE49-F238E27FC236}">
                <a16:creationId xmlns:a16="http://schemas.microsoft.com/office/drawing/2014/main" id="{53294D2D-2195-4715-94A1-BEC56A927614}"/>
              </a:ext>
            </a:extLst>
          </p:cNvPr>
          <p:cNvSpPr/>
          <p:nvPr/>
        </p:nvSpPr>
        <p:spPr>
          <a:xfrm>
            <a:off x="3208575" y="419860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433">
            <a:extLst>
              <a:ext uri="{FF2B5EF4-FFF2-40B4-BE49-F238E27FC236}">
                <a16:creationId xmlns:a16="http://schemas.microsoft.com/office/drawing/2014/main" id="{83A677C1-0E6C-4E3A-838B-3324A90B35AE}"/>
              </a:ext>
            </a:extLst>
          </p:cNvPr>
          <p:cNvSpPr/>
          <p:nvPr/>
        </p:nvSpPr>
        <p:spPr>
          <a:xfrm>
            <a:off x="3517015" y="4793125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" name="Shape 432">
            <a:extLst>
              <a:ext uri="{FF2B5EF4-FFF2-40B4-BE49-F238E27FC236}">
                <a16:creationId xmlns:a16="http://schemas.microsoft.com/office/drawing/2014/main" id="{5AD2FC39-FC3B-4DAB-B78E-F10C341B47E5}"/>
              </a:ext>
            </a:extLst>
          </p:cNvPr>
          <p:cNvSpPr/>
          <p:nvPr/>
        </p:nvSpPr>
        <p:spPr>
          <a:xfrm>
            <a:off x="4182516" y="4198606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 flipH="1">
            <a:off x="3115484" y="3784066"/>
            <a:ext cx="803061" cy="1484973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252074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3)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hape 432">
            <a:extLst>
              <a:ext uri="{FF2B5EF4-FFF2-40B4-BE49-F238E27FC236}">
                <a16:creationId xmlns:a16="http://schemas.microsoft.com/office/drawing/2014/main" id="{53294D2D-2195-4715-94A1-BEC56A927614}"/>
              </a:ext>
            </a:extLst>
          </p:cNvPr>
          <p:cNvSpPr/>
          <p:nvPr/>
        </p:nvSpPr>
        <p:spPr>
          <a:xfrm>
            <a:off x="3208575" y="419860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433">
            <a:extLst>
              <a:ext uri="{FF2B5EF4-FFF2-40B4-BE49-F238E27FC236}">
                <a16:creationId xmlns:a16="http://schemas.microsoft.com/office/drawing/2014/main" id="{83A677C1-0E6C-4E3A-838B-3324A90B35AE}"/>
              </a:ext>
            </a:extLst>
          </p:cNvPr>
          <p:cNvSpPr/>
          <p:nvPr/>
        </p:nvSpPr>
        <p:spPr>
          <a:xfrm>
            <a:off x="3517015" y="4793125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" name="Shape 432">
            <a:extLst>
              <a:ext uri="{FF2B5EF4-FFF2-40B4-BE49-F238E27FC236}">
                <a16:creationId xmlns:a16="http://schemas.microsoft.com/office/drawing/2014/main" id="{5AD2FC39-FC3B-4DAB-B78E-F10C341B47E5}"/>
              </a:ext>
            </a:extLst>
          </p:cNvPr>
          <p:cNvSpPr/>
          <p:nvPr/>
        </p:nvSpPr>
        <p:spPr>
          <a:xfrm>
            <a:off x="4182516" y="419860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 flipH="1" flipV="1">
            <a:off x="2863273" y="4562396"/>
            <a:ext cx="2096654" cy="111204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29107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hape 432">
            <a:extLst>
              <a:ext uri="{FF2B5EF4-FFF2-40B4-BE49-F238E27FC236}">
                <a16:creationId xmlns:a16="http://schemas.microsoft.com/office/drawing/2014/main" id="{D57B6E39-C692-46F2-AC32-ABA991DD05EC}"/>
              </a:ext>
            </a:extLst>
          </p:cNvPr>
          <p:cNvSpPr/>
          <p:nvPr/>
        </p:nvSpPr>
        <p:spPr>
          <a:xfrm>
            <a:off x="2863448" y="4616633"/>
            <a:ext cx="223200" cy="1971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433">
            <a:extLst>
              <a:ext uri="{FF2B5EF4-FFF2-40B4-BE49-F238E27FC236}">
                <a16:creationId xmlns:a16="http://schemas.microsoft.com/office/drawing/2014/main" id="{D4E5864F-9F57-496C-B881-14C5A5C989C8}"/>
              </a:ext>
            </a:extLst>
          </p:cNvPr>
          <p:cNvSpPr/>
          <p:nvPr/>
        </p:nvSpPr>
        <p:spPr>
          <a:xfrm>
            <a:off x="3532050" y="5099568"/>
            <a:ext cx="223200" cy="1971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432">
            <a:extLst>
              <a:ext uri="{FF2B5EF4-FFF2-40B4-BE49-F238E27FC236}">
                <a16:creationId xmlns:a16="http://schemas.microsoft.com/office/drawing/2014/main" id="{D3C399FE-BF96-4AB2-A993-67C296F20F2F}"/>
              </a:ext>
            </a:extLst>
          </p:cNvPr>
          <p:cNvSpPr/>
          <p:nvPr/>
        </p:nvSpPr>
        <p:spPr>
          <a:xfrm>
            <a:off x="4176538" y="4406453"/>
            <a:ext cx="223200" cy="197100"/>
          </a:xfrm>
          <a:prstGeom prst="ellipse">
            <a:avLst/>
          </a:prstGeom>
          <a:solidFill>
            <a:srgbClr val="BFBFB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32">
            <a:extLst>
              <a:ext uri="{FF2B5EF4-FFF2-40B4-BE49-F238E27FC236}">
                <a16:creationId xmlns:a16="http://schemas.microsoft.com/office/drawing/2014/main" id="{ED923F24-0A7E-4FD1-8A05-BCFC59D1BE91}"/>
              </a:ext>
            </a:extLst>
          </p:cNvPr>
          <p:cNvSpPr/>
          <p:nvPr/>
        </p:nvSpPr>
        <p:spPr>
          <a:xfrm>
            <a:off x="3283392" y="4001184"/>
            <a:ext cx="223200" cy="1971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07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 flipH="1" flipV="1">
            <a:off x="4294322" y="3077080"/>
            <a:ext cx="721839" cy="2603614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432">
            <a:extLst>
              <a:ext uri="{FF2B5EF4-FFF2-40B4-BE49-F238E27FC236}">
                <a16:creationId xmlns:a16="http://schemas.microsoft.com/office/drawing/2014/main" id="{D57B6E39-C692-46F2-AC32-ABA991DD05EC}"/>
              </a:ext>
            </a:extLst>
          </p:cNvPr>
          <p:cNvSpPr/>
          <p:nvPr/>
        </p:nvSpPr>
        <p:spPr>
          <a:xfrm>
            <a:off x="2863448" y="461663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433">
            <a:extLst>
              <a:ext uri="{FF2B5EF4-FFF2-40B4-BE49-F238E27FC236}">
                <a16:creationId xmlns:a16="http://schemas.microsoft.com/office/drawing/2014/main" id="{D4E5864F-9F57-496C-B881-14C5A5C989C8}"/>
              </a:ext>
            </a:extLst>
          </p:cNvPr>
          <p:cNvSpPr/>
          <p:nvPr/>
        </p:nvSpPr>
        <p:spPr>
          <a:xfrm>
            <a:off x="3532050" y="5099568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432">
            <a:extLst>
              <a:ext uri="{FF2B5EF4-FFF2-40B4-BE49-F238E27FC236}">
                <a16:creationId xmlns:a16="http://schemas.microsoft.com/office/drawing/2014/main" id="{D3C399FE-BF96-4AB2-A993-67C296F20F2F}"/>
              </a:ext>
            </a:extLst>
          </p:cNvPr>
          <p:cNvSpPr/>
          <p:nvPr/>
        </p:nvSpPr>
        <p:spPr>
          <a:xfrm>
            <a:off x="4176538" y="440645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32">
            <a:extLst>
              <a:ext uri="{FF2B5EF4-FFF2-40B4-BE49-F238E27FC236}">
                <a16:creationId xmlns:a16="http://schemas.microsoft.com/office/drawing/2014/main" id="{ED923F24-0A7E-4FD1-8A05-BCFC59D1BE91}"/>
              </a:ext>
            </a:extLst>
          </p:cNvPr>
          <p:cNvSpPr/>
          <p:nvPr/>
        </p:nvSpPr>
        <p:spPr>
          <a:xfrm>
            <a:off x="3283392" y="4001184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84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 flipH="1" flipV="1">
            <a:off x="2151568" y="4099734"/>
            <a:ext cx="1303133" cy="1771292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432">
            <a:extLst>
              <a:ext uri="{FF2B5EF4-FFF2-40B4-BE49-F238E27FC236}">
                <a16:creationId xmlns:a16="http://schemas.microsoft.com/office/drawing/2014/main" id="{D57B6E39-C692-46F2-AC32-ABA991DD05EC}"/>
              </a:ext>
            </a:extLst>
          </p:cNvPr>
          <p:cNvSpPr/>
          <p:nvPr/>
        </p:nvSpPr>
        <p:spPr>
          <a:xfrm>
            <a:off x="2863448" y="4616633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433">
            <a:extLst>
              <a:ext uri="{FF2B5EF4-FFF2-40B4-BE49-F238E27FC236}">
                <a16:creationId xmlns:a16="http://schemas.microsoft.com/office/drawing/2014/main" id="{D4E5864F-9F57-496C-B881-14C5A5C989C8}"/>
              </a:ext>
            </a:extLst>
          </p:cNvPr>
          <p:cNvSpPr/>
          <p:nvPr/>
        </p:nvSpPr>
        <p:spPr>
          <a:xfrm>
            <a:off x="3532050" y="5099568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432">
            <a:extLst>
              <a:ext uri="{FF2B5EF4-FFF2-40B4-BE49-F238E27FC236}">
                <a16:creationId xmlns:a16="http://schemas.microsoft.com/office/drawing/2014/main" id="{D3C399FE-BF96-4AB2-A993-67C296F20F2F}"/>
              </a:ext>
            </a:extLst>
          </p:cNvPr>
          <p:cNvSpPr/>
          <p:nvPr/>
        </p:nvSpPr>
        <p:spPr>
          <a:xfrm>
            <a:off x="4176538" y="4406453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32">
            <a:extLst>
              <a:ext uri="{FF2B5EF4-FFF2-40B4-BE49-F238E27FC236}">
                <a16:creationId xmlns:a16="http://schemas.microsoft.com/office/drawing/2014/main" id="{ED923F24-0A7E-4FD1-8A05-BCFC59D1BE91}"/>
              </a:ext>
            </a:extLst>
          </p:cNvPr>
          <p:cNvSpPr/>
          <p:nvPr/>
        </p:nvSpPr>
        <p:spPr>
          <a:xfrm>
            <a:off x="3283392" y="4001184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738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 flipH="1">
            <a:off x="2299049" y="4324266"/>
            <a:ext cx="2466002" cy="37099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432">
            <a:extLst>
              <a:ext uri="{FF2B5EF4-FFF2-40B4-BE49-F238E27FC236}">
                <a16:creationId xmlns:a16="http://schemas.microsoft.com/office/drawing/2014/main" id="{D57B6E39-C692-46F2-AC32-ABA991DD05EC}"/>
              </a:ext>
            </a:extLst>
          </p:cNvPr>
          <p:cNvSpPr/>
          <p:nvPr/>
        </p:nvSpPr>
        <p:spPr>
          <a:xfrm>
            <a:off x="2863448" y="461663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433">
            <a:extLst>
              <a:ext uri="{FF2B5EF4-FFF2-40B4-BE49-F238E27FC236}">
                <a16:creationId xmlns:a16="http://schemas.microsoft.com/office/drawing/2014/main" id="{D4E5864F-9F57-496C-B881-14C5A5C989C8}"/>
              </a:ext>
            </a:extLst>
          </p:cNvPr>
          <p:cNvSpPr/>
          <p:nvPr/>
        </p:nvSpPr>
        <p:spPr>
          <a:xfrm>
            <a:off x="3532050" y="5099568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432">
            <a:extLst>
              <a:ext uri="{FF2B5EF4-FFF2-40B4-BE49-F238E27FC236}">
                <a16:creationId xmlns:a16="http://schemas.microsoft.com/office/drawing/2014/main" id="{D3C399FE-BF96-4AB2-A993-67C296F20F2F}"/>
              </a:ext>
            </a:extLst>
          </p:cNvPr>
          <p:cNvSpPr/>
          <p:nvPr/>
        </p:nvSpPr>
        <p:spPr>
          <a:xfrm>
            <a:off x="4176538" y="440645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32">
            <a:extLst>
              <a:ext uri="{FF2B5EF4-FFF2-40B4-BE49-F238E27FC236}">
                <a16:creationId xmlns:a16="http://schemas.microsoft.com/office/drawing/2014/main" id="{ED923F24-0A7E-4FD1-8A05-BCFC59D1BE91}"/>
              </a:ext>
            </a:extLst>
          </p:cNvPr>
          <p:cNvSpPr/>
          <p:nvPr/>
        </p:nvSpPr>
        <p:spPr>
          <a:xfrm>
            <a:off x="3283392" y="4001184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07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1E173D-90AB-49C6-A878-88DE7993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today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AD2D50-E8A6-4CA6-ABE7-E3ED667CD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Part1: </a:t>
            </a:r>
            <a:r>
              <a:rPr lang="no" dirty="0"/>
              <a:t>Learning theory </a:t>
            </a:r>
          </a:p>
          <a:p>
            <a:endParaRPr lang="en-US" dirty="0"/>
          </a:p>
          <a:p>
            <a:r>
              <a:rPr lang="en-US" dirty="0"/>
              <a:t>Part2: Practical aspects of learning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B3F73E3-2E39-4C0F-8DB9-5831EE6E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1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 flipH="1" flipV="1">
            <a:off x="2595418" y="4257644"/>
            <a:ext cx="2210179" cy="665727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432">
            <a:extLst>
              <a:ext uri="{FF2B5EF4-FFF2-40B4-BE49-F238E27FC236}">
                <a16:creationId xmlns:a16="http://schemas.microsoft.com/office/drawing/2014/main" id="{D57B6E39-C692-46F2-AC32-ABA991DD05EC}"/>
              </a:ext>
            </a:extLst>
          </p:cNvPr>
          <p:cNvSpPr/>
          <p:nvPr/>
        </p:nvSpPr>
        <p:spPr>
          <a:xfrm>
            <a:off x="2863448" y="461663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433">
            <a:extLst>
              <a:ext uri="{FF2B5EF4-FFF2-40B4-BE49-F238E27FC236}">
                <a16:creationId xmlns:a16="http://schemas.microsoft.com/office/drawing/2014/main" id="{D4E5864F-9F57-496C-B881-14C5A5C989C8}"/>
              </a:ext>
            </a:extLst>
          </p:cNvPr>
          <p:cNvSpPr/>
          <p:nvPr/>
        </p:nvSpPr>
        <p:spPr>
          <a:xfrm>
            <a:off x="3532050" y="5099568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432">
            <a:extLst>
              <a:ext uri="{FF2B5EF4-FFF2-40B4-BE49-F238E27FC236}">
                <a16:creationId xmlns:a16="http://schemas.microsoft.com/office/drawing/2014/main" id="{D3C399FE-BF96-4AB2-A993-67C296F20F2F}"/>
              </a:ext>
            </a:extLst>
          </p:cNvPr>
          <p:cNvSpPr/>
          <p:nvPr/>
        </p:nvSpPr>
        <p:spPr>
          <a:xfrm>
            <a:off x="4176538" y="4406453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32">
            <a:extLst>
              <a:ext uri="{FF2B5EF4-FFF2-40B4-BE49-F238E27FC236}">
                <a16:creationId xmlns:a16="http://schemas.microsoft.com/office/drawing/2014/main" id="{ED923F24-0A7E-4FD1-8A05-BCFC59D1BE91}"/>
              </a:ext>
            </a:extLst>
          </p:cNvPr>
          <p:cNvSpPr/>
          <p:nvPr/>
        </p:nvSpPr>
        <p:spPr>
          <a:xfrm>
            <a:off x="3283392" y="4001184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927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 flipH="1" flipV="1">
            <a:off x="3001819" y="3768437"/>
            <a:ext cx="452882" cy="196411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432">
            <a:extLst>
              <a:ext uri="{FF2B5EF4-FFF2-40B4-BE49-F238E27FC236}">
                <a16:creationId xmlns:a16="http://schemas.microsoft.com/office/drawing/2014/main" id="{D57B6E39-C692-46F2-AC32-ABA991DD05EC}"/>
              </a:ext>
            </a:extLst>
          </p:cNvPr>
          <p:cNvSpPr/>
          <p:nvPr/>
        </p:nvSpPr>
        <p:spPr>
          <a:xfrm>
            <a:off x="2863448" y="461663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433">
            <a:extLst>
              <a:ext uri="{FF2B5EF4-FFF2-40B4-BE49-F238E27FC236}">
                <a16:creationId xmlns:a16="http://schemas.microsoft.com/office/drawing/2014/main" id="{D4E5864F-9F57-496C-B881-14C5A5C989C8}"/>
              </a:ext>
            </a:extLst>
          </p:cNvPr>
          <p:cNvSpPr/>
          <p:nvPr/>
        </p:nvSpPr>
        <p:spPr>
          <a:xfrm>
            <a:off x="3532050" y="5099568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432">
            <a:extLst>
              <a:ext uri="{FF2B5EF4-FFF2-40B4-BE49-F238E27FC236}">
                <a16:creationId xmlns:a16="http://schemas.microsoft.com/office/drawing/2014/main" id="{D3C399FE-BF96-4AB2-A993-67C296F20F2F}"/>
              </a:ext>
            </a:extLst>
          </p:cNvPr>
          <p:cNvSpPr/>
          <p:nvPr/>
        </p:nvSpPr>
        <p:spPr>
          <a:xfrm>
            <a:off x="4176538" y="4406453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32">
            <a:extLst>
              <a:ext uri="{FF2B5EF4-FFF2-40B4-BE49-F238E27FC236}">
                <a16:creationId xmlns:a16="http://schemas.microsoft.com/office/drawing/2014/main" id="{ED923F24-0A7E-4FD1-8A05-BCFC59D1BE91}"/>
              </a:ext>
            </a:extLst>
          </p:cNvPr>
          <p:cNvSpPr/>
          <p:nvPr/>
        </p:nvSpPr>
        <p:spPr>
          <a:xfrm>
            <a:off x="3283392" y="4001184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222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 flipV="1">
            <a:off x="3086648" y="3888509"/>
            <a:ext cx="977352" cy="1551709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432">
            <a:extLst>
              <a:ext uri="{FF2B5EF4-FFF2-40B4-BE49-F238E27FC236}">
                <a16:creationId xmlns:a16="http://schemas.microsoft.com/office/drawing/2014/main" id="{D57B6E39-C692-46F2-AC32-ABA991DD05EC}"/>
              </a:ext>
            </a:extLst>
          </p:cNvPr>
          <p:cNvSpPr/>
          <p:nvPr/>
        </p:nvSpPr>
        <p:spPr>
          <a:xfrm>
            <a:off x="2863448" y="461663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433">
            <a:extLst>
              <a:ext uri="{FF2B5EF4-FFF2-40B4-BE49-F238E27FC236}">
                <a16:creationId xmlns:a16="http://schemas.microsoft.com/office/drawing/2014/main" id="{D4E5864F-9F57-496C-B881-14C5A5C989C8}"/>
              </a:ext>
            </a:extLst>
          </p:cNvPr>
          <p:cNvSpPr/>
          <p:nvPr/>
        </p:nvSpPr>
        <p:spPr>
          <a:xfrm>
            <a:off x="3532050" y="5099568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432">
            <a:extLst>
              <a:ext uri="{FF2B5EF4-FFF2-40B4-BE49-F238E27FC236}">
                <a16:creationId xmlns:a16="http://schemas.microsoft.com/office/drawing/2014/main" id="{D3C399FE-BF96-4AB2-A993-67C296F20F2F}"/>
              </a:ext>
            </a:extLst>
          </p:cNvPr>
          <p:cNvSpPr/>
          <p:nvPr/>
        </p:nvSpPr>
        <p:spPr>
          <a:xfrm>
            <a:off x="4176538" y="4406453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32">
            <a:extLst>
              <a:ext uri="{FF2B5EF4-FFF2-40B4-BE49-F238E27FC236}">
                <a16:creationId xmlns:a16="http://schemas.microsoft.com/office/drawing/2014/main" id="{ED923F24-0A7E-4FD1-8A05-BCFC59D1BE91}"/>
              </a:ext>
            </a:extLst>
          </p:cNvPr>
          <p:cNvSpPr/>
          <p:nvPr/>
        </p:nvSpPr>
        <p:spPr>
          <a:xfrm>
            <a:off x="3283392" y="4001184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927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 flipV="1">
            <a:off x="4064000" y="3888510"/>
            <a:ext cx="0" cy="149629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432">
            <a:extLst>
              <a:ext uri="{FF2B5EF4-FFF2-40B4-BE49-F238E27FC236}">
                <a16:creationId xmlns:a16="http://schemas.microsoft.com/office/drawing/2014/main" id="{D57B6E39-C692-46F2-AC32-ABA991DD05EC}"/>
              </a:ext>
            </a:extLst>
          </p:cNvPr>
          <p:cNvSpPr/>
          <p:nvPr/>
        </p:nvSpPr>
        <p:spPr>
          <a:xfrm>
            <a:off x="2863448" y="461663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433">
            <a:extLst>
              <a:ext uri="{FF2B5EF4-FFF2-40B4-BE49-F238E27FC236}">
                <a16:creationId xmlns:a16="http://schemas.microsoft.com/office/drawing/2014/main" id="{D4E5864F-9F57-496C-B881-14C5A5C989C8}"/>
              </a:ext>
            </a:extLst>
          </p:cNvPr>
          <p:cNvSpPr/>
          <p:nvPr/>
        </p:nvSpPr>
        <p:spPr>
          <a:xfrm>
            <a:off x="3532050" y="5099568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432">
            <a:extLst>
              <a:ext uri="{FF2B5EF4-FFF2-40B4-BE49-F238E27FC236}">
                <a16:creationId xmlns:a16="http://schemas.microsoft.com/office/drawing/2014/main" id="{D3C399FE-BF96-4AB2-A993-67C296F20F2F}"/>
              </a:ext>
            </a:extLst>
          </p:cNvPr>
          <p:cNvSpPr/>
          <p:nvPr/>
        </p:nvSpPr>
        <p:spPr>
          <a:xfrm>
            <a:off x="4176538" y="4406453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32">
            <a:extLst>
              <a:ext uri="{FF2B5EF4-FFF2-40B4-BE49-F238E27FC236}">
                <a16:creationId xmlns:a16="http://schemas.microsoft.com/office/drawing/2014/main" id="{ED923F24-0A7E-4FD1-8A05-BCFC59D1BE91}"/>
              </a:ext>
            </a:extLst>
          </p:cNvPr>
          <p:cNvSpPr/>
          <p:nvPr/>
        </p:nvSpPr>
        <p:spPr>
          <a:xfrm>
            <a:off x="3283392" y="4001184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444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hape 432">
            <a:extLst>
              <a:ext uri="{FF2B5EF4-FFF2-40B4-BE49-F238E27FC236}">
                <a16:creationId xmlns:a16="http://schemas.microsoft.com/office/drawing/2014/main" id="{D57B6E39-C692-46F2-AC32-ABA991DD05EC}"/>
              </a:ext>
            </a:extLst>
          </p:cNvPr>
          <p:cNvSpPr/>
          <p:nvPr/>
        </p:nvSpPr>
        <p:spPr>
          <a:xfrm>
            <a:off x="2863448" y="461663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433">
            <a:extLst>
              <a:ext uri="{FF2B5EF4-FFF2-40B4-BE49-F238E27FC236}">
                <a16:creationId xmlns:a16="http://schemas.microsoft.com/office/drawing/2014/main" id="{D4E5864F-9F57-496C-B881-14C5A5C989C8}"/>
              </a:ext>
            </a:extLst>
          </p:cNvPr>
          <p:cNvSpPr/>
          <p:nvPr/>
        </p:nvSpPr>
        <p:spPr>
          <a:xfrm>
            <a:off x="3532050" y="5099568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432">
            <a:extLst>
              <a:ext uri="{FF2B5EF4-FFF2-40B4-BE49-F238E27FC236}">
                <a16:creationId xmlns:a16="http://schemas.microsoft.com/office/drawing/2014/main" id="{D3C399FE-BF96-4AB2-A993-67C296F20F2F}"/>
              </a:ext>
            </a:extLst>
          </p:cNvPr>
          <p:cNvSpPr/>
          <p:nvPr/>
        </p:nvSpPr>
        <p:spPr>
          <a:xfrm>
            <a:off x="4176538" y="440645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32">
            <a:extLst>
              <a:ext uri="{FF2B5EF4-FFF2-40B4-BE49-F238E27FC236}">
                <a16:creationId xmlns:a16="http://schemas.microsoft.com/office/drawing/2014/main" id="{ED923F24-0A7E-4FD1-8A05-BCFC59D1BE91}"/>
              </a:ext>
            </a:extLst>
          </p:cNvPr>
          <p:cNvSpPr/>
          <p:nvPr/>
        </p:nvSpPr>
        <p:spPr>
          <a:xfrm>
            <a:off x="3283392" y="4001184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4B78D1B-9E3F-48EA-9FA0-7681B48192F7}"/>
              </a:ext>
            </a:extLst>
          </p:cNvPr>
          <p:cNvSpPr txBox="1"/>
          <p:nvPr/>
        </p:nvSpPr>
        <p:spPr>
          <a:xfrm>
            <a:off x="4601647" y="3686993"/>
            <a:ext cx="2632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separating line</a:t>
            </a:r>
          </a:p>
        </p:txBody>
      </p:sp>
    </p:spTree>
    <p:extLst>
      <p:ext uri="{BB962C8B-B14F-4D97-AF65-F5344CB8AC3E}">
        <p14:creationId xmlns:p14="http://schemas.microsoft.com/office/powerpoint/2010/main" val="406269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EF13DD-7C3B-4543-92D4-51658FBD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6E6B7713-1860-41D7-B8AF-4A1EFC29F2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</a:t>
                </a:r>
              </a:p>
              <a:p>
                <a:pPr lvl="1"/>
                <a:r>
                  <a:rPr lang="en-US" dirty="0"/>
                  <a:t>The maximum number of points that can be arrange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can shatter them.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VC dimension of a linear model in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𝑉𝐶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nb-NO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𝑙𝑖𝑛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Capacity increases with the number of </a:t>
                </a:r>
                <a:r>
                  <a:rPr lang="en-US" b="1" dirty="0"/>
                  <a:t>effective</a:t>
                </a:r>
                <a:r>
                  <a:rPr lang="en-US" dirty="0"/>
                  <a:t> parameters</a:t>
                </a:r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6E6B7713-1860-41D7-B8AF-4A1EFC29F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15A58C-0B15-4D45-9394-EF55B618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04BB83-A489-425D-86C8-D64DFFCF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45A59449-15A5-4FB2-A16B-A791EC504B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81200"/>
                <a:ext cx="7696200" cy="3342238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growth function </a:t>
                </a:r>
                <a:r>
                  <a:rPr lang="en-US" dirty="0"/>
                  <a:t>is a measure of the capacity of the hypothesis set. </a:t>
                </a:r>
              </a:p>
              <a:p>
                <a:endParaRPr lang="en-US" dirty="0"/>
              </a:p>
              <a:p>
                <a:r>
                  <a:rPr lang="en-US" dirty="0"/>
                  <a:t>Given a set of N samples and an unrestricted hypothesis set, the value of the growth function is:</a:t>
                </a:r>
              </a:p>
              <a:p>
                <a:pPr marL="0" indent="0">
                  <a:buNone/>
                </a:pPr>
                <a:r>
                  <a:rPr lang="nb-NO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a restricted (limited) hypothesis set the growth function is bounded by: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𝑉𝐶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nb-NO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nb-NO" i="1" dirty="0">
                    <a:latin typeface="Cambria Math" panose="02040503050406030204" pitchFamily="18" charset="0"/>
                  </a:rPr>
                  <a:t>	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45A59449-15A5-4FB2-A16B-A791EC504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81200"/>
                <a:ext cx="7696200" cy="3342238"/>
              </a:xfrm>
              <a:blipFill>
                <a:blip r:embed="rId3"/>
                <a:stretch>
                  <a:fillRect l="-317" t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5BFFC4-3B67-4A7A-8B80-144BE85A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4C24A8EA-2A6F-4CF9-929F-27273C7F50C2}"/>
                  </a:ext>
                </a:extLst>
              </p:cNvPr>
              <p:cNvSpPr txBox="1"/>
              <p:nvPr/>
            </p:nvSpPr>
            <p:spPr>
              <a:xfrm>
                <a:off x="5915370" y="5011878"/>
                <a:ext cx="2114938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Maximum power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sSub>
                          <m:sSub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𝑉𝐶</m:t>
                            </m:r>
                          </m:sub>
                        </m:sSub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4C24A8EA-2A6F-4CF9-929F-27273C7F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70" y="5011878"/>
                <a:ext cx="2114938" cy="311560"/>
              </a:xfrm>
              <a:prstGeom prst="rect">
                <a:avLst/>
              </a:prstGeom>
              <a:blipFill>
                <a:blip r:embed="rId4"/>
                <a:stretch>
                  <a:fillRect l="-865" t="-1961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7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59264F-9295-4C64-8F00-43A9FE8A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function for linear model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1146DAF-1C91-4054-99E3-E68A38E1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5203810-BF40-4BDB-9E67-0F062B583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2C3647F-D9A4-4C49-B643-971D75A28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09513"/>
            <a:ext cx="7697274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66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D33AD-4CFF-45D9-B749-D58F10D4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A2D5277-4530-416C-9B57-E95949CF2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81199"/>
                <a:ext cx="7696200" cy="487680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i="1" dirty="0"/>
              </a:p>
              <a:p>
                <a:r>
                  <a:rPr lang="en-US" b="1" i="1" dirty="0"/>
                  <a:t>Error measure binary classification: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nb-NO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i="1" dirty="0"/>
                  <a:t>In-sample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nb-NO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i="1" dirty="0"/>
                  <a:t>Out-of-sample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nb-NO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dirty="0"/>
                  <a:t>Generalization error: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nb-NO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A2D5277-4530-416C-9B57-E95949CF2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81199"/>
                <a:ext cx="7696200" cy="4876801"/>
              </a:xfrm>
              <a:blipFill>
                <a:blip r:embed="rId2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FF0894-620C-4D31-86C9-CE39C8DE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870C12-AE12-4689-93DF-FB0EF983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generalization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27D66A78-336A-4F1F-97C9-BA23026B0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81200"/>
                <a:ext cx="7696200" cy="4114800"/>
              </a:xfrm>
            </p:spPr>
            <p:txBody>
              <a:bodyPr/>
              <a:lstStyle/>
              <a:p>
                <a:r>
                  <a:rPr lang="en-US" dirty="0"/>
                  <a:t>Number of </a:t>
                </a:r>
                <a:r>
                  <a:rPr lang="en-US" b="1" dirty="0"/>
                  <a:t>In-sample</a:t>
                </a:r>
                <a:r>
                  <a:rPr lang="en-US" dirty="0"/>
                  <a:t> samples,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Generalization threshold,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Growth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The </a:t>
                </a:r>
                <a:r>
                  <a:rPr lang="en-US" b="1" dirty="0" err="1"/>
                  <a:t>Vapnik-Chervonenkis</a:t>
                </a:r>
                <a:r>
                  <a:rPr lang="en-US" b="1" dirty="0"/>
                  <a:t> Inequality</a:t>
                </a:r>
                <a:endParaRPr lang="nb-NO" b="1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d>
                                    <m:r>
                                      <a:rPr lang="nb-NO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  <m:t>𝑜𝑢𝑡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nb-NO" i="1" dirty="0">
                                    <a:latin typeface="Cambria Math" panose="02040503050406030204" pitchFamily="18" charset="0"/>
                                  </a:rPr>
                                  <m:t>&gt; </m:t>
                                </m:r>
                                <m:r>
                                  <a:rPr lang="nb-NO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nb-NO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nb-NO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nb-NO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27D66A78-336A-4F1F-97C9-BA23026B0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81200"/>
                <a:ext cx="7696200" cy="4114800"/>
              </a:xfrm>
              <a:blipFill>
                <a:blip r:embed="rId3"/>
                <a:stretch>
                  <a:fillRect l="-317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39F74A-B823-4E6E-A472-B11326BC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762B53B0-23BC-45BE-8D8A-6734DA3D521D}"/>
                  </a:ext>
                </a:extLst>
              </p:cNvPr>
              <p:cNvSpPr txBox="1"/>
              <p:nvPr/>
            </p:nvSpPr>
            <p:spPr>
              <a:xfrm>
                <a:off x="5556142" y="5305793"/>
                <a:ext cx="2114938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Maximum power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sSub>
                          <m:sSub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𝑉𝐶</m:t>
                            </m:r>
                          </m:sub>
                        </m:sSub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762B53B0-23BC-45BE-8D8A-6734DA3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142" y="5305793"/>
                <a:ext cx="2114938" cy="311560"/>
              </a:xfrm>
              <a:prstGeom prst="rect">
                <a:avLst/>
              </a:prstGeom>
              <a:blipFill>
                <a:blip r:embed="rId4"/>
                <a:stretch>
                  <a:fillRect l="-865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AF02A22-B851-4386-8C93-5DE7333799A2}"/>
              </a:ext>
            </a:extLst>
          </p:cNvPr>
          <p:cNvCxnSpPr/>
          <p:nvPr/>
        </p:nvCxnSpPr>
        <p:spPr>
          <a:xfrm flipH="1" flipV="1">
            <a:off x="5891349" y="4876801"/>
            <a:ext cx="372291" cy="428992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5462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803698-14FF-417E-803F-9AEEA0DD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0B57FD-7362-413A-9B0B-AFBADB100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no" dirty="0"/>
              <a:t>Learning theory (caltech course):</a:t>
            </a:r>
          </a:p>
          <a:p>
            <a:pPr lvl="1">
              <a:spcBef>
                <a:spcPts val="0"/>
              </a:spcBef>
            </a:pPr>
            <a:r>
              <a:rPr lang="en-US" dirty="0">
                <a:hlinkClick r:id="rId2"/>
              </a:rPr>
              <a:t>https://work.caltech.edu/lectures.html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Lecture (Videos): 2,5,6,7,8,11</a:t>
            </a:r>
            <a:endParaRPr lang="no" dirty="0"/>
          </a:p>
          <a:p>
            <a:pPr lvl="1">
              <a:spcBef>
                <a:spcPts val="0"/>
              </a:spcBef>
            </a:pPr>
            <a:endParaRPr lang="no" dirty="0"/>
          </a:p>
          <a:p>
            <a:r>
              <a:rPr lang="en-US" dirty="0"/>
              <a:t>Read: CS231n: section “Dropouts”</a:t>
            </a:r>
          </a:p>
          <a:p>
            <a:pPr lvl="1"/>
            <a:r>
              <a:rPr lang="en-US" dirty="0">
                <a:hlinkClick r:id="rId3"/>
              </a:rPr>
              <a:t>http://cs231n.github.io/neural-networks-2/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Optional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Read: The Curse of Dimensionality in classification</a:t>
            </a:r>
          </a:p>
          <a:p>
            <a:pPr lvl="2"/>
            <a:r>
              <a:rPr lang="no" u="sng" dirty="0">
                <a:solidFill>
                  <a:schemeClr val="hlink"/>
                </a:solidFill>
                <a:hlinkClick r:id="rId4"/>
              </a:rPr>
              <a:t>http://www.visiondummy.com/2014/04/curse-dimensionality-affect-classification/</a:t>
            </a:r>
          </a:p>
          <a:p>
            <a:pPr lvl="2"/>
            <a:endParaRPr lang="no" u="sng" dirty="0">
              <a:solidFill>
                <a:schemeClr val="hlink"/>
              </a:solidFill>
              <a:hlinkClick r:id="rId4"/>
            </a:endParaRPr>
          </a:p>
          <a:p>
            <a:pPr lvl="1"/>
            <a:r>
              <a:rPr lang="en-US" dirty="0"/>
              <a:t>Read: Rethinking generalization</a:t>
            </a:r>
          </a:p>
          <a:p>
            <a:pPr lvl="2"/>
            <a:r>
              <a:rPr lang="en-US" dirty="0">
                <a:hlinkClick r:id="rId5"/>
              </a:rPr>
              <a:t>https://arxiv.org/pdf/1611.03530.pdf</a:t>
            </a:r>
            <a:endParaRPr lang="en-US" dirty="0"/>
          </a:p>
          <a:p>
            <a:pPr lvl="1"/>
            <a:endParaRPr lang="no" u="sng" dirty="0">
              <a:solidFill>
                <a:schemeClr val="hlink"/>
              </a:solidFill>
              <a:hlinkClick r:id="rId4"/>
            </a:endParaRPr>
          </a:p>
          <a:p>
            <a:pPr lvl="1"/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E8DBA2-ABCC-4DA9-A80E-E215EC82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9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4B7CBA-3D9F-4984-A796-A59F869E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learning feasible?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2339B559-67AA-4D42-AA43-94BA6252DC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Restricting t</a:t>
                </a:r>
                <a:r>
                  <a:rPr lang="no" dirty="0"/>
                  <a:t>he capacity of the hypothesis </a:t>
                </a:r>
                <a:r>
                  <a:rPr lang="en-US" dirty="0"/>
                  <a:t>s</a:t>
                </a:r>
                <a:r>
                  <a:rPr lang="no" dirty="0"/>
                  <a:t>et!</a:t>
                </a:r>
              </a:p>
              <a:p>
                <a:pPr marL="0" indent="0">
                  <a:buNone/>
                </a:pPr>
                <a:endParaRPr lang="no" dirty="0"/>
              </a:p>
              <a:p>
                <a:r>
                  <a:rPr lang="en-US" dirty="0"/>
                  <a:t>But are we satisfied</a:t>
                </a:r>
                <a:r>
                  <a:rPr lang="no" dirty="0"/>
                  <a:t>?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No!</a:t>
                </a:r>
                <a:endParaRPr lang="no" dirty="0">
                  <a:solidFill>
                    <a:srgbClr val="FF0000"/>
                  </a:solidFill>
                </a:endParaRPr>
              </a:p>
              <a:p>
                <a:endParaRPr lang="no" dirty="0"/>
              </a:p>
              <a:p>
                <a:r>
                  <a:rPr lang="en-US" dirty="0"/>
                  <a:t>The overall goal is to have a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no" dirty="0"/>
              </a:p>
              <a:p>
                <a:endParaRPr lang="no" dirty="0"/>
              </a:p>
              <a:p>
                <a:endParaRPr lang="no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2339B559-67AA-4D42-AA43-94BA6252D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6DED5B6-6229-484F-BD30-16E8677B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tel 1">
                <a:extLst>
                  <a:ext uri="{FF2B5EF4-FFF2-40B4-BE49-F238E27FC236}">
                    <a16:creationId xmlns:a16="http://schemas.microsoft.com/office/drawing/2014/main" id="{08190775-A74E-4CC0-9470-1F59CF1BD8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</a:t>
                </a:r>
                <a14:m>
                  <m:oMath xmlns:m="http://schemas.openxmlformats.org/officeDocument/2006/math">
                    <m:r>
                      <a:rPr lang="nb-NO" b="1" i="0" dirty="0" smtClean="0">
                        <a:latin typeface="Cambria Math" panose="02040503050406030204" pitchFamily="18" charset="0"/>
                      </a:rPr>
                      <m:t>𝐡𝐞</m:t>
                    </m:r>
                    <m:r>
                      <a:rPr lang="nb-NO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0" dirty="0" smtClean="0">
                        <a:latin typeface="Cambria Math" panose="02040503050406030204" pitchFamily="18" charset="0"/>
                      </a:rPr>
                      <m:t>𝐠𝐨𝐚𝐥</m:t>
                    </m:r>
                    <m:r>
                      <a:rPr lang="nb-NO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0" dirty="0" smtClean="0"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nb-NO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0" dirty="0" smtClean="0">
                        <a:latin typeface="Cambria Math" panose="02040503050406030204" pitchFamily="18" charset="0"/>
                      </a:rPr>
                      <m:t>𝐬𝐦𝐚𝐥𝐥</m:t>
                    </m:r>
                    <m:r>
                      <a:rPr lang="nb-NO" b="1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dirty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nb-NO" b="1" i="1" dirty="0"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d>
                      <m:d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tel 1">
                <a:extLst>
                  <a:ext uri="{FF2B5EF4-FFF2-40B4-BE49-F238E27FC236}">
                    <a16:creationId xmlns:a16="http://schemas.microsoft.com/office/drawing/2014/main" id="{08190775-A74E-4CC0-9470-1F59CF1BD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F51AC7BF-8E55-4A0A-A2AD-FBB4C8C782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1836907"/>
                <a:ext cx="7696200" cy="318418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sub>
                                    </m:sSub>
                                    <m:r>
                                      <a:rPr lang="nb-NO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  <m:t>𝑜𝑢𝑡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nb-NO" i="1" dirty="0">
                                    <a:latin typeface="Cambria Math" panose="02040503050406030204" pitchFamily="18" charset="0"/>
                                  </a:rPr>
                                  <m:t>&gt; </m:t>
                                </m:r>
                                <m:r>
                                  <a:rPr lang="nb-NO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</m:sSub>
                      <m:d>
                        <m:d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nb-NO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nb-NO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nb-NO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nb-NO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nb-NO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nb-NO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b-NO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nb-NO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nb-NO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b-NO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nb-NO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func>
                            <m:funcPr>
                              <m:ctrlPr>
                                <a:rPr lang="nb-NO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nb-NO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sSub>
                                    <m:sSubPr>
                                      <m:ctrlPr>
                                        <a:rPr lang="nb-NO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ℋ</m:t>
                                      </m:r>
                                    </m:sub>
                                  </m:sSub>
                                  <m:r>
                                    <a:rPr lang="nb-NO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nb-NO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e>
                      </m:rad>
                      <m:r>
                        <a:rPr lang="nb-NO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l-G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nb-NO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b-NO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b-NO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nb-NO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sub>
                                    </m:sSub>
                                    <m:r>
                                      <a:rPr lang="nb-NO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nb-NO" i="1" dirty="0">
                                            <a:latin typeface="Cambria Math" panose="02040503050406030204" pitchFamily="18" charset="0"/>
                                          </a:rPr>
                                          <m:t>𝑜𝑢𝑡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nb-NO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nb-NO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F51AC7BF-8E55-4A0A-A2AD-FBB4C8C78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836907"/>
                <a:ext cx="7696200" cy="318418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4052F3-FA42-4A36-8D54-6EA6CC40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FCFFB68-89EC-48B8-885D-CE853409AA3D}"/>
              </a:ext>
            </a:extLst>
          </p:cNvPr>
          <p:cNvSpPr/>
          <p:nvPr/>
        </p:nvSpPr>
        <p:spPr bwMode="auto">
          <a:xfrm>
            <a:off x="1352146" y="5251142"/>
            <a:ext cx="5315919" cy="126399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7BEE30B-255E-4222-A19B-EF2911FA328B}"/>
              </a:ext>
            </a:extLst>
          </p:cNvPr>
          <p:cNvSpPr txBox="1"/>
          <p:nvPr/>
        </p:nvSpPr>
        <p:spPr>
          <a:xfrm>
            <a:off x="466928" y="562258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5E53BB22-9815-4CB9-9AF8-79C3A6D086FC}"/>
                  </a:ext>
                </a:extLst>
              </p:cNvPr>
              <p:cNvSpPr txBox="1"/>
              <p:nvPr/>
            </p:nvSpPr>
            <p:spPr>
              <a:xfrm>
                <a:off x="1444805" y="5376367"/>
                <a:ext cx="531591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1600" dirty="0"/>
                  <a:t>With probability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nb-NO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5E53BB22-9815-4CB9-9AF8-79C3A6D08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05" y="5376367"/>
                <a:ext cx="5315919" cy="1138773"/>
              </a:xfrm>
              <a:prstGeom prst="rect">
                <a:avLst/>
              </a:prstGeom>
              <a:blipFill>
                <a:blip r:embed="rId4"/>
                <a:stretch>
                  <a:fillRect l="-573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2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958D3-687F-435A-A3A1-A30D4920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with wrong hypothesis will never be correct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E4B580-E5B3-4E88-B635-FB1A3248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Shape 327">
            <a:extLst>
              <a:ext uri="{FF2B5EF4-FFF2-40B4-BE49-F238E27FC236}">
                <a16:creationId xmlns:a16="http://schemas.microsoft.com/office/drawing/2014/main" id="{51B7A220-8CA4-42B3-AAEC-A7829ACC5BA0}"/>
              </a:ext>
            </a:extLst>
          </p:cNvPr>
          <p:cNvSpPr/>
          <p:nvPr/>
        </p:nvSpPr>
        <p:spPr>
          <a:xfrm>
            <a:off x="1362692" y="2640900"/>
            <a:ext cx="2794500" cy="3378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 dirty="0"/>
              <a:t>All hypotheses</a:t>
            </a:r>
          </a:p>
        </p:txBody>
      </p:sp>
      <p:sp>
        <p:nvSpPr>
          <p:cNvPr id="6" name="Shape 329">
            <a:extLst>
              <a:ext uri="{FF2B5EF4-FFF2-40B4-BE49-F238E27FC236}">
                <a16:creationId xmlns:a16="http://schemas.microsoft.com/office/drawing/2014/main" id="{45979EE8-DB0F-4F88-A728-3240E033EA30}"/>
              </a:ext>
            </a:extLst>
          </p:cNvPr>
          <p:cNvSpPr/>
          <p:nvPr/>
        </p:nvSpPr>
        <p:spPr>
          <a:xfrm>
            <a:off x="2224792" y="3150075"/>
            <a:ext cx="1203300" cy="491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30">
            <a:extLst>
              <a:ext uri="{FF2B5EF4-FFF2-40B4-BE49-F238E27FC236}">
                <a16:creationId xmlns:a16="http://schemas.microsoft.com/office/drawing/2014/main" id="{F279AB01-D0B0-44CC-AF7A-891DB13411C8}"/>
              </a:ext>
            </a:extLst>
          </p:cNvPr>
          <p:cNvSpPr/>
          <p:nvPr/>
        </p:nvSpPr>
        <p:spPr>
          <a:xfrm>
            <a:off x="2417192" y="3991175"/>
            <a:ext cx="57900" cy="579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" name="Shape 331">
            <a:extLst>
              <a:ext uri="{FF2B5EF4-FFF2-40B4-BE49-F238E27FC236}">
                <a16:creationId xmlns:a16="http://schemas.microsoft.com/office/drawing/2014/main" id="{68CA7F46-5189-426B-AC75-92374F07BDF5}"/>
              </a:ext>
            </a:extLst>
          </p:cNvPr>
          <p:cNvCxnSpPr>
            <a:stCxn id="9" idx="3"/>
            <a:endCxn id="7" idx="1"/>
          </p:cNvCxnSpPr>
          <p:nvPr/>
        </p:nvCxnSpPr>
        <p:spPr>
          <a:xfrm>
            <a:off x="2035467" y="3889925"/>
            <a:ext cx="390300" cy="10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Shape 332">
            <a:extLst>
              <a:ext uri="{FF2B5EF4-FFF2-40B4-BE49-F238E27FC236}">
                <a16:creationId xmlns:a16="http://schemas.microsoft.com/office/drawing/2014/main" id="{A099CCE4-1105-46AE-9DAD-4051EDA0266B}"/>
              </a:ext>
            </a:extLst>
          </p:cNvPr>
          <p:cNvSpPr/>
          <p:nvPr/>
        </p:nvSpPr>
        <p:spPr>
          <a:xfrm>
            <a:off x="1497267" y="3788675"/>
            <a:ext cx="538200" cy="20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sz="800"/>
              <a:t>correct</a:t>
            </a:r>
          </a:p>
        </p:txBody>
      </p:sp>
      <p:sp>
        <p:nvSpPr>
          <p:cNvPr id="10" name="Shape 333">
            <a:extLst>
              <a:ext uri="{FF2B5EF4-FFF2-40B4-BE49-F238E27FC236}">
                <a16:creationId xmlns:a16="http://schemas.microsoft.com/office/drawing/2014/main" id="{EA3440D7-CCE4-4E39-9352-05E941478451}"/>
              </a:ext>
            </a:extLst>
          </p:cNvPr>
          <p:cNvSpPr/>
          <p:nvPr/>
        </p:nvSpPr>
        <p:spPr>
          <a:xfrm>
            <a:off x="957717" y="2857950"/>
            <a:ext cx="1120500" cy="20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sz="800"/>
              <a:t>Hypotheses space</a:t>
            </a:r>
          </a:p>
        </p:txBody>
      </p:sp>
      <p:cxnSp>
        <p:nvCxnSpPr>
          <p:cNvPr id="11" name="Shape 334">
            <a:extLst>
              <a:ext uri="{FF2B5EF4-FFF2-40B4-BE49-F238E27FC236}">
                <a16:creationId xmlns:a16="http://schemas.microsoft.com/office/drawing/2014/main" id="{DCA9A184-FF73-484E-9DCA-1A1579A8A392}"/>
              </a:ext>
            </a:extLst>
          </p:cNvPr>
          <p:cNvCxnSpPr>
            <a:stCxn id="10" idx="3"/>
          </p:cNvCxnSpPr>
          <p:nvPr/>
        </p:nvCxnSpPr>
        <p:spPr>
          <a:xfrm>
            <a:off x="2078217" y="2959200"/>
            <a:ext cx="717600" cy="37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340">
            <a:extLst>
              <a:ext uri="{FF2B5EF4-FFF2-40B4-BE49-F238E27FC236}">
                <a16:creationId xmlns:a16="http://schemas.microsoft.com/office/drawing/2014/main" id="{4D91E5DA-92F2-4384-B6EC-DF85B82713A7}"/>
              </a:ext>
            </a:extLst>
          </p:cNvPr>
          <p:cNvCxnSpPr/>
          <p:nvPr/>
        </p:nvCxnSpPr>
        <p:spPr>
          <a:xfrm>
            <a:off x="2443967" y="3685975"/>
            <a:ext cx="6600" cy="261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3" name="Shape 341">
            <a:extLst>
              <a:ext uri="{FF2B5EF4-FFF2-40B4-BE49-F238E27FC236}">
                <a16:creationId xmlns:a16="http://schemas.microsoft.com/office/drawing/2014/main" id="{E99C9D55-2486-468A-BA08-78C5071CA49D}"/>
              </a:ext>
            </a:extLst>
          </p:cNvPr>
          <p:cNvSpPr txBox="1"/>
          <p:nvPr/>
        </p:nvSpPr>
        <p:spPr>
          <a:xfrm>
            <a:off x="2502767" y="3715225"/>
            <a:ext cx="1370100" cy="2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 sz="1000">
                <a:solidFill>
                  <a:srgbClr val="980000"/>
                </a:solidFill>
              </a:rPr>
              <a:t>Cannot be found</a:t>
            </a:r>
          </a:p>
        </p:txBody>
      </p:sp>
      <p:sp>
        <p:nvSpPr>
          <p:cNvPr id="14" name="Shape 342">
            <a:extLst>
              <a:ext uri="{FF2B5EF4-FFF2-40B4-BE49-F238E27FC236}">
                <a16:creationId xmlns:a16="http://schemas.microsoft.com/office/drawing/2014/main" id="{C472F8B4-9D8A-4958-ACA9-0E7F9AF19FC9}"/>
              </a:ext>
            </a:extLst>
          </p:cNvPr>
          <p:cNvSpPr/>
          <p:nvPr/>
        </p:nvSpPr>
        <p:spPr>
          <a:xfrm>
            <a:off x="2418317" y="3585062"/>
            <a:ext cx="57900" cy="57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328">
            <a:extLst>
              <a:ext uri="{FF2B5EF4-FFF2-40B4-BE49-F238E27FC236}">
                <a16:creationId xmlns:a16="http://schemas.microsoft.com/office/drawing/2014/main" id="{7FB5FF9D-C506-47D9-9137-D33AF1647457}"/>
              </a:ext>
            </a:extLst>
          </p:cNvPr>
          <p:cNvSpPr/>
          <p:nvPr/>
        </p:nvSpPr>
        <p:spPr>
          <a:xfrm>
            <a:off x="5620073" y="2640900"/>
            <a:ext cx="2794500" cy="33789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All hypotheses</a:t>
            </a:r>
          </a:p>
        </p:txBody>
      </p:sp>
      <p:sp>
        <p:nvSpPr>
          <p:cNvPr id="16" name="Shape 335">
            <a:extLst>
              <a:ext uri="{FF2B5EF4-FFF2-40B4-BE49-F238E27FC236}">
                <a16:creationId xmlns:a16="http://schemas.microsoft.com/office/drawing/2014/main" id="{F2B37F6B-DBDA-4D64-ACF1-2A5BF221B5A4}"/>
              </a:ext>
            </a:extLst>
          </p:cNvPr>
          <p:cNvSpPr/>
          <p:nvPr/>
        </p:nvSpPr>
        <p:spPr>
          <a:xfrm>
            <a:off x="6711523" y="3962225"/>
            <a:ext cx="57900" cy="579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" name="Shape 336">
            <a:extLst>
              <a:ext uri="{FF2B5EF4-FFF2-40B4-BE49-F238E27FC236}">
                <a16:creationId xmlns:a16="http://schemas.microsoft.com/office/drawing/2014/main" id="{FED11150-8D18-49A6-9A93-99143A9C6D41}"/>
              </a:ext>
            </a:extLst>
          </p:cNvPr>
          <p:cNvCxnSpPr>
            <a:stCxn id="18" idx="3"/>
            <a:endCxn id="16" idx="1"/>
          </p:cNvCxnSpPr>
          <p:nvPr/>
        </p:nvCxnSpPr>
        <p:spPr>
          <a:xfrm>
            <a:off x="6329798" y="3860975"/>
            <a:ext cx="390300" cy="10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" name="Shape 337">
            <a:extLst>
              <a:ext uri="{FF2B5EF4-FFF2-40B4-BE49-F238E27FC236}">
                <a16:creationId xmlns:a16="http://schemas.microsoft.com/office/drawing/2014/main" id="{59D4755D-7060-47D2-972C-753B090FEF49}"/>
              </a:ext>
            </a:extLst>
          </p:cNvPr>
          <p:cNvSpPr/>
          <p:nvPr/>
        </p:nvSpPr>
        <p:spPr>
          <a:xfrm>
            <a:off x="5791598" y="3759725"/>
            <a:ext cx="538200" cy="20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sz="800"/>
              <a:t>correct</a:t>
            </a:r>
          </a:p>
        </p:txBody>
      </p:sp>
      <p:sp>
        <p:nvSpPr>
          <p:cNvPr id="19" name="Shape 338">
            <a:extLst>
              <a:ext uri="{FF2B5EF4-FFF2-40B4-BE49-F238E27FC236}">
                <a16:creationId xmlns:a16="http://schemas.microsoft.com/office/drawing/2014/main" id="{3577690B-5346-4679-AECB-7A89C92AEAB6}"/>
              </a:ext>
            </a:extLst>
          </p:cNvPr>
          <p:cNvSpPr/>
          <p:nvPr/>
        </p:nvSpPr>
        <p:spPr>
          <a:xfrm>
            <a:off x="4850598" y="2556100"/>
            <a:ext cx="1120500" cy="20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sz="800">
                <a:solidFill>
                  <a:schemeClr val="dk1"/>
                </a:solidFill>
              </a:rPr>
              <a:t>Hypotheses space</a:t>
            </a:r>
          </a:p>
        </p:txBody>
      </p:sp>
      <p:cxnSp>
        <p:nvCxnSpPr>
          <p:cNvPr id="20" name="Shape 339">
            <a:extLst>
              <a:ext uri="{FF2B5EF4-FFF2-40B4-BE49-F238E27FC236}">
                <a16:creationId xmlns:a16="http://schemas.microsoft.com/office/drawing/2014/main" id="{5A23C056-E0FA-474D-8D55-36B8B8307B32}"/>
              </a:ext>
            </a:extLst>
          </p:cNvPr>
          <p:cNvCxnSpPr>
            <a:stCxn id="19" idx="3"/>
          </p:cNvCxnSpPr>
          <p:nvPr/>
        </p:nvCxnSpPr>
        <p:spPr>
          <a:xfrm>
            <a:off x="5971098" y="2657350"/>
            <a:ext cx="717600" cy="37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hape 343">
            <a:extLst>
              <a:ext uri="{FF2B5EF4-FFF2-40B4-BE49-F238E27FC236}">
                <a16:creationId xmlns:a16="http://schemas.microsoft.com/office/drawing/2014/main" id="{70DE27AD-C2DB-4C7B-AE05-4BF45D899EFA}"/>
              </a:ext>
            </a:extLst>
          </p:cNvPr>
          <p:cNvSpPr/>
          <p:nvPr/>
        </p:nvSpPr>
        <p:spPr>
          <a:xfrm>
            <a:off x="7743648" y="3737462"/>
            <a:ext cx="57900" cy="57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547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learning feasible?</a:t>
            </a:r>
          </a:p>
          <a:p>
            <a:r>
              <a:rPr lang="en-US" dirty="0"/>
              <a:t>Model complexity</a:t>
            </a:r>
          </a:p>
          <a:p>
            <a:r>
              <a:rPr lang="en-US" b="1" dirty="0"/>
              <a:t>Overfitting</a:t>
            </a:r>
          </a:p>
          <a:p>
            <a:r>
              <a:rPr lang="en-US" dirty="0"/>
              <a:t>Evaluating performance</a:t>
            </a:r>
          </a:p>
          <a:p>
            <a:r>
              <a:rPr lang="en-US" dirty="0"/>
              <a:t>Learning from small datasets</a:t>
            </a:r>
          </a:p>
          <a:p>
            <a:r>
              <a:rPr lang="en-US" dirty="0"/>
              <a:t>Rethinking generalization</a:t>
            </a:r>
          </a:p>
          <a:p>
            <a:r>
              <a:rPr lang="en-US" dirty="0"/>
              <a:t>Capacity of dense neural networks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954257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5337EE-BD58-400E-8689-45CFFAC1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ACE639F2-5E8B-4ADF-9FDF-F7CB777483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in-sample</a:t>
                </a:r>
                <a:r>
                  <a:rPr lang="en-US" dirty="0"/>
                  <a:t> data will contain noise.</a:t>
                </a:r>
              </a:p>
              <a:p>
                <a:endParaRPr lang="en-US" dirty="0"/>
              </a:p>
              <a:p>
                <a:r>
                  <a:rPr lang="en-US" dirty="0"/>
                  <a:t>Origin of noise:</a:t>
                </a:r>
              </a:p>
              <a:p>
                <a:pPr lvl="1"/>
                <a:r>
                  <a:rPr lang="en-US" dirty="0"/>
                  <a:t>Measurement (sensor) noise 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in-sample </a:t>
                </a:r>
                <a:r>
                  <a:rPr lang="en-US" dirty="0"/>
                  <a:t>data</a:t>
                </a:r>
                <a:r>
                  <a:rPr lang="en-US" b="1" dirty="0"/>
                  <a:t> </a:t>
                </a:r>
                <a:r>
                  <a:rPr lang="en-US" dirty="0"/>
                  <a:t>may not include all parameters</a:t>
                </a:r>
              </a:p>
              <a:p>
                <a:pPr lvl="1"/>
                <a:r>
                  <a:rPr lang="en-US" dirty="0"/>
                  <a:t>Our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has not the capacity to fit the target function</a:t>
                </a:r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ACE639F2-5E8B-4ADF-9FDF-F7CB77748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AFA819-99BE-4CAB-80CF-83D592E3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68EAF9-FF07-442C-9175-AB29CA7F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51C0355E-802C-4E56-BA08-2514CFC03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4114800" cy="4114800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want to fit our hypothesis to the target function, not the noise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Target function: second order polynomial</a:t>
                </a:r>
              </a:p>
              <a:p>
                <a:pPr lvl="1"/>
                <a:r>
                  <a:rPr lang="en-US" dirty="0"/>
                  <a:t>Noisy </a:t>
                </a:r>
                <a:r>
                  <a:rPr lang="en-US" b="1" dirty="0"/>
                  <a:t>in-sample</a:t>
                </a:r>
                <a:r>
                  <a:rPr lang="en-US" dirty="0"/>
                  <a:t> data</a:t>
                </a:r>
              </a:p>
              <a:p>
                <a:pPr lvl="1"/>
                <a:r>
                  <a:rPr lang="en-US" dirty="0"/>
                  <a:t>Hypothesis: Fourth order polynomial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Result: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𝑢𝑔𝑒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51C0355E-802C-4E56-BA08-2514CFC03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4114800" cy="4114800"/>
              </a:xfr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327B0C-48AF-4039-A4DB-536B8B20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94DB2BC-3B92-4396-B65A-B6B2911E4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45677"/>
            <a:ext cx="4496427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99979E-1819-4C25-8BA9-858DD6D6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- Training to hard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166351E-753D-44AE-BE55-91FB7DCEE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6220" y="1952705"/>
            <a:ext cx="4842176" cy="4905295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8707018-8EFC-4B0C-960B-2D5FC106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60710D1E-664D-45D7-9FC0-41B3B2B10B3E}"/>
                  </a:ext>
                </a:extLst>
              </p:cNvPr>
              <p:cNvSpPr txBox="1"/>
              <p:nvPr/>
            </p:nvSpPr>
            <p:spPr>
              <a:xfrm>
                <a:off x="416560" y="2280530"/>
                <a:ext cx="370854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Initially, the hypothesis is not selected from the data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600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600" dirty="0"/>
                  <a:t> are similar.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While training, we are exploring more of the hypothesis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effective VC dimension is growing at the beginning, and defined by the number of free parameters at the end</a:t>
                </a:r>
              </a:p>
              <a:p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60710D1E-664D-45D7-9FC0-41B3B2B10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" y="2280530"/>
                <a:ext cx="3708540" cy="3539430"/>
              </a:xfrm>
              <a:prstGeom prst="rect">
                <a:avLst/>
              </a:prstGeom>
              <a:blipFill>
                <a:blip r:embed="rId4"/>
                <a:stretch>
                  <a:fillRect l="-657" t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7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00F633-DA75-4D2D-8C86-DBEB82FA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B72FE9E-A812-4EA1-8E9E-B28F3FA9C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874" y="3306725"/>
            <a:ext cx="7372252" cy="3140152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C6A3CD8-CA69-43AA-B4B6-C64C77EA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E3307E5-A064-4C4A-AC0B-4F156FA88B37}"/>
              </a:ext>
            </a:extLst>
          </p:cNvPr>
          <p:cNvSpPr txBox="1"/>
          <p:nvPr/>
        </p:nvSpPr>
        <p:spPr>
          <a:xfrm>
            <a:off x="885874" y="2657267"/>
            <a:ext cx="7136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With a tiny weight penalty, we can reduce the effect of noise significantly.</a:t>
            </a:r>
          </a:p>
        </p:txBody>
      </p:sp>
    </p:spTree>
    <p:extLst>
      <p:ext uri="{BB962C8B-B14F-4D97-AF65-F5344CB8AC3E}">
        <p14:creationId xmlns:p14="http://schemas.microsoft.com/office/powerpoint/2010/main" val="37341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learning feasible?</a:t>
            </a:r>
          </a:p>
          <a:p>
            <a:r>
              <a:rPr lang="en-US" dirty="0"/>
              <a:t>Model complexity</a:t>
            </a:r>
          </a:p>
          <a:p>
            <a:r>
              <a:rPr lang="en-US" dirty="0"/>
              <a:t>Overfitting</a:t>
            </a:r>
          </a:p>
          <a:p>
            <a:r>
              <a:rPr lang="en-US" b="1" dirty="0"/>
              <a:t>Evaluating performance</a:t>
            </a:r>
          </a:p>
          <a:p>
            <a:r>
              <a:rPr lang="en-US" dirty="0"/>
              <a:t>Learning from small datasets</a:t>
            </a:r>
          </a:p>
          <a:p>
            <a:r>
              <a:rPr lang="en-US" dirty="0"/>
              <a:t>Rethinking generalization</a:t>
            </a:r>
          </a:p>
          <a:p>
            <a:r>
              <a:rPr lang="en-US" dirty="0"/>
              <a:t>Capacity of dense neural networks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34308762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D4E1F6-1FF5-44B0-8140-9506613D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of 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3BD059-B391-4FB8-B0CA-A81DB93C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Training set (60%)</a:t>
            </a:r>
          </a:p>
          <a:p>
            <a:pPr lvl="1"/>
            <a:r>
              <a:rPr lang="en-US" dirty="0"/>
              <a:t>Used to train our model</a:t>
            </a:r>
          </a:p>
          <a:p>
            <a:pPr lvl="1"/>
            <a:endParaRPr lang="en-US" dirty="0"/>
          </a:p>
          <a:p>
            <a:r>
              <a:rPr lang="en-US" dirty="0"/>
              <a:t>Validation set (20%)</a:t>
            </a:r>
          </a:p>
          <a:p>
            <a:pPr lvl="1"/>
            <a:r>
              <a:rPr lang="en-US" dirty="0"/>
              <a:t>Used to select the best hypothesis</a:t>
            </a:r>
          </a:p>
          <a:p>
            <a:pPr lvl="1"/>
            <a:endParaRPr lang="en-US" dirty="0"/>
          </a:p>
          <a:p>
            <a:r>
              <a:rPr lang="en-US" dirty="0"/>
              <a:t>Test set (20%)</a:t>
            </a:r>
          </a:p>
          <a:p>
            <a:pPr lvl="1"/>
            <a:r>
              <a:rPr lang="en-US" dirty="0"/>
              <a:t>Used to get a representative </a:t>
            </a:r>
            <a:r>
              <a:rPr lang="en-US" b="1" dirty="0"/>
              <a:t>out-of-sample</a:t>
            </a:r>
            <a:r>
              <a:rPr lang="en-US" dirty="0"/>
              <a:t> error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820E73D-8A62-48CE-A485-C52B0C5F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0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Is learning feasible?</a:t>
            </a:r>
          </a:p>
          <a:p>
            <a:r>
              <a:rPr lang="en-US" dirty="0"/>
              <a:t>Model complexity</a:t>
            </a:r>
          </a:p>
          <a:p>
            <a:r>
              <a:rPr lang="en-US" dirty="0"/>
              <a:t>Overfitting</a:t>
            </a:r>
          </a:p>
          <a:p>
            <a:r>
              <a:rPr lang="en-US" dirty="0"/>
              <a:t>Evaluating performance</a:t>
            </a:r>
          </a:p>
          <a:p>
            <a:r>
              <a:rPr lang="en-US" dirty="0"/>
              <a:t>Learning from small datasets</a:t>
            </a:r>
          </a:p>
          <a:p>
            <a:r>
              <a:rPr lang="en-US" dirty="0"/>
              <a:t>Rethinking generalization</a:t>
            </a:r>
          </a:p>
          <a:p>
            <a:r>
              <a:rPr lang="en-US" dirty="0"/>
              <a:t>Capacity of dense neural networks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54594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EC754D-EBE5-44AE-BD30-ED165D1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Important! </a:t>
            </a:r>
            <a:r>
              <a:rPr lang="no" dirty="0"/>
              <a:t>No peeking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5AB7D0-F695-48E7-AF34-3BF5D6D5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4455160" cy="4114800"/>
          </a:xfrm>
        </p:spPr>
        <p:txBody>
          <a:bodyPr/>
          <a:lstStyle/>
          <a:p>
            <a:r>
              <a:rPr lang="en-US" dirty="0"/>
              <a:t>Keep a dataset that you don’t look at until evaluation (</a:t>
            </a:r>
            <a:r>
              <a:rPr lang="en-US" b="1" dirty="0"/>
              <a:t>test set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no" dirty="0"/>
              <a:t>The test set should be as different from your </a:t>
            </a:r>
            <a:r>
              <a:rPr lang="no" b="1" dirty="0"/>
              <a:t>training set</a:t>
            </a:r>
            <a:r>
              <a:rPr lang="no" dirty="0"/>
              <a:t> as you expect the real world to be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957C1C8-6393-4AB1-ACE5-0A1388C4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6" name="Shape 470">
            <a:extLst>
              <a:ext uri="{FF2B5EF4-FFF2-40B4-BE49-F238E27FC236}">
                <a16:creationId xmlns:a16="http://schemas.microsoft.com/office/drawing/2014/main" id="{496BEE1E-31D3-466F-8F28-90CE1001EA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7063"/>
          <a:stretch/>
        </p:blipFill>
        <p:spPr>
          <a:xfrm>
            <a:off x="5906140" y="2145484"/>
            <a:ext cx="3049399" cy="3551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4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D9332E-9C9F-4D88-AE2C-B8CE4F13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A typical scenario</a:t>
            </a:r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70A8A4A-867D-4591-A387-6022FB6AF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356" y="3200315"/>
            <a:ext cx="6497773" cy="3111471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14F086-F5CB-4CFF-89F5-B6B02076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16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DECEF2-F194-451E-8666-FE89E342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curves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435CCFA-CEC2-4AFB-A51F-5E1323FC2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354" y="3072308"/>
            <a:ext cx="7696200" cy="3091096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B46B184-1F16-4CA7-AD6B-63590EB6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E8D7B82-DF5E-4ACC-9AF3-700B67C1A5B8}"/>
              </a:ext>
            </a:extLst>
          </p:cNvPr>
          <p:cNvSpPr txBox="1"/>
          <p:nvPr/>
        </p:nvSpPr>
        <p:spPr>
          <a:xfrm>
            <a:off x="820486" y="2662280"/>
            <a:ext cx="184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Simple hypothesis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29328CE-60BA-42ED-8F5F-2C8CF462929C}"/>
              </a:ext>
            </a:extLst>
          </p:cNvPr>
          <p:cNvSpPr txBox="1"/>
          <p:nvPr/>
        </p:nvSpPr>
        <p:spPr>
          <a:xfrm>
            <a:off x="4905615" y="2662280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Complex hypothesis</a:t>
            </a:r>
          </a:p>
        </p:txBody>
      </p:sp>
    </p:spTree>
    <p:extLst>
      <p:ext uri="{BB962C8B-B14F-4D97-AF65-F5344CB8AC3E}">
        <p14:creationId xmlns:p14="http://schemas.microsoft.com/office/powerpoint/2010/main" val="4113656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learning feasible?</a:t>
            </a:r>
          </a:p>
          <a:p>
            <a:r>
              <a:rPr lang="en-US" dirty="0"/>
              <a:t>Model complexity</a:t>
            </a:r>
          </a:p>
          <a:p>
            <a:r>
              <a:rPr lang="en-US" dirty="0"/>
              <a:t>Overfitting</a:t>
            </a:r>
          </a:p>
          <a:p>
            <a:r>
              <a:rPr lang="en-US" dirty="0"/>
              <a:t>Evaluating performance</a:t>
            </a:r>
          </a:p>
          <a:p>
            <a:r>
              <a:rPr lang="en-US" b="1" dirty="0"/>
              <a:t>Learning from small datasets</a:t>
            </a:r>
          </a:p>
          <a:p>
            <a:r>
              <a:rPr lang="en-US" dirty="0"/>
              <a:t>Rethinking generalization</a:t>
            </a:r>
          </a:p>
          <a:p>
            <a:r>
              <a:rPr lang="en-US" dirty="0"/>
              <a:t>Capacity of dense neural networks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19677515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3CE21D-D707-466C-83B8-4F4DD980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a small datasets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625D7F-A7EC-479D-8663-737AC4C80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  <a:p>
            <a:r>
              <a:rPr lang="en-US" dirty="0"/>
              <a:t>Dropouts</a:t>
            </a:r>
          </a:p>
          <a:p>
            <a:r>
              <a:rPr lang="en-US" dirty="0"/>
              <a:t>Data augmentation</a:t>
            </a:r>
          </a:p>
          <a:p>
            <a:r>
              <a:rPr lang="no" dirty="0"/>
              <a:t>Transfer learning </a:t>
            </a:r>
          </a:p>
          <a:p>
            <a:r>
              <a:rPr lang="en-US" dirty="0"/>
              <a:t>Multitask learning</a:t>
            </a:r>
            <a:endParaRPr lang="no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2C60F9-BEAE-4115-B0FB-BE8E7EFC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84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75B3FC-9858-45E5-8ACE-EC8E081D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Dropouts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CA64C0D-A53C-46EF-824E-58BE9E697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994" y="3227497"/>
            <a:ext cx="5602650" cy="2962497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C324487-0BFA-458C-A1A0-744E7FF0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Sylinder 2">
                <a:extLst>
                  <a:ext uri="{FF2B5EF4-FFF2-40B4-BE49-F238E27FC236}">
                    <a16:creationId xmlns:a16="http://schemas.microsoft.com/office/drawing/2014/main" id="{1319BBD0-BECF-48C1-8A65-D5115BA686AD}"/>
                  </a:ext>
                </a:extLst>
              </p:cNvPr>
              <p:cNvSpPr txBox="1"/>
              <p:nvPr/>
            </p:nvSpPr>
            <p:spPr>
              <a:xfrm>
                <a:off x="990600" y="2058108"/>
                <a:ext cx="3379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Regularization technique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Drop nodes with probability,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TekstSylinder 2">
                <a:extLst>
                  <a:ext uri="{FF2B5EF4-FFF2-40B4-BE49-F238E27FC236}">
                    <a16:creationId xmlns:a16="http://schemas.microsoft.com/office/drawing/2014/main" id="{1319BBD0-BECF-48C1-8A65-D5115BA6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58108"/>
                <a:ext cx="3379515" cy="584775"/>
              </a:xfrm>
              <a:prstGeom prst="rect">
                <a:avLst/>
              </a:prstGeom>
              <a:blipFill>
                <a:blip r:embed="rId3"/>
                <a:stretch>
                  <a:fillRect l="-722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017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5EE9B0-7AF6-4272-9BBF-B7FFDC92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3CBE95C4-A284-43E3-982F-81DF234FA9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Force the network to make redundant representations</a:t>
                </a:r>
              </a:p>
              <a:p>
                <a:r>
                  <a:rPr lang="en-US" dirty="0"/>
                  <a:t>Stochastic in nature, difficult for the network to memories.</a:t>
                </a:r>
              </a:p>
              <a:p>
                <a:r>
                  <a:rPr lang="en-US" dirty="0"/>
                  <a:t>Remember to scale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3CBE95C4-A284-43E3-982F-81DF234FA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BAFB894-4D61-4279-99EC-D666FB62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62FA04C4-8580-4D39-9D51-BBCCDF0F3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76994" y="3227497"/>
            <a:ext cx="5602650" cy="296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898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EDADF7-7BCA-43BB-A434-B52FF24D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01D6CE-D471-4471-AC8B-954177B8D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the dataset!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Horizontal flips</a:t>
            </a:r>
          </a:p>
          <a:p>
            <a:pPr lvl="1"/>
            <a:r>
              <a:rPr lang="en-US" dirty="0"/>
              <a:t>Cropping and scaling</a:t>
            </a:r>
          </a:p>
          <a:p>
            <a:pPr lvl="1"/>
            <a:r>
              <a:rPr lang="en-US" dirty="0"/>
              <a:t>Contrast and brightness</a:t>
            </a:r>
          </a:p>
          <a:p>
            <a:pPr lvl="1"/>
            <a:r>
              <a:rPr lang="en-US" dirty="0"/>
              <a:t>Rotation</a:t>
            </a:r>
          </a:p>
          <a:p>
            <a:pPr lvl="1"/>
            <a:r>
              <a:rPr lang="en-US" dirty="0"/>
              <a:t>Shearing</a:t>
            </a:r>
          </a:p>
          <a:p>
            <a:pPr lvl="1"/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67A8A82-3C8A-41F6-BD44-0026B93D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351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27CAE9-0297-4C55-BABB-F7CA7131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AB6E69-EA20-440B-8656-B2692C033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Horizontal Flip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41C157-FE25-4622-BB7A-3A92F135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1D2E389-D55D-4858-A555-2AA4A0FD6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59" y="3124200"/>
            <a:ext cx="5782482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24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75DF94-EEE5-409B-BF61-64A7CA31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04B120-CC5A-4B0C-A35A-FF8F3C7A0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Cropping and scaling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DFDEF03-C8E5-4483-BBA1-3C367F71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5BA9236-3D8B-4A57-9CFB-3E0C22CA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87" y="2092638"/>
            <a:ext cx="3045205" cy="454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0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4EB6B6-329F-490B-B6A1-A7FC0455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learning feasible?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3534AE-1E12-4F07-9B55-53E398E7D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o" dirty="0"/>
              <a:t>Classification is to find the decision boundary</a:t>
            </a:r>
          </a:p>
          <a:p>
            <a:r>
              <a:rPr lang="no" dirty="0"/>
              <a:t>But is it</a:t>
            </a:r>
            <a:r>
              <a:rPr lang="en-US" dirty="0"/>
              <a:t> </a:t>
            </a:r>
            <a:r>
              <a:rPr lang="no" dirty="0"/>
              <a:t>learning?</a:t>
            </a: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72E062-670A-468D-BF24-730D05B9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Shape 148">
            <a:extLst>
              <a:ext uri="{FF2B5EF4-FFF2-40B4-BE49-F238E27FC236}">
                <a16:creationId xmlns:a16="http://schemas.microsoft.com/office/drawing/2014/main" id="{4BD78536-3D72-4F49-9EFD-88D3663A630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2955" y="2726945"/>
            <a:ext cx="6018090" cy="3459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6670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78773A-CE40-4179-8385-B1F27E40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D1CF57-B053-4B73-AF8D-A6ED2AD3C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Contrast and brightness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264B41-4B2E-42EB-8BAA-30EC20ED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FF45E0-A587-48ED-9DEE-67DC7AFBB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754" y="2784254"/>
            <a:ext cx="5818554" cy="331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057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FFAFEA-A3D7-429F-92C6-DFB419D3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Transfer learning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59DE4C-A61C-4F05-B675-7746B5D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26" y="1774440"/>
            <a:ext cx="3711798" cy="4815840"/>
          </a:xfrm>
        </p:spPr>
        <p:txBody>
          <a:bodyPr/>
          <a:lstStyle/>
          <a:p>
            <a:endParaRPr lang="no" dirty="0"/>
          </a:p>
          <a:p>
            <a:r>
              <a:rPr lang="en-US" dirty="0"/>
              <a:t>Use a pre-trained network</a:t>
            </a:r>
          </a:p>
          <a:p>
            <a:endParaRPr lang="en-US" dirty="0"/>
          </a:p>
          <a:p>
            <a:r>
              <a:rPr lang="en-US" dirty="0"/>
              <a:t>Neural networks share representations across classes</a:t>
            </a:r>
          </a:p>
          <a:p>
            <a:endParaRPr lang="en-US" dirty="0"/>
          </a:p>
          <a:p>
            <a:r>
              <a:rPr lang="no" dirty="0"/>
              <a:t>You can reuse these features for many different applications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no" dirty="0"/>
              <a:t>Depending on the amount of data, finetune:</a:t>
            </a:r>
          </a:p>
          <a:p>
            <a:pPr lvl="1"/>
            <a:r>
              <a:rPr lang="en-US" dirty="0"/>
              <a:t>the last layer only</a:t>
            </a:r>
          </a:p>
          <a:p>
            <a:pPr lvl="1"/>
            <a:r>
              <a:rPr lang="en-US" dirty="0"/>
              <a:t>the last couple of layers</a:t>
            </a:r>
            <a:r>
              <a:rPr lang="no" dirty="0"/>
              <a:t>  </a:t>
            </a:r>
          </a:p>
          <a:p>
            <a:endParaRPr lang="no" dirty="0"/>
          </a:p>
          <a:p>
            <a:endParaRPr lang="no" dirty="0"/>
          </a:p>
          <a:p>
            <a:endParaRPr lang="no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895146-80B8-45C6-8639-C77F9D28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5" name="Shape 362">
            <a:extLst>
              <a:ext uri="{FF2B5EF4-FFF2-40B4-BE49-F238E27FC236}">
                <a16:creationId xmlns:a16="http://schemas.microsoft.com/office/drawing/2014/main" id="{CAA5C4E4-2E21-4E04-89CD-8BD8B32DAFD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0911"/>
          <a:stretch/>
        </p:blipFill>
        <p:spPr>
          <a:xfrm>
            <a:off x="4502685" y="2457996"/>
            <a:ext cx="3685996" cy="79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63">
            <a:extLst>
              <a:ext uri="{FF2B5EF4-FFF2-40B4-BE49-F238E27FC236}">
                <a16:creationId xmlns:a16="http://schemas.microsoft.com/office/drawing/2014/main" id="{D3567ED8-DD08-4B76-9EF9-6295675B2D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5228" t="20911"/>
          <a:stretch/>
        </p:blipFill>
        <p:spPr>
          <a:xfrm>
            <a:off x="7238144" y="3317460"/>
            <a:ext cx="913065" cy="7995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hape 364">
            <a:extLst>
              <a:ext uri="{FF2B5EF4-FFF2-40B4-BE49-F238E27FC236}">
                <a16:creationId xmlns:a16="http://schemas.microsoft.com/office/drawing/2014/main" id="{637F9145-8123-4310-83F2-D0BC1D320EE1}"/>
              </a:ext>
            </a:extLst>
          </p:cNvPr>
          <p:cNvCxnSpPr>
            <a:endCxn id="6" idx="1"/>
          </p:cNvCxnSpPr>
          <p:nvPr/>
        </p:nvCxnSpPr>
        <p:spPr>
          <a:xfrm>
            <a:off x="7007442" y="3351850"/>
            <a:ext cx="230700" cy="365400"/>
          </a:xfrm>
          <a:prstGeom prst="straightConnector1">
            <a:avLst/>
          </a:prstGeom>
          <a:noFill/>
          <a:ln w="9525" cap="flat" cmpd="sng">
            <a:solidFill>
              <a:srgbClr val="93C47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8" name="Shape 365">
            <a:extLst>
              <a:ext uri="{FF2B5EF4-FFF2-40B4-BE49-F238E27FC236}">
                <a16:creationId xmlns:a16="http://schemas.microsoft.com/office/drawing/2014/main" id="{8803D4B1-15D5-4240-9402-2C12D53828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8685" y="2544203"/>
            <a:ext cx="787157" cy="62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66">
            <a:extLst>
              <a:ext uri="{FF2B5EF4-FFF2-40B4-BE49-F238E27FC236}">
                <a16:creationId xmlns:a16="http://schemas.microsoft.com/office/drawing/2014/main" id="{6465C9A3-2BC4-4B54-AF9F-A28A49D5B3B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1130" y="3405279"/>
            <a:ext cx="787157" cy="623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6642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7B26C-3953-43C3-AB87-97E2FFC6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What can you transfer to?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E486BC-8CF0-40F3-802E-533996FE9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o" dirty="0"/>
              <a:t>Detecting special views in Ultrasound</a:t>
            </a:r>
          </a:p>
          <a:p>
            <a:endParaRPr lang="en-US" dirty="0"/>
          </a:p>
          <a:p>
            <a:r>
              <a:rPr lang="no" dirty="0"/>
              <a:t>Initially far from ImageNet</a:t>
            </a:r>
          </a:p>
          <a:p>
            <a:endParaRPr lang="en-US" dirty="0"/>
          </a:p>
          <a:p>
            <a:r>
              <a:rPr lang="no" dirty="0"/>
              <a:t>Benefit from fine-tuning imagenet features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7BC105-0AF8-47BF-8091-63FC8483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6" name="Shape 381">
            <a:extLst>
              <a:ext uri="{FF2B5EF4-FFF2-40B4-BE49-F238E27FC236}">
                <a16:creationId xmlns:a16="http://schemas.microsoft.com/office/drawing/2014/main" id="{25DFD399-70BB-4037-878C-908A5AC14E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6401" y="3506305"/>
            <a:ext cx="4527599" cy="27409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82">
            <a:extLst>
              <a:ext uri="{FF2B5EF4-FFF2-40B4-BE49-F238E27FC236}">
                <a16:creationId xmlns:a16="http://schemas.microsoft.com/office/drawing/2014/main" id="{152C0045-7D9E-4DCF-9E6D-6DD22A17EC85}"/>
              </a:ext>
            </a:extLst>
          </p:cNvPr>
          <p:cNvSpPr txBox="1"/>
          <p:nvPr/>
        </p:nvSpPr>
        <p:spPr>
          <a:xfrm>
            <a:off x="4616326" y="6321480"/>
            <a:ext cx="45276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sz="1000" u="sng">
                <a:solidFill>
                  <a:schemeClr val="hlink"/>
                </a:solidFill>
                <a:hlinkClick r:id="rId3"/>
              </a:rPr>
              <a:t>Standard Plane Localization in Fetal Ultrasound via Domain Transferred Deep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14125047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DBB9E0-4C43-4721-88BE-535CCD37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Transfer learning from pretrained network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542EF2-9F73-461D-AAC9-887AE735D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o" dirty="0"/>
          </a:p>
          <a:p>
            <a:r>
              <a:rPr lang="no" dirty="0"/>
              <a:t>Since you have less parameters to train, you are less likely to overfit.</a:t>
            </a:r>
          </a:p>
          <a:p>
            <a:pPr marL="0" indent="0">
              <a:buNone/>
            </a:pPr>
            <a:endParaRPr lang="en-US" dirty="0"/>
          </a:p>
          <a:p>
            <a:r>
              <a:rPr lang="no" dirty="0"/>
              <a:t>Need a lot less time to train.</a:t>
            </a:r>
          </a:p>
          <a:p>
            <a:endParaRPr lang="en-US" dirty="0"/>
          </a:p>
          <a:p>
            <a:pPr marL="0" indent="0">
              <a:buNone/>
            </a:pPr>
            <a:r>
              <a:rPr lang="no" b="1" dirty="0"/>
              <a:t>OBS!</a:t>
            </a:r>
            <a:r>
              <a:rPr lang="no" dirty="0"/>
              <a:t> Since networks trained on ImageNet have a lot of layers, it is still possible to overfit.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9A848EF-956B-4BB5-A05D-305B067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5" name="Shape 390">
            <a:extLst>
              <a:ext uri="{FF2B5EF4-FFF2-40B4-BE49-F238E27FC236}">
                <a16:creationId xmlns:a16="http://schemas.microsoft.com/office/drawing/2014/main" id="{D508645D-946C-4F25-9DEA-5F30CFC71C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0911"/>
          <a:stretch/>
        </p:blipFill>
        <p:spPr>
          <a:xfrm>
            <a:off x="4210980" y="4477008"/>
            <a:ext cx="3685996" cy="79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91">
            <a:extLst>
              <a:ext uri="{FF2B5EF4-FFF2-40B4-BE49-F238E27FC236}">
                <a16:creationId xmlns:a16="http://schemas.microsoft.com/office/drawing/2014/main" id="{A90088A1-6CE3-4680-99BD-0AB68E2FB4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5228" t="20911"/>
          <a:stretch/>
        </p:blipFill>
        <p:spPr>
          <a:xfrm>
            <a:off x="6946437" y="5336472"/>
            <a:ext cx="913065" cy="7995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hape 392">
            <a:extLst>
              <a:ext uri="{FF2B5EF4-FFF2-40B4-BE49-F238E27FC236}">
                <a16:creationId xmlns:a16="http://schemas.microsoft.com/office/drawing/2014/main" id="{9F7E5096-E5C6-4473-895A-1EF9F000167C}"/>
              </a:ext>
            </a:extLst>
          </p:cNvPr>
          <p:cNvCxnSpPr>
            <a:endCxn id="6" idx="1"/>
          </p:cNvCxnSpPr>
          <p:nvPr/>
        </p:nvCxnSpPr>
        <p:spPr>
          <a:xfrm>
            <a:off x="6715737" y="5370864"/>
            <a:ext cx="230700" cy="365400"/>
          </a:xfrm>
          <a:prstGeom prst="straightConnector1">
            <a:avLst/>
          </a:prstGeom>
          <a:noFill/>
          <a:ln w="9525" cap="flat" cmpd="sng">
            <a:solidFill>
              <a:srgbClr val="93C47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8" name="Shape 393">
            <a:extLst>
              <a:ext uri="{FF2B5EF4-FFF2-40B4-BE49-F238E27FC236}">
                <a16:creationId xmlns:a16="http://schemas.microsoft.com/office/drawing/2014/main" id="{72271F51-5F6C-48FA-93CC-7DB0F5E906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6978" y="4563215"/>
            <a:ext cx="787157" cy="62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94">
            <a:extLst>
              <a:ext uri="{FF2B5EF4-FFF2-40B4-BE49-F238E27FC236}">
                <a16:creationId xmlns:a16="http://schemas.microsoft.com/office/drawing/2014/main" id="{9E3D9394-2F09-4171-B7CC-A8839DB9A65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9423" y="5424293"/>
            <a:ext cx="787157" cy="623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2899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869C2E-6EF0-44E5-BA81-6BAE1CA3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Multitask learning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3B3BEC-E335-4B57-AF3F-E97553C9A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4404360" cy="2205446"/>
          </a:xfrm>
        </p:spPr>
        <p:txBody>
          <a:bodyPr/>
          <a:lstStyle/>
          <a:p>
            <a:endParaRPr lang="en-US" dirty="0"/>
          </a:p>
          <a:p>
            <a:r>
              <a:rPr lang="no" dirty="0"/>
              <a:t>Many small datasets</a:t>
            </a:r>
          </a:p>
          <a:p>
            <a:endParaRPr lang="en-US" dirty="0"/>
          </a:p>
          <a:p>
            <a:r>
              <a:rPr lang="no" dirty="0"/>
              <a:t>Different targets</a:t>
            </a:r>
          </a:p>
          <a:p>
            <a:endParaRPr lang="en-US" dirty="0"/>
          </a:p>
          <a:p>
            <a:r>
              <a:rPr lang="no" dirty="0"/>
              <a:t>Share base-representation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4497FB-D9EB-4650-8FD3-E214D28F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5" name="Shape 412">
            <a:extLst>
              <a:ext uri="{FF2B5EF4-FFF2-40B4-BE49-F238E27FC236}">
                <a16:creationId xmlns:a16="http://schemas.microsoft.com/office/drawing/2014/main" id="{295FA3A8-A654-4138-B9EC-30D52D886E4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4284" y="2781299"/>
            <a:ext cx="3182516" cy="2671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6665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learning feasible?</a:t>
            </a:r>
          </a:p>
          <a:p>
            <a:r>
              <a:rPr lang="en-US" dirty="0"/>
              <a:t>Model complexity</a:t>
            </a:r>
          </a:p>
          <a:p>
            <a:r>
              <a:rPr lang="en-US" dirty="0"/>
              <a:t>Overfitting</a:t>
            </a:r>
          </a:p>
          <a:p>
            <a:r>
              <a:rPr lang="en-US" dirty="0"/>
              <a:t>Evaluating performance</a:t>
            </a:r>
          </a:p>
          <a:p>
            <a:r>
              <a:rPr lang="en-US" dirty="0"/>
              <a:t>Learning from small datasets</a:t>
            </a:r>
          </a:p>
          <a:p>
            <a:r>
              <a:rPr lang="en-US" b="1" dirty="0"/>
              <a:t>Rethinking generalization</a:t>
            </a:r>
          </a:p>
          <a:p>
            <a:r>
              <a:rPr lang="en-US" dirty="0"/>
              <a:t>Capacity of dense neural networks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6554497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715848-FA0F-4CAC-B4FF-398A7698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traditional theory valid for deep neural networks?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064DC3-C5AC-494A-BBBB-1474C317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“UNDERSTANDING DEEP LEARNING REQUIRES RETHINKING GENERALIZATION”</a:t>
            </a:r>
          </a:p>
          <a:p>
            <a:endParaRPr lang="en-US" dirty="0"/>
          </a:p>
          <a:p>
            <a:r>
              <a:rPr lang="en-US" dirty="0"/>
              <a:t>Experiment: </a:t>
            </a:r>
          </a:p>
          <a:p>
            <a:pPr lvl="1"/>
            <a:r>
              <a:rPr lang="en-US" dirty="0"/>
              <a:t>Deep neural networks have the capacity to memories many datasets</a:t>
            </a:r>
          </a:p>
          <a:p>
            <a:pPr lvl="1"/>
            <a:r>
              <a:rPr lang="en-US" dirty="0"/>
              <a:t>Deep neural networks show small generalization error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B937859-F1D5-4C55-B5DF-FFA7EA3A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592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learning feasible?</a:t>
            </a:r>
          </a:p>
          <a:p>
            <a:r>
              <a:rPr lang="en-US" dirty="0"/>
              <a:t>Model complexity</a:t>
            </a:r>
          </a:p>
          <a:p>
            <a:r>
              <a:rPr lang="en-US" dirty="0"/>
              <a:t>Overfitting</a:t>
            </a:r>
          </a:p>
          <a:p>
            <a:r>
              <a:rPr lang="en-US" dirty="0"/>
              <a:t>Evaluating performance</a:t>
            </a:r>
          </a:p>
          <a:p>
            <a:r>
              <a:rPr lang="en-US" dirty="0"/>
              <a:t>Learning from small datasets</a:t>
            </a:r>
          </a:p>
          <a:p>
            <a:r>
              <a:rPr lang="en-US" dirty="0"/>
              <a:t>Rethinking generalization</a:t>
            </a:r>
          </a:p>
          <a:p>
            <a:r>
              <a:rPr lang="en-US" b="1" dirty="0"/>
              <a:t>Capacity of dense neural networks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8201391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ED09A9-058B-4562-A18C-A7CAA6F1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some fun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49E6B1-46E4-4256-9B9D-5886E6BA2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Capacity of dense neural networks</a:t>
            </a:r>
          </a:p>
          <a:p>
            <a:endParaRPr lang="en-US" dirty="0"/>
          </a:p>
          <a:p>
            <a:r>
              <a:rPr lang="en-US" dirty="0"/>
              <a:t>http://playground.tensorflow.org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3DC7DB6-D1D4-46A0-A2A4-A72BD7CB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751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DD191C-F66D-4A83-87E0-B48AB9F1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Tips for small data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4C762E-6BDA-4A69-9734-B793F79C3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no" dirty="0"/>
              <a:t>Try a pre-trained network</a:t>
            </a:r>
          </a:p>
          <a:p>
            <a:pPr>
              <a:buAutoNum type="arabicPeriod"/>
            </a:pPr>
            <a:endParaRPr lang="no" dirty="0"/>
          </a:p>
          <a:p>
            <a:pPr>
              <a:buFontTx/>
              <a:buAutoNum type="arabicPeriod"/>
            </a:pPr>
            <a:r>
              <a:rPr lang="no" dirty="0"/>
              <a:t>Get more data</a:t>
            </a:r>
          </a:p>
          <a:p>
            <a:pPr marL="800100" lvl="1" indent="-342900">
              <a:buFont typeface="+mj-lt"/>
              <a:buAutoNum type="alphaLcParenR"/>
            </a:pPr>
            <a:r>
              <a:rPr lang="no" dirty="0"/>
              <a:t>1000 images with 10 mins per label is 20 working days…</a:t>
            </a:r>
          </a:p>
          <a:p>
            <a:pPr lvl="1">
              <a:buFontTx/>
              <a:buAutoNum type="alphaLcParenR"/>
            </a:pPr>
            <a:r>
              <a:rPr lang="no" dirty="0"/>
              <a:t>Sounds like a lot, but you can spend a lot of time getting transfer learning to work</a:t>
            </a:r>
          </a:p>
          <a:p>
            <a:pPr marL="0" indent="0">
              <a:buNone/>
            </a:pPr>
            <a:endParaRPr lang="no" dirty="0"/>
          </a:p>
          <a:p>
            <a:pPr>
              <a:buFontTx/>
              <a:buAutoNum type="arabicPeriod"/>
            </a:pPr>
            <a:r>
              <a:rPr lang="no" dirty="0"/>
              <a:t>Do data-augmentation</a:t>
            </a:r>
          </a:p>
          <a:p>
            <a:pPr>
              <a:buFontTx/>
              <a:buAutoNum type="arabicPeriod"/>
            </a:pPr>
            <a:endParaRPr lang="no" dirty="0"/>
          </a:p>
          <a:p>
            <a:pPr>
              <a:buFontTx/>
              <a:buAutoNum type="arabicPeriod"/>
            </a:pPr>
            <a:r>
              <a:rPr lang="no" dirty="0"/>
              <a:t>Try other stuff (Domain-adaption, multitask learning, simulation, etc.)</a:t>
            </a:r>
          </a:p>
          <a:p>
            <a:pPr>
              <a:buFontTx/>
              <a:buAutoNum type="arabicPeriod"/>
            </a:pPr>
            <a:endParaRPr lang="no" dirty="0"/>
          </a:p>
          <a:p>
            <a:pPr marL="457200" lvl="1" indent="0">
              <a:buNone/>
            </a:pPr>
            <a:endParaRPr lang="no" dirty="0"/>
          </a:p>
          <a:p>
            <a:pPr>
              <a:buAutoNum type="arabicPeriod"/>
            </a:pPr>
            <a:endParaRPr lang="no" dirty="0"/>
          </a:p>
          <a:p>
            <a:pPr>
              <a:buAutoNum type="arabicPeriod"/>
            </a:pPr>
            <a:endParaRPr lang="no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5C22E9-14A8-4BE6-86A5-3056F33E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5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FADC5B-EB7F-491C-8F13-C9F1D2FC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83180236-FD18-4045-AF2B-899D007F1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81199"/>
                <a:ext cx="7696200" cy="4471851"/>
              </a:xfrm>
            </p:spPr>
            <p:txBody>
              <a:bodyPr/>
              <a:lstStyle/>
              <a:p>
                <a:r>
                  <a:rPr lang="en-US" b="1" dirty="0"/>
                  <a:t>Formalization supervised learning: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nb-NO" b="1" dirty="0"/>
              </a:p>
              <a:p>
                <a:pPr lvl="1"/>
                <a:r>
                  <a:rPr lang="en-US" dirty="0"/>
                  <a:t>Target function: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groupChr>
                      <m:groupChrPr>
                        <m:chr m:val="→"/>
                        <m:pos m:val="top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⋅⋅⋅  ,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Hypothesis: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groupChr>
                      <m:groupChrPr>
                        <m:chr m:val="→"/>
                        <m:pos m:val="top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nb-NO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/>
                  <a:t>Example: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dirty="0"/>
                  <a:t>Hypothesis set: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dirty="0"/>
                  <a:t>A h</a:t>
                </a:r>
                <a:r>
                  <a:rPr lang="no" dirty="0"/>
                  <a:t>ypothesis: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83180236-FD18-4045-AF2B-899D007F1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81199"/>
                <a:ext cx="7696200" cy="4471851"/>
              </a:xfrm>
              <a:blipFill>
                <a:blip r:embed="rId2"/>
                <a:stretch>
                  <a:fillRect l="-317" t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0695B3A-CA36-430B-B8A0-4D77AD07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0A948806-068C-470A-8C77-5237A0C30630}"/>
              </a:ext>
            </a:extLst>
          </p:cNvPr>
          <p:cNvCxnSpPr/>
          <p:nvPr/>
        </p:nvCxnSpPr>
        <p:spPr bwMode="auto">
          <a:xfrm>
            <a:off x="2038350" y="4029075"/>
            <a:ext cx="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40B60DD7-6560-4455-9C9B-19A6A3D74DF9}"/>
              </a:ext>
            </a:extLst>
          </p:cNvPr>
          <p:cNvCxnSpPr/>
          <p:nvPr/>
        </p:nvCxnSpPr>
        <p:spPr bwMode="auto">
          <a:xfrm>
            <a:off x="2667000" y="4029075"/>
            <a:ext cx="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4FCD1DAA-CF79-492C-A9A6-1D1ACD130ECC}"/>
              </a:ext>
            </a:extLst>
          </p:cNvPr>
          <p:cNvCxnSpPr/>
          <p:nvPr/>
        </p:nvCxnSpPr>
        <p:spPr bwMode="auto">
          <a:xfrm>
            <a:off x="3267075" y="4029075"/>
            <a:ext cx="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078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3A713B-C180-458A-84D3-F929C801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78E76B-28BF-48D9-9FB3-4B1A31A0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4595179" cy="4114800"/>
          </a:xfrm>
        </p:spPr>
        <p:txBody>
          <a:bodyPr/>
          <a:lstStyle/>
          <a:p>
            <a:r>
              <a:rPr lang="en-US" b="1" dirty="0"/>
              <a:t>In-sample </a:t>
            </a:r>
            <a:r>
              <a:rPr lang="en-US" dirty="0"/>
              <a:t>(colored): Training data available to find your solution.</a:t>
            </a:r>
          </a:p>
          <a:p>
            <a:endParaRPr lang="en-US" dirty="0"/>
          </a:p>
          <a:p>
            <a:r>
              <a:rPr lang="en-US" b="1" dirty="0"/>
              <a:t>Out-of-sample </a:t>
            </a:r>
            <a:r>
              <a:rPr lang="en-US" dirty="0"/>
              <a:t>(gray): Data from the real world, the hypothesis will be used for.</a:t>
            </a:r>
          </a:p>
          <a:p>
            <a:endParaRPr lang="en-US" b="1" dirty="0"/>
          </a:p>
          <a:p>
            <a:r>
              <a:rPr lang="en-US" b="1" dirty="0"/>
              <a:t>Final hypothesis:</a:t>
            </a:r>
          </a:p>
          <a:p>
            <a:r>
              <a:rPr lang="en-US" b="1" dirty="0"/>
              <a:t>Target hypothesis:</a:t>
            </a:r>
          </a:p>
          <a:p>
            <a:endParaRPr lang="en-US" b="1" dirty="0"/>
          </a:p>
          <a:p>
            <a:r>
              <a:rPr lang="en-US" b="1" dirty="0"/>
              <a:t>Generalization: </a:t>
            </a:r>
            <a:r>
              <a:rPr lang="en-US" dirty="0"/>
              <a:t>Difference between the    in-sample error and the out-of-sample error</a:t>
            </a:r>
          </a:p>
          <a:p>
            <a:endParaRPr lang="en-US" b="1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78E000A-3755-435A-9750-962576D5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Shape 173">
            <a:extLst>
              <a:ext uri="{FF2B5EF4-FFF2-40B4-BE49-F238E27FC236}">
                <a16:creationId xmlns:a16="http://schemas.microsoft.com/office/drawing/2014/main" id="{BF069CC1-9774-4BD7-BF85-54941D526DD3}"/>
              </a:ext>
            </a:extLst>
          </p:cNvPr>
          <p:cNvSpPr/>
          <p:nvPr/>
        </p:nvSpPr>
        <p:spPr>
          <a:xfrm>
            <a:off x="6582100" y="3441450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74">
            <a:extLst>
              <a:ext uri="{FF2B5EF4-FFF2-40B4-BE49-F238E27FC236}">
                <a16:creationId xmlns:a16="http://schemas.microsoft.com/office/drawing/2014/main" id="{C2E6AAA9-7CFA-4169-B4BD-89A6446F14A3}"/>
              </a:ext>
            </a:extLst>
          </p:cNvPr>
          <p:cNvSpPr/>
          <p:nvPr/>
        </p:nvSpPr>
        <p:spPr>
          <a:xfrm>
            <a:off x="7010400" y="4539775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175">
            <a:extLst>
              <a:ext uri="{FF2B5EF4-FFF2-40B4-BE49-F238E27FC236}">
                <a16:creationId xmlns:a16="http://schemas.microsoft.com/office/drawing/2014/main" id="{4B53630A-60F9-4CC7-8700-42E40525911B}"/>
              </a:ext>
            </a:extLst>
          </p:cNvPr>
          <p:cNvSpPr/>
          <p:nvPr/>
        </p:nvSpPr>
        <p:spPr>
          <a:xfrm>
            <a:off x="8095575" y="4271775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176">
            <a:extLst>
              <a:ext uri="{FF2B5EF4-FFF2-40B4-BE49-F238E27FC236}">
                <a16:creationId xmlns:a16="http://schemas.microsoft.com/office/drawing/2014/main" id="{A3CCA46D-1DF0-4BBB-AC5D-120D372C0941}"/>
              </a:ext>
            </a:extLst>
          </p:cNvPr>
          <p:cNvSpPr/>
          <p:nvPr/>
        </p:nvSpPr>
        <p:spPr>
          <a:xfrm>
            <a:off x="7564825" y="3327282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177">
            <a:extLst>
              <a:ext uri="{FF2B5EF4-FFF2-40B4-BE49-F238E27FC236}">
                <a16:creationId xmlns:a16="http://schemas.microsoft.com/office/drawing/2014/main" id="{B367F0B3-275C-48CF-9F5E-B5A6176D80F6}"/>
              </a:ext>
            </a:extLst>
          </p:cNvPr>
          <p:cNvCxnSpPr>
            <a:cxnSpLocks/>
          </p:cNvCxnSpPr>
          <p:nvPr/>
        </p:nvCxnSpPr>
        <p:spPr>
          <a:xfrm>
            <a:off x="5620130" y="3772600"/>
            <a:ext cx="3414627" cy="560703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178">
            <a:extLst>
              <a:ext uri="{FF2B5EF4-FFF2-40B4-BE49-F238E27FC236}">
                <a16:creationId xmlns:a16="http://schemas.microsoft.com/office/drawing/2014/main" id="{FDCF6487-A02A-4464-A4A8-6D06AAB238FB}"/>
              </a:ext>
            </a:extLst>
          </p:cNvPr>
          <p:cNvSpPr/>
          <p:nvPr/>
        </p:nvSpPr>
        <p:spPr>
          <a:xfrm>
            <a:off x="7872375" y="4736875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79">
            <a:extLst>
              <a:ext uri="{FF2B5EF4-FFF2-40B4-BE49-F238E27FC236}">
                <a16:creationId xmlns:a16="http://schemas.microsoft.com/office/drawing/2014/main" id="{1DF956C7-19FF-4339-8AEC-7224D54759B0}"/>
              </a:ext>
            </a:extLst>
          </p:cNvPr>
          <p:cNvSpPr/>
          <p:nvPr/>
        </p:nvSpPr>
        <p:spPr>
          <a:xfrm>
            <a:off x="6479924" y="5098800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80">
            <a:extLst>
              <a:ext uri="{FF2B5EF4-FFF2-40B4-BE49-F238E27FC236}">
                <a16:creationId xmlns:a16="http://schemas.microsoft.com/office/drawing/2014/main" id="{511EF856-0848-4F5E-817E-F2C7A73BBE8C}"/>
              </a:ext>
            </a:extLst>
          </p:cNvPr>
          <p:cNvSpPr/>
          <p:nvPr/>
        </p:nvSpPr>
        <p:spPr>
          <a:xfrm>
            <a:off x="7453225" y="2705337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81">
            <a:extLst>
              <a:ext uri="{FF2B5EF4-FFF2-40B4-BE49-F238E27FC236}">
                <a16:creationId xmlns:a16="http://schemas.microsoft.com/office/drawing/2014/main" id="{8B3B0F17-DDEE-4551-8CB3-8014B7BCC044}"/>
              </a:ext>
            </a:extLst>
          </p:cNvPr>
          <p:cNvSpPr/>
          <p:nvPr/>
        </p:nvSpPr>
        <p:spPr>
          <a:xfrm>
            <a:off x="6321291" y="2705337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78">
            <a:extLst>
              <a:ext uri="{FF2B5EF4-FFF2-40B4-BE49-F238E27FC236}">
                <a16:creationId xmlns:a16="http://schemas.microsoft.com/office/drawing/2014/main" id="{1D17F6A9-69E6-486E-8E73-7D5E3E220847}"/>
              </a:ext>
            </a:extLst>
          </p:cNvPr>
          <p:cNvSpPr/>
          <p:nvPr/>
        </p:nvSpPr>
        <p:spPr>
          <a:xfrm>
            <a:off x="7331100" y="4260000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80">
            <a:extLst>
              <a:ext uri="{FF2B5EF4-FFF2-40B4-BE49-F238E27FC236}">
                <a16:creationId xmlns:a16="http://schemas.microsoft.com/office/drawing/2014/main" id="{DD8A3818-FB26-410C-9872-91CEAB0C34EE}"/>
              </a:ext>
            </a:extLst>
          </p:cNvPr>
          <p:cNvSpPr/>
          <p:nvPr/>
        </p:nvSpPr>
        <p:spPr>
          <a:xfrm>
            <a:off x="8318775" y="3674050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74">
            <a:extLst>
              <a:ext uri="{FF2B5EF4-FFF2-40B4-BE49-F238E27FC236}">
                <a16:creationId xmlns:a16="http://schemas.microsoft.com/office/drawing/2014/main" id="{629A5D87-6B0C-4F8B-9FB9-0164E67F1C46}"/>
              </a:ext>
            </a:extLst>
          </p:cNvPr>
          <p:cNvSpPr/>
          <p:nvPr/>
        </p:nvSpPr>
        <p:spPr>
          <a:xfrm>
            <a:off x="6127054" y="4021563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4">
            <a:extLst>
              <a:ext uri="{FF2B5EF4-FFF2-40B4-BE49-F238E27FC236}">
                <a16:creationId xmlns:a16="http://schemas.microsoft.com/office/drawing/2014/main" id="{68405D58-0B83-409A-B32D-3746F9E27304}"/>
              </a:ext>
            </a:extLst>
          </p:cNvPr>
          <p:cNvSpPr/>
          <p:nvPr/>
        </p:nvSpPr>
        <p:spPr>
          <a:xfrm>
            <a:off x="8782594" y="3884856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1" name="Shape 177">
            <a:extLst>
              <a:ext uri="{FF2B5EF4-FFF2-40B4-BE49-F238E27FC236}">
                <a16:creationId xmlns:a16="http://schemas.microsoft.com/office/drawing/2014/main" id="{964B13ED-D466-453A-8903-097D6E61C2A2}"/>
              </a:ext>
            </a:extLst>
          </p:cNvPr>
          <p:cNvCxnSpPr>
            <a:cxnSpLocks/>
          </p:cNvCxnSpPr>
          <p:nvPr/>
        </p:nvCxnSpPr>
        <p:spPr>
          <a:xfrm flipV="1">
            <a:off x="6127054" y="3816079"/>
            <a:ext cx="2907703" cy="533877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" name="Shape 177">
            <a:extLst>
              <a:ext uri="{FF2B5EF4-FFF2-40B4-BE49-F238E27FC236}">
                <a16:creationId xmlns:a16="http://schemas.microsoft.com/office/drawing/2014/main" id="{FDF8A01A-3D1E-4BD9-A331-69367DA04DF1}"/>
              </a:ext>
            </a:extLst>
          </p:cNvPr>
          <p:cNvCxnSpPr>
            <a:cxnSpLocks/>
          </p:cNvCxnSpPr>
          <p:nvPr/>
        </p:nvCxnSpPr>
        <p:spPr>
          <a:xfrm>
            <a:off x="3337599" y="4119333"/>
            <a:ext cx="497740" cy="78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" name="Shape 177">
            <a:extLst>
              <a:ext uri="{FF2B5EF4-FFF2-40B4-BE49-F238E27FC236}">
                <a16:creationId xmlns:a16="http://schemas.microsoft.com/office/drawing/2014/main" id="{802872DC-0146-4B70-A85A-A57C6F5E2EC2}"/>
              </a:ext>
            </a:extLst>
          </p:cNvPr>
          <p:cNvCxnSpPr>
            <a:cxnSpLocks/>
          </p:cNvCxnSpPr>
          <p:nvPr/>
        </p:nvCxnSpPr>
        <p:spPr>
          <a:xfrm>
            <a:off x="3337599" y="3816079"/>
            <a:ext cx="497740" cy="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9031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34F370-5167-4642-B1A5-A6F25208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diagram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9415FC2-8A49-4BDD-86AF-F366575C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3E1F137E-013A-411D-93C4-3BA5527C3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8402" y="1981200"/>
            <a:ext cx="4671545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lassholder for innhold 2">
                <a:extLst>
                  <a:ext uri="{FF2B5EF4-FFF2-40B4-BE49-F238E27FC236}">
                    <a16:creationId xmlns:a16="http://schemas.microsoft.com/office/drawing/2014/main" id="{DDA4C956-7546-48D8-9308-69F98D3D35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90600" y="1914525"/>
                <a:ext cx="3024655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o" b="1" kern="0" dirty="0"/>
                  <a:t>The Hypothesis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nb-NO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m:rPr>
                          <m:nor/>
                        </m:rPr>
                        <a:rPr lang="nb-NO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nb-NO" b="0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lang="nb-NO" b="0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nb-NO" b="0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nb-NO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nb-NO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nb-NO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nb-NO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nb-NO" b="1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The Learning Algorithm</a:t>
                </a:r>
              </a:p>
              <a:p>
                <a:pPr lvl="1"/>
                <a:r>
                  <a:rPr lang="nb-NO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e</a:t>
                </a:r>
                <a:r>
                  <a:rPr lang="nb-NO" b="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.g. Gradient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b-NO" b="0" i="0" smtClean="0"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descent</m:t>
                    </m:r>
                  </m:oMath>
                </a14:m>
                <a:endParaRPr lang="nb-NO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:endParaRPr lang="nb-NO" kern="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kern="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hypothesis set and the learning algorithm are referred to as the </a:t>
                </a:r>
                <a:r>
                  <a:rPr lang="en-US" b="1" kern="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Learning model</a:t>
                </a:r>
              </a:p>
              <a:p>
                <a:pPr marL="0" indent="0">
                  <a:buNone/>
                </a:pPr>
                <a:endParaRPr lang="nb-NO" kern="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:endParaRPr lang="en-US" kern="0" dirty="0"/>
              </a:p>
            </p:txBody>
          </p:sp>
        </mc:Choice>
        <mc:Fallback>
          <p:sp>
            <p:nvSpPr>
              <p:cNvPr id="13" name="Plassholder for innhold 2">
                <a:extLst>
                  <a:ext uri="{FF2B5EF4-FFF2-40B4-BE49-F238E27FC236}">
                    <a16:creationId xmlns:a16="http://schemas.microsoft.com/office/drawing/2014/main" id="{DDA4C956-7546-48D8-9308-69F98D3D3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914525"/>
                <a:ext cx="3024655" cy="4114800"/>
              </a:xfrm>
              <a:prstGeom prst="rect">
                <a:avLst/>
              </a:prstGeom>
              <a:blipFill>
                <a:blip r:embed="rId4"/>
                <a:stretch>
                  <a:fillRect l="-1210" t="-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6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F5860_lecture1b_ny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>
        <a:noFill/>
        <a:ln w="28575" cap="flat" cmpd="sng">
          <a:solidFill>
            <a:schemeClr val="dk2"/>
          </a:solidFill>
          <a:prstDash val="solid"/>
          <a:round/>
          <a:headEnd type="none" w="lg" len="lg"/>
          <a:tailEnd type="none" w="lg" len="lg"/>
        </a:ln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F5860_lecture1b.potx [Autosaved]" id="{2533CB88-135B-47B7-AF82-E9353FDE08CC}" vid="{9890EF07-D830-4363-8B8D-1A87568D20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INF5860_lecture1b_ny</Template>
  <TotalTime>7057</TotalTime>
  <Words>2067</Words>
  <Application>Microsoft Office PowerPoint</Application>
  <PresentationFormat>Skjermfremvisning (4:3)</PresentationFormat>
  <Paragraphs>597</Paragraphs>
  <Slides>69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69</vt:i4>
      </vt:variant>
    </vt:vector>
  </HeadingPairs>
  <TitlesOfParts>
    <vt:vector size="74" baseType="lpstr">
      <vt:lpstr>Arial</vt:lpstr>
      <vt:lpstr>Calibri</vt:lpstr>
      <vt:lpstr>Cambria Math</vt:lpstr>
      <vt:lpstr>ヒラギノ角ゴ Pro W3</vt:lpstr>
      <vt:lpstr>INF5860_lecture1b_ny</vt:lpstr>
      <vt:lpstr>INF 5860 Machine learning for image classification</vt:lpstr>
      <vt:lpstr>Outline</vt:lpstr>
      <vt:lpstr>About today</vt:lpstr>
      <vt:lpstr>Readings</vt:lpstr>
      <vt:lpstr>Progress</vt:lpstr>
      <vt:lpstr>Is learning feasible?</vt:lpstr>
      <vt:lpstr>Notation</vt:lpstr>
      <vt:lpstr>More notation</vt:lpstr>
      <vt:lpstr>Learning diagram</vt:lpstr>
      <vt:lpstr>Learning puzzle</vt:lpstr>
      <vt:lpstr>The target function is UNKNOWN</vt:lpstr>
      <vt:lpstr>Drawing from the same distribution</vt:lpstr>
      <vt:lpstr>What is the expected out-of-sample error?</vt:lpstr>
      <vt:lpstr>What is training?</vt:lpstr>
      <vt:lpstr>What is the effect of choosing the best hypothesis?</vt:lpstr>
      <vt:lpstr>Searching through all possibilities</vt:lpstr>
      <vt:lpstr>Progress</vt:lpstr>
      <vt:lpstr>Capacity of the model (hypothesis set)</vt:lpstr>
      <vt:lpstr>Measuring capacity</vt:lpstr>
      <vt:lpstr>Example VC dimension</vt:lpstr>
      <vt:lpstr>Example VC dimension</vt:lpstr>
      <vt:lpstr>Example VC dimension</vt:lpstr>
      <vt:lpstr>Example VC dimension</vt:lpstr>
      <vt:lpstr>Example VC dimension</vt:lpstr>
      <vt:lpstr>Example VC dimension</vt:lpstr>
      <vt:lpstr>Example VC dimension</vt:lpstr>
      <vt:lpstr>Example VC dimension</vt:lpstr>
      <vt:lpstr>Example VC dimension</vt:lpstr>
      <vt:lpstr>Example VC dimension</vt:lpstr>
      <vt:lpstr>Example VC dimension</vt:lpstr>
      <vt:lpstr>Example VC dimension</vt:lpstr>
      <vt:lpstr>Example VC dimension</vt:lpstr>
      <vt:lpstr>Example VC dimension</vt:lpstr>
      <vt:lpstr>Example VC dimension</vt:lpstr>
      <vt:lpstr>VC dimension</vt:lpstr>
      <vt:lpstr>Growth function</vt:lpstr>
      <vt:lpstr>Growth function for linear model</vt:lpstr>
      <vt:lpstr>Generalization error</vt:lpstr>
      <vt:lpstr>Upper generalization bound</vt:lpstr>
      <vt:lpstr>What makes learning feasible?</vt:lpstr>
      <vt:lpstr>The goal is small E_out (g) </vt:lpstr>
      <vt:lpstr>A model with wrong hypothesis will never be correct</vt:lpstr>
      <vt:lpstr>Progress</vt:lpstr>
      <vt:lpstr>Noise</vt:lpstr>
      <vt:lpstr>The role of noise</vt:lpstr>
      <vt:lpstr>Overfitting - Training to hard</vt:lpstr>
      <vt:lpstr>Regularization</vt:lpstr>
      <vt:lpstr>Progress</vt:lpstr>
      <vt:lpstr>Splitting of data</vt:lpstr>
      <vt:lpstr>Important! No peeking</vt:lpstr>
      <vt:lpstr>A typical scenario</vt:lpstr>
      <vt:lpstr>Learning curves</vt:lpstr>
      <vt:lpstr>Progress</vt:lpstr>
      <vt:lpstr>Learning from a small datasets</vt:lpstr>
      <vt:lpstr>Dropouts</vt:lpstr>
      <vt:lpstr>Dropouts</vt:lpstr>
      <vt:lpstr>Data augmentation</vt:lpstr>
      <vt:lpstr>Data augmentation</vt:lpstr>
      <vt:lpstr>Data augmentation</vt:lpstr>
      <vt:lpstr>Data augmentation</vt:lpstr>
      <vt:lpstr>Transfer learning</vt:lpstr>
      <vt:lpstr>What can you transfer to?</vt:lpstr>
      <vt:lpstr>Transfer learning from pretrained network</vt:lpstr>
      <vt:lpstr>Multitask learning</vt:lpstr>
      <vt:lpstr>Progress</vt:lpstr>
      <vt:lpstr>Is traditional theory valid for deep neural networks?</vt:lpstr>
      <vt:lpstr>Progress</vt:lpstr>
      <vt:lpstr>Have some fun</vt:lpstr>
      <vt:lpstr>Tips for small data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 5860 Machine learning for image classification</dc:title>
  <dc:creator>Anne H Schistad Solberg</dc:creator>
  <cp:lastModifiedBy>Tollef Jahren</cp:lastModifiedBy>
  <cp:revision>110</cp:revision>
  <cp:lastPrinted>2017-01-25T17:26:50Z</cp:lastPrinted>
  <dcterms:created xsi:type="dcterms:W3CDTF">2017-01-13T14:46:04Z</dcterms:created>
  <dcterms:modified xsi:type="dcterms:W3CDTF">2018-03-07T13:05:21Z</dcterms:modified>
</cp:coreProperties>
</file>