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62" r:id="rId3"/>
    <p:sldId id="268" r:id="rId4"/>
    <p:sldId id="269" r:id="rId5"/>
    <p:sldId id="380" r:id="rId6"/>
    <p:sldId id="274" r:id="rId7"/>
    <p:sldId id="278" r:id="rId8"/>
    <p:sldId id="273" r:id="rId9"/>
    <p:sldId id="264" r:id="rId10"/>
    <p:sldId id="333" r:id="rId11"/>
    <p:sldId id="336" r:id="rId12"/>
    <p:sldId id="345" r:id="rId13"/>
    <p:sldId id="357" r:id="rId14"/>
    <p:sldId id="361" r:id="rId15"/>
    <p:sldId id="381" r:id="rId16"/>
    <p:sldId id="296" r:id="rId17"/>
    <p:sldId id="297" r:id="rId18"/>
    <p:sldId id="298" r:id="rId19"/>
    <p:sldId id="305" r:id="rId20"/>
    <p:sldId id="301" r:id="rId21"/>
    <p:sldId id="303" r:id="rId22"/>
    <p:sldId id="326" r:id="rId23"/>
    <p:sldId id="328" r:id="rId24"/>
    <p:sldId id="327" r:id="rId25"/>
    <p:sldId id="382" r:id="rId26"/>
    <p:sldId id="338" r:id="rId27"/>
    <p:sldId id="344" r:id="rId28"/>
    <p:sldId id="358" r:id="rId29"/>
    <p:sldId id="363" r:id="rId30"/>
    <p:sldId id="383" r:id="rId31"/>
    <p:sldId id="290" r:id="rId32"/>
    <p:sldId id="385" r:id="rId33"/>
    <p:sldId id="386" r:id="rId34"/>
    <p:sldId id="387" r:id="rId35"/>
    <p:sldId id="302" r:id="rId36"/>
    <p:sldId id="306" r:id="rId37"/>
    <p:sldId id="307" r:id="rId38"/>
    <p:sldId id="313" r:id="rId39"/>
    <p:sldId id="339" r:id="rId40"/>
    <p:sldId id="388" r:id="rId41"/>
    <p:sldId id="341" r:id="rId42"/>
    <p:sldId id="389" r:id="rId43"/>
    <p:sldId id="390" r:id="rId44"/>
    <p:sldId id="315" r:id="rId45"/>
    <p:sldId id="317" r:id="rId46"/>
    <p:sldId id="319" r:id="rId47"/>
    <p:sldId id="391" r:id="rId48"/>
    <p:sldId id="330" r:id="rId49"/>
    <p:sldId id="346" r:id="rId50"/>
    <p:sldId id="392" r:id="rId51"/>
    <p:sldId id="311" r:id="rId52"/>
    <p:sldId id="272" r:id="rId53"/>
    <p:sldId id="283" r:id="rId54"/>
    <p:sldId id="393" r:id="rId55"/>
    <p:sldId id="288" r:id="rId56"/>
    <p:sldId id="265" r:id="rId57"/>
    <p:sldId id="289" r:id="rId58"/>
    <p:sldId id="293" r:id="rId59"/>
    <p:sldId id="300" r:id="rId60"/>
    <p:sldId id="394" r:id="rId61"/>
    <p:sldId id="308" r:id="rId62"/>
    <p:sldId id="395" r:id="rId63"/>
    <p:sldId id="309" r:id="rId64"/>
    <p:sldId id="396" r:id="rId65"/>
    <p:sldId id="397" r:id="rId66"/>
    <p:sldId id="398" r:id="rId67"/>
    <p:sldId id="324" r:id="rId68"/>
    <p:sldId id="342" r:id="rId69"/>
    <p:sldId id="399" r:id="rId70"/>
    <p:sldId id="352" r:id="rId71"/>
    <p:sldId id="354" r:id="rId72"/>
    <p:sldId id="362" r:id="rId73"/>
    <p:sldId id="356" r:id="rId74"/>
    <p:sldId id="400" r:id="rId75"/>
    <p:sldId id="401" r:id="rId76"/>
    <p:sldId id="359" r:id="rId77"/>
    <p:sldId id="360" r:id="rId7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8699" autoAdjust="0"/>
  </p:normalViewPr>
  <p:slideViewPr>
    <p:cSldViewPr snapToGrid="0">
      <p:cViewPr>
        <p:scale>
          <a:sx n="125" d="100"/>
          <a:sy n="125" d="100"/>
        </p:scale>
        <p:origin x="3756" y="145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226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lef Struksnes Jahren" userId="9d445570-a449-4513-bfeb-7fce20956292" providerId="ADAL" clId="{44E0574E-52E1-419D-B5E3-7B9CA7A226CB}"/>
    <pc:docChg chg="addSld delSld modSld">
      <pc:chgData name="Tollef Struksnes Jahren" userId="9d445570-a449-4513-bfeb-7fce20956292" providerId="ADAL" clId="{44E0574E-52E1-419D-B5E3-7B9CA7A226CB}" dt="2018-06-05T07:09:47.780" v="249"/>
      <pc:docMkLst>
        <pc:docMk/>
      </pc:docMkLst>
      <pc:sldChg chg="modSp">
        <pc:chgData name="Tollef Struksnes Jahren" userId="9d445570-a449-4513-bfeb-7fce20956292" providerId="ADAL" clId="{44E0574E-52E1-419D-B5E3-7B9CA7A226CB}" dt="2018-06-04T15:14:27.001" v="19" actId="6549"/>
        <pc:sldMkLst>
          <pc:docMk/>
          <pc:sldMk cId="0" sldId="256"/>
        </pc:sldMkLst>
        <pc:spChg chg="mod">
          <ac:chgData name="Tollef Struksnes Jahren" userId="9d445570-a449-4513-bfeb-7fce20956292" providerId="ADAL" clId="{44E0574E-52E1-419D-B5E3-7B9CA7A226CB}" dt="2018-06-04T15:14:27.001" v="19" actId="6549"/>
          <ac:spMkLst>
            <pc:docMk/>
            <pc:sldMk cId="0" sldId="256"/>
            <ac:spMk id="13315" creationId="{00000000-0000-0000-0000-000000000000}"/>
          </ac:spMkLst>
        </pc:spChg>
      </pc:sldChg>
      <pc:sldChg chg="modSp del">
        <pc:chgData name="Tollef Struksnes Jahren" userId="9d445570-a449-4513-bfeb-7fce20956292" providerId="ADAL" clId="{44E0574E-52E1-419D-B5E3-7B9CA7A226CB}" dt="2018-06-04T19:13:15.079" v="182" actId="2696"/>
        <pc:sldMkLst>
          <pc:docMk/>
          <pc:sldMk cId="3326892568" sldId="259"/>
        </pc:sldMkLst>
        <pc:spChg chg="mod">
          <ac:chgData name="Tollef Struksnes Jahren" userId="9d445570-a449-4513-bfeb-7fce20956292" providerId="ADAL" clId="{44E0574E-52E1-419D-B5E3-7B9CA7A226CB}" dt="2018-06-04T15:26:15.128" v="131" actId="20577"/>
          <ac:spMkLst>
            <pc:docMk/>
            <pc:sldMk cId="3326892568" sldId="259"/>
            <ac:spMk id="3" creationId="{5409C4F2-95A5-4C57-A205-12DA8E40D735}"/>
          </ac:spMkLst>
        </pc:spChg>
      </pc:sldChg>
      <pc:sldChg chg="del">
        <pc:chgData name="Tollef Struksnes Jahren" userId="9d445570-a449-4513-bfeb-7fce20956292" providerId="ADAL" clId="{44E0574E-52E1-419D-B5E3-7B9CA7A226CB}" dt="2018-06-04T15:26:27.943" v="132" actId="2696"/>
        <pc:sldMkLst>
          <pc:docMk/>
          <pc:sldMk cId="3093420309" sldId="260"/>
        </pc:sldMkLst>
      </pc:sldChg>
      <pc:sldChg chg="del">
        <pc:chgData name="Tollef Struksnes Jahren" userId="9d445570-a449-4513-bfeb-7fce20956292" providerId="ADAL" clId="{44E0574E-52E1-419D-B5E3-7B9CA7A226CB}" dt="2018-06-04T15:26:28.687" v="133" actId="2696"/>
        <pc:sldMkLst>
          <pc:docMk/>
          <pc:sldMk cId="377560148" sldId="261"/>
        </pc:sldMkLst>
      </pc:sldChg>
      <pc:sldChg chg="modSp">
        <pc:chgData name="Tollef Struksnes Jahren" userId="9d445570-a449-4513-bfeb-7fce20956292" providerId="ADAL" clId="{44E0574E-52E1-419D-B5E3-7B9CA7A226CB}" dt="2018-06-04T15:26:32.497" v="135" actId="113"/>
        <pc:sldMkLst>
          <pc:docMk/>
          <pc:sldMk cId="54594423" sldId="262"/>
        </pc:sldMkLst>
        <pc:spChg chg="mod">
          <ac:chgData name="Tollef Struksnes Jahren" userId="9d445570-a449-4513-bfeb-7fce20956292" providerId="ADAL" clId="{44E0574E-52E1-419D-B5E3-7B9CA7A226CB}" dt="2018-06-04T15:26:32.497" v="135" actId="113"/>
          <ac:spMkLst>
            <pc:docMk/>
            <pc:sldMk cId="54594423" sldId="262"/>
            <ac:spMk id="3" creationId="{D30B1570-27E2-4D11-BD3D-E9564814248C}"/>
          </ac:spMkLst>
        </pc:spChg>
      </pc:sldChg>
      <pc:sldChg chg="del">
        <pc:chgData name="Tollef Struksnes Jahren" userId="9d445570-a449-4513-bfeb-7fce20956292" providerId="ADAL" clId="{44E0574E-52E1-419D-B5E3-7B9CA7A226CB}" dt="2018-06-04T18:34:08.806" v="151" actId="2696"/>
        <pc:sldMkLst>
          <pc:docMk/>
          <pc:sldMk cId="2532699143" sldId="263"/>
        </pc:sldMkLst>
      </pc:sldChg>
      <pc:sldChg chg="add">
        <pc:chgData name="Tollef Struksnes Jahren" userId="9d445570-a449-4513-bfeb-7fce20956292" providerId="ADAL" clId="{44E0574E-52E1-419D-B5E3-7B9CA7A226CB}" dt="2018-06-04T18:37:13.644" v="156"/>
        <pc:sldMkLst>
          <pc:docMk/>
          <pc:sldMk cId="230862664" sldId="264"/>
        </pc:sldMkLst>
      </pc:sldChg>
      <pc:sldChg chg="del">
        <pc:chgData name="Tollef Struksnes Jahren" userId="9d445570-a449-4513-bfeb-7fce20956292" providerId="ADAL" clId="{44E0574E-52E1-419D-B5E3-7B9CA7A226CB}" dt="2018-06-04T15:26:42.839" v="137" actId="2696"/>
        <pc:sldMkLst>
          <pc:docMk/>
          <pc:sldMk cId="3772093915" sldId="264"/>
        </pc:sldMkLst>
      </pc:sldChg>
      <pc:sldChg chg="add del">
        <pc:chgData name="Tollef Struksnes Jahren" userId="9d445570-a449-4513-bfeb-7fce20956292" providerId="ADAL" clId="{44E0574E-52E1-419D-B5E3-7B9CA7A226CB}" dt="2018-06-04T20:04:00.646" v="217"/>
        <pc:sldMkLst>
          <pc:docMk/>
          <pc:sldMk cId="4055910118" sldId="265"/>
        </pc:sldMkLst>
      </pc:sldChg>
      <pc:sldChg chg="del">
        <pc:chgData name="Tollef Struksnes Jahren" userId="9d445570-a449-4513-bfeb-7fce20956292" providerId="ADAL" clId="{44E0574E-52E1-419D-B5E3-7B9CA7A226CB}" dt="2018-06-04T18:34:10.780" v="152" actId="2696"/>
        <pc:sldMkLst>
          <pc:docMk/>
          <pc:sldMk cId="3051489639" sldId="266"/>
        </pc:sldMkLst>
      </pc:sldChg>
      <pc:sldChg chg="modSp add del">
        <pc:chgData name="Tollef Struksnes Jahren" userId="9d445570-a449-4513-bfeb-7fce20956292" providerId="ADAL" clId="{44E0574E-52E1-419D-B5E3-7B9CA7A226CB}" dt="2018-06-04T18:36:40.582" v="155" actId="2696"/>
        <pc:sldMkLst>
          <pc:docMk/>
          <pc:sldMk cId="3632284224" sldId="267"/>
        </pc:sldMkLst>
        <pc:spChg chg="mod">
          <ac:chgData name="Tollef Struksnes Jahren" userId="9d445570-a449-4513-bfeb-7fce20956292" providerId="ADAL" clId="{44E0574E-52E1-419D-B5E3-7B9CA7A226CB}" dt="2018-06-04T18:26:53.951" v="140" actId="20577"/>
          <ac:spMkLst>
            <pc:docMk/>
            <pc:sldMk cId="3632284224" sldId="267"/>
            <ac:spMk id="2" creationId="{5514ECB8-185F-444E-8D67-2E9F630EEB49}"/>
          </ac:spMkLst>
        </pc:spChg>
      </pc:sldChg>
      <pc:sldChg chg="add">
        <pc:chgData name="Tollef Struksnes Jahren" userId="9d445570-a449-4513-bfeb-7fce20956292" providerId="ADAL" clId="{44E0574E-52E1-419D-B5E3-7B9CA7A226CB}" dt="2018-06-04T18:27:10.900" v="141"/>
        <pc:sldMkLst>
          <pc:docMk/>
          <pc:sldMk cId="347054772" sldId="268"/>
        </pc:sldMkLst>
      </pc:sldChg>
      <pc:sldChg chg="modSp add">
        <pc:chgData name="Tollef Struksnes Jahren" userId="9d445570-a449-4513-bfeb-7fce20956292" providerId="ADAL" clId="{44E0574E-52E1-419D-B5E3-7B9CA7A226CB}" dt="2018-06-04T18:27:56.696" v="145" actId="14"/>
        <pc:sldMkLst>
          <pc:docMk/>
          <pc:sldMk cId="1794978031" sldId="269"/>
        </pc:sldMkLst>
        <pc:spChg chg="mod">
          <ac:chgData name="Tollef Struksnes Jahren" userId="9d445570-a449-4513-bfeb-7fce20956292" providerId="ADAL" clId="{44E0574E-52E1-419D-B5E3-7B9CA7A226CB}" dt="2018-06-04T18:27:49.458" v="143"/>
          <ac:spMkLst>
            <pc:docMk/>
            <pc:sldMk cId="1794978031" sldId="269"/>
            <ac:spMk id="2" creationId="{18B7FF2C-F73F-476A-B716-3A2FE978E5D0}"/>
          </ac:spMkLst>
        </pc:spChg>
        <pc:spChg chg="mod">
          <ac:chgData name="Tollef Struksnes Jahren" userId="9d445570-a449-4513-bfeb-7fce20956292" providerId="ADAL" clId="{44E0574E-52E1-419D-B5E3-7B9CA7A226CB}" dt="2018-06-04T18:27:56.696" v="145" actId="14"/>
          <ac:spMkLst>
            <pc:docMk/>
            <pc:sldMk cId="1794978031" sldId="269"/>
            <ac:spMk id="3" creationId="{29668CA0-2A5E-409B-B153-07CA34A1B6FE}"/>
          </ac:spMkLst>
        </pc:spChg>
      </pc:sldChg>
      <pc:sldChg chg="add">
        <pc:chgData name="Tollef Struksnes Jahren" userId="9d445570-a449-4513-bfeb-7fce20956292" providerId="ADAL" clId="{44E0574E-52E1-419D-B5E3-7B9CA7A226CB}" dt="2018-06-04T19:59:53.599" v="211"/>
        <pc:sldMkLst>
          <pc:docMk/>
          <pc:sldMk cId="3736827065" sldId="272"/>
        </pc:sldMkLst>
      </pc:sldChg>
      <pc:sldChg chg="add">
        <pc:chgData name="Tollef Struksnes Jahren" userId="9d445570-a449-4513-bfeb-7fce20956292" providerId="ADAL" clId="{44E0574E-52E1-419D-B5E3-7B9CA7A226CB}" dt="2018-06-04T18:36:38.235" v="154"/>
        <pc:sldMkLst>
          <pc:docMk/>
          <pc:sldMk cId="3049575461" sldId="273"/>
        </pc:sldMkLst>
      </pc:sldChg>
      <pc:sldChg chg="add">
        <pc:chgData name="Tollef Struksnes Jahren" userId="9d445570-a449-4513-bfeb-7fce20956292" providerId="ADAL" clId="{44E0574E-52E1-419D-B5E3-7B9CA7A226CB}" dt="2018-06-04T18:33:54.116" v="150"/>
        <pc:sldMkLst>
          <pc:docMk/>
          <pc:sldMk cId="3904886607" sldId="274"/>
        </pc:sldMkLst>
      </pc:sldChg>
      <pc:sldChg chg="add">
        <pc:chgData name="Tollef Struksnes Jahren" userId="9d445570-a449-4513-bfeb-7fce20956292" providerId="ADAL" clId="{44E0574E-52E1-419D-B5E3-7B9CA7A226CB}" dt="2018-06-04T18:35:02.820" v="153"/>
        <pc:sldMkLst>
          <pc:docMk/>
          <pc:sldMk cId="3852784163" sldId="278"/>
        </pc:sldMkLst>
      </pc:sldChg>
      <pc:sldChg chg="add">
        <pc:chgData name="Tollef Struksnes Jahren" userId="9d445570-a449-4513-bfeb-7fce20956292" providerId="ADAL" clId="{44E0574E-52E1-419D-B5E3-7B9CA7A226CB}" dt="2018-06-04T19:59:57.377" v="212"/>
        <pc:sldMkLst>
          <pc:docMk/>
          <pc:sldMk cId="785989175" sldId="283"/>
        </pc:sldMkLst>
      </pc:sldChg>
      <pc:sldChg chg="add">
        <pc:chgData name="Tollef Struksnes Jahren" userId="9d445570-a449-4513-bfeb-7fce20956292" providerId="ADAL" clId="{44E0574E-52E1-419D-B5E3-7B9CA7A226CB}" dt="2018-06-04T20:03:49.138" v="216"/>
        <pc:sldMkLst>
          <pc:docMk/>
          <pc:sldMk cId="736658836" sldId="288"/>
        </pc:sldMkLst>
      </pc:sldChg>
      <pc:sldChg chg="add">
        <pc:chgData name="Tollef Struksnes Jahren" userId="9d445570-a449-4513-bfeb-7fce20956292" providerId="ADAL" clId="{44E0574E-52E1-419D-B5E3-7B9CA7A226CB}" dt="2018-06-04T20:04:11.191" v="218"/>
        <pc:sldMkLst>
          <pc:docMk/>
          <pc:sldMk cId="3064146324" sldId="289"/>
        </pc:sldMkLst>
      </pc:sldChg>
      <pc:sldChg chg="add">
        <pc:chgData name="Tollef Struksnes Jahren" userId="9d445570-a449-4513-bfeb-7fce20956292" providerId="ADAL" clId="{44E0574E-52E1-419D-B5E3-7B9CA7A226CB}" dt="2018-06-04T19:23:21.370" v="187"/>
        <pc:sldMkLst>
          <pc:docMk/>
          <pc:sldMk cId="1107898756" sldId="290"/>
        </pc:sldMkLst>
      </pc:sldChg>
      <pc:sldChg chg="add">
        <pc:chgData name="Tollef Struksnes Jahren" userId="9d445570-a449-4513-bfeb-7fce20956292" providerId="ADAL" clId="{44E0574E-52E1-419D-B5E3-7B9CA7A226CB}" dt="2018-06-04T20:04:19.647" v="219"/>
        <pc:sldMkLst>
          <pc:docMk/>
          <pc:sldMk cId="3217559902" sldId="293"/>
        </pc:sldMkLst>
      </pc:sldChg>
      <pc:sldChg chg="add">
        <pc:chgData name="Tollef Struksnes Jahren" userId="9d445570-a449-4513-bfeb-7fce20956292" providerId="ADAL" clId="{44E0574E-52E1-419D-B5E3-7B9CA7A226CB}" dt="2018-06-04T18:53:58.698" v="165"/>
        <pc:sldMkLst>
          <pc:docMk/>
          <pc:sldMk cId="2029238429" sldId="296"/>
        </pc:sldMkLst>
      </pc:sldChg>
      <pc:sldChg chg="add">
        <pc:chgData name="Tollef Struksnes Jahren" userId="9d445570-a449-4513-bfeb-7fce20956292" providerId="ADAL" clId="{44E0574E-52E1-419D-B5E3-7B9CA7A226CB}" dt="2018-06-04T18:54:04.753" v="166"/>
        <pc:sldMkLst>
          <pc:docMk/>
          <pc:sldMk cId="737029664" sldId="297"/>
        </pc:sldMkLst>
      </pc:sldChg>
      <pc:sldChg chg="add">
        <pc:chgData name="Tollef Struksnes Jahren" userId="9d445570-a449-4513-bfeb-7fce20956292" providerId="ADAL" clId="{44E0574E-52E1-419D-B5E3-7B9CA7A226CB}" dt="2018-06-04T18:54:19.899" v="167"/>
        <pc:sldMkLst>
          <pc:docMk/>
          <pc:sldMk cId="1716591321" sldId="298"/>
        </pc:sldMkLst>
      </pc:sldChg>
      <pc:sldChg chg="add">
        <pc:chgData name="Tollef Struksnes Jahren" userId="9d445570-a449-4513-bfeb-7fce20956292" providerId="ADAL" clId="{44E0574E-52E1-419D-B5E3-7B9CA7A226CB}" dt="2018-06-04T20:43:25.798" v="220"/>
        <pc:sldMkLst>
          <pc:docMk/>
          <pc:sldMk cId="1651160289" sldId="300"/>
        </pc:sldMkLst>
      </pc:sldChg>
      <pc:sldChg chg="add">
        <pc:chgData name="Tollef Struksnes Jahren" userId="9d445570-a449-4513-bfeb-7fce20956292" providerId="ADAL" clId="{44E0574E-52E1-419D-B5E3-7B9CA7A226CB}" dt="2018-06-04T18:55:00.882" v="169"/>
        <pc:sldMkLst>
          <pc:docMk/>
          <pc:sldMk cId="379808778" sldId="301"/>
        </pc:sldMkLst>
      </pc:sldChg>
      <pc:sldChg chg="add">
        <pc:chgData name="Tollef Struksnes Jahren" userId="9d445570-a449-4513-bfeb-7fce20956292" providerId="ADAL" clId="{44E0574E-52E1-419D-B5E3-7B9CA7A226CB}" dt="2018-06-04T19:25:40.520" v="192"/>
        <pc:sldMkLst>
          <pc:docMk/>
          <pc:sldMk cId="1670382448" sldId="302"/>
        </pc:sldMkLst>
      </pc:sldChg>
      <pc:sldChg chg="add">
        <pc:chgData name="Tollef Struksnes Jahren" userId="9d445570-a449-4513-bfeb-7fce20956292" providerId="ADAL" clId="{44E0574E-52E1-419D-B5E3-7B9CA7A226CB}" dt="2018-06-04T18:55:54.011" v="170"/>
        <pc:sldMkLst>
          <pc:docMk/>
          <pc:sldMk cId="1667976513" sldId="303"/>
        </pc:sldMkLst>
      </pc:sldChg>
      <pc:sldChg chg="add">
        <pc:chgData name="Tollef Struksnes Jahren" userId="9d445570-a449-4513-bfeb-7fce20956292" providerId="ADAL" clId="{44E0574E-52E1-419D-B5E3-7B9CA7A226CB}" dt="2018-06-04T18:54:41.834" v="168"/>
        <pc:sldMkLst>
          <pc:docMk/>
          <pc:sldMk cId="4224574263" sldId="305"/>
        </pc:sldMkLst>
      </pc:sldChg>
      <pc:sldChg chg="add">
        <pc:chgData name="Tollef Struksnes Jahren" userId="9d445570-a449-4513-bfeb-7fce20956292" providerId="ADAL" clId="{44E0574E-52E1-419D-B5E3-7B9CA7A226CB}" dt="2018-06-04T19:28:42.928" v="193"/>
        <pc:sldMkLst>
          <pc:docMk/>
          <pc:sldMk cId="2093264849" sldId="306"/>
        </pc:sldMkLst>
      </pc:sldChg>
      <pc:sldChg chg="add">
        <pc:chgData name="Tollef Struksnes Jahren" userId="9d445570-a449-4513-bfeb-7fce20956292" providerId="ADAL" clId="{44E0574E-52E1-419D-B5E3-7B9CA7A226CB}" dt="2018-06-04T19:28:46.745" v="194"/>
        <pc:sldMkLst>
          <pc:docMk/>
          <pc:sldMk cId="884115339" sldId="307"/>
        </pc:sldMkLst>
      </pc:sldChg>
      <pc:sldChg chg="add">
        <pc:chgData name="Tollef Struksnes Jahren" userId="9d445570-a449-4513-bfeb-7fce20956292" providerId="ADAL" clId="{44E0574E-52E1-419D-B5E3-7B9CA7A226CB}" dt="2018-06-04T20:44:13.470" v="222"/>
        <pc:sldMkLst>
          <pc:docMk/>
          <pc:sldMk cId="3347575026" sldId="308"/>
        </pc:sldMkLst>
      </pc:sldChg>
      <pc:sldChg chg="modSp add">
        <pc:chgData name="Tollef Struksnes Jahren" userId="9d445570-a449-4513-bfeb-7fce20956292" providerId="ADAL" clId="{44E0574E-52E1-419D-B5E3-7B9CA7A226CB}" dt="2018-06-05T06:59:16.260" v="233" actId="14100"/>
        <pc:sldMkLst>
          <pc:docMk/>
          <pc:sldMk cId="1422502877" sldId="309"/>
        </pc:sldMkLst>
        <pc:spChg chg="mod">
          <ac:chgData name="Tollef Struksnes Jahren" userId="9d445570-a449-4513-bfeb-7fce20956292" providerId="ADAL" clId="{44E0574E-52E1-419D-B5E3-7B9CA7A226CB}" dt="2018-06-05T06:59:16.260" v="233" actId="14100"/>
          <ac:spMkLst>
            <pc:docMk/>
            <pc:sldMk cId="1422502877" sldId="309"/>
            <ac:spMk id="3" creationId="{C88D57E4-5B40-4B2E-859F-1130098AAB65}"/>
          </ac:spMkLst>
        </pc:spChg>
        <pc:picChg chg="mod">
          <ac:chgData name="Tollef Struksnes Jahren" userId="9d445570-a449-4513-bfeb-7fce20956292" providerId="ADAL" clId="{44E0574E-52E1-419D-B5E3-7B9CA7A226CB}" dt="2018-06-05T06:58:58.448" v="230" actId="1076"/>
          <ac:picMkLst>
            <pc:docMk/>
            <pc:sldMk cId="1422502877" sldId="309"/>
            <ac:picMk id="6" creationId="{976B8E08-5D0D-4611-A747-C2DCD88DD28D}"/>
          </ac:picMkLst>
        </pc:picChg>
      </pc:sldChg>
      <pc:sldChg chg="add setBg">
        <pc:chgData name="Tollef Struksnes Jahren" userId="9d445570-a449-4513-bfeb-7fce20956292" providerId="ADAL" clId="{44E0574E-52E1-419D-B5E3-7B9CA7A226CB}" dt="2018-06-04T19:59:37.906" v="210"/>
        <pc:sldMkLst>
          <pc:docMk/>
          <pc:sldMk cId="2333645139" sldId="311"/>
        </pc:sldMkLst>
      </pc:sldChg>
      <pc:sldChg chg="add">
        <pc:chgData name="Tollef Struksnes Jahren" userId="9d445570-a449-4513-bfeb-7fce20956292" providerId="ADAL" clId="{44E0574E-52E1-419D-B5E3-7B9CA7A226CB}" dt="2018-06-04T19:28:57.865" v="195"/>
        <pc:sldMkLst>
          <pc:docMk/>
          <pc:sldMk cId="3252074125" sldId="313"/>
        </pc:sldMkLst>
      </pc:sldChg>
      <pc:sldChg chg="add">
        <pc:chgData name="Tollef Struksnes Jahren" userId="9d445570-a449-4513-bfeb-7fce20956292" providerId="ADAL" clId="{44E0574E-52E1-419D-B5E3-7B9CA7A226CB}" dt="2018-06-04T19:54:59.592" v="203"/>
        <pc:sldMkLst>
          <pc:docMk/>
          <pc:sldMk cId="2324873507" sldId="315"/>
        </pc:sldMkLst>
      </pc:sldChg>
      <pc:sldChg chg="add">
        <pc:chgData name="Tollef Struksnes Jahren" userId="9d445570-a449-4513-bfeb-7fce20956292" providerId="ADAL" clId="{44E0574E-52E1-419D-B5E3-7B9CA7A226CB}" dt="2018-06-04T19:55:22.380" v="204"/>
        <pc:sldMkLst>
          <pc:docMk/>
          <pc:sldMk cId="1941264801" sldId="317"/>
        </pc:sldMkLst>
      </pc:sldChg>
      <pc:sldChg chg="add">
        <pc:chgData name="Tollef Struksnes Jahren" userId="9d445570-a449-4513-bfeb-7fce20956292" providerId="ADAL" clId="{44E0574E-52E1-419D-B5E3-7B9CA7A226CB}" dt="2018-06-04T19:55:33.487" v="205"/>
        <pc:sldMkLst>
          <pc:docMk/>
          <pc:sldMk cId="1291467535" sldId="319"/>
        </pc:sldMkLst>
      </pc:sldChg>
      <pc:sldChg chg="add">
        <pc:chgData name="Tollef Struksnes Jahren" userId="9d445570-a449-4513-bfeb-7fce20956292" providerId="ADAL" clId="{44E0574E-52E1-419D-B5E3-7B9CA7A226CB}" dt="2018-06-05T07:06:04.115" v="238"/>
        <pc:sldMkLst>
          <pc:docMk/>
          <pc:sldMk cId="1983991740" sldId="324"/>
        </pc:sldMkLst>
      </pc:sldChg>
      <pc:sldChg chg="add del">
        <pc:chgData name="Tollef Struksnes Jahren" userId="9d445570-a449-4513-bfeb-7fce20956292" providerId="ADAL" clId="{44E0574E-52E1-419D-B5E3-7B9CA7A226CB}" dt="2018-06-05T07:06:23.134" v="239" actId="2696"/>
        <pc:sldMkLst>
          <pc:docMk/>
          <pc:sldMk cId="1519401285" sldId="325"/>
        </pc:sldMkLst>
      </pc:sldChg>
      <pc:sldChg chg="add">
        <pc:chgData name="Tollef Struksnes Jahren" userId="9d445570-a449-4513-bfeb-7fce20956292" providerId="ADAL" clId="{44E0574E-52E1-419D-B5E3-7B9CA7A226CB}" dt="2018-06-04T19:08:09.027" v="171"/>
        <pc:sldMkLst>
          <pc:docMk/>
          <pc:sldMk cId="3544381032" sldId="326"/>
        </pc:sldMkLst>
      </pc:sldChg>
      <pc:sldChg chg="add">
        <pc:chgData name="Tollef Struksnes Jahren" userId="9d445570-a449-4513-bfeb-7fce20956292" providerId="ADAL" clId="{44E0574E-52E1-419D-B5E3-7B9CA7A226CB}" dt="2018-06-04T19:08:17.570" v="173"/>
        <pc:sldMkLst>
          <pc:docMk/>
          <pc:sldMk cId="969863395" sldId="327"/>
        </pc:sldMkLst>
      </pc:sldChg>
      <pc:sldChg chg="add">
        <pc:chgData name="Tollef Struksnes Jahren" userId="9d445570-a449-4513-bfeb-7fce20956292" providerId="ADAL" clId="{44E0574E-52E1-419D-B5E3-7B9CA7A226CB}" dt="2018-06-04T19:08:12.683" v="172"/>
        <pc:sldMkLst>
          <pc:docMk/>
          <pc:sldMk cId="2990776623" sldId="328"/>
        </pc:sldMkLst>
      </pc:sldChg>
      <pc:sldChg chg="add">
        <pc:chgData name="Tollef Struksnes Jahren" userId="9d445570-a449-4513-bfeb-7fce20956292" providerId="ADAL" clId="{44E0574E-52E1-419D-B5E3-7B9CA7A226CB}" dt="2018-06-04T19:57:29.203" v="207"/>
        <pc:sldMkLst>
          <pc:docMk/>
          <pc:sldMk cId="1794014888" sldId="330"/>
        </pc:sldMkLst>
      </pc:sldChg>
      <pc:sldChg chg="add">
        <pc:chgData name="Tollef Struksnes Jahren" userId="9d445570-a449-4513-bfeb-7fce20956292" providerId="ADAL" clId="{44E0574E-52E1-419D-B5E3-7B9CA7A226CB}" dt="2018-06-04T18:39:08.684" v="157"/>
        <pc:sldMkLst>
          <pc:docMk/>
          <pc:sldMk cId="2643978741" sldId="333"/>
        </pc:sldMkLst>
      </pc:sldChg>
      <pc:sldChg chg="add">
        <pc:chgData name="Tollef Struksnes Jahren" userId="9d445570-a449-4513-bfeb-7fce20956292" providerId="ADAL" clId="{44E0574E-52E1-419D-B5E3-7B9CA7A226CB}" dt="2018-06-04T18:40:30.566" v="158"/>
        <pc:sldMkLst>
          <pc:docMk/>
          <pc:sldMk cId="2992099534" sldId="336"/>
        </pc:sldMkLst>
      </pc:sldChg>
      <pc:sldChg chg="add">
        <pc:chgData name="Tollef Struksnes Jahren" userId="9d445570-a449-4513-bfeb-7fce20956292" providerId="ADAL" clId="{44E0574E-52E1-419D-B5E3-7B9CA7A226CB}" dt="2018-06-04T19:09:45.097" v="175"/>
        <pc:sldMkLst>
          <pc:docMk/>
          <pc:sldMk cId="1751490347" sldId="338"/>
        </pc:sldMkLst>
      </pc:sldChg>
      <pc:sldChg chg="add">
        <pc:chgData name="Tollef Struksnes Jahren" userId="9d445570-a449-4513-bfeb-7fce20956292" providerId="ADAL" clId="{44E0574E-52E1-419D-B5E3-7B9CA7A226CB}" dt="2018-06-04T19:44:13.328" v="196"/>
        <pc:sldMkLst>
          <pc:docMk/>
          <pc:sldMk cId="2272901725" sldId="339"/>
        </pc:sldMkLst>
      </pc:sldChg>
      <pc:sldChg chg="add">
        <pc:chgData name="Tollef Struksnes Jahren" userId="9d445570-a449-4513-bfeb-7fce20956292" providerId="ADAL" clId="{44E0574E-52E1-419D-B5E3-7B9CA7A226CB}" dt="2018-06-04T19:44:33.209" v="198"/>
        <pc:sldMkLst>
          <pc:docMk/>
          <pc:sldMk cId="4113656604" sldId="341"/>
        </pc:sldMkLst>
      </pc:sldChg>
      <pc:sldChg chg="add">
        <pc:chgData name="Tollef Struksnes Jahren" userId="9d445570-a449-4513-bfeb-7fce20956292" providerId="ADAL" clId="{44E0574E-52E1-419D-B5E3-7B9CA7A226CB}" dt="2018-06-05T07:07:25.866" v="240"/>
        <pc:sldMkLst>
          <pc:docMk/>
          <pc:sldMk cId="3750823981" sldId="342"/>
        </pc:sldMkLst>
      </pc:sldChg>
      <pc:sldChg chg="add">
        <pc:chgData name="Tollef Struksnes Jahren" userId="9d445570-a449-4513-bfeb-7fce20956292" providerId="ADAL" clId="{44E0574E-52E1-419D-B5E3-7B9CA7A226CB}" dt="2018-06-04T19:11:22.986" v="176"/>
        <pc:sldMkLst>
          <pc:docMk/>
          <pc:sldMk cId="2957646607" sldId="344"/>
        </pc:sldMkLst>
      </pc:sldChg>
      <pc:sldChg chg="add">
        <pc:chgData name="Tollef Struksnes Jahren" userId="9d445570-a449-4513-bfeb-7fce20956292" providerId="ADAL" clId="{44E0574E-52E1-419D-B5E3-7B9CA7A226CB}" dt="2018-06-04T18:40:42.838" v="159"/>
        <pc:sldMkLst>
          <pc:docMk/>
          <pc:sldMk cId="4212676756" sldId="345"/>
        </pc:sldMkLst>
      </pc:sldChg>
      <pc:sldChg chg="add">
        <pc:chgData name="Tollef Struksnes Jahren" userId="9d445570-a449-4513-bfeb-7fce20956292" providerId="ADAL" clId="{44E0574E-52E1-419D-B5E3-7B9CA7A226CB}" dt="2018-06-04T19:58:28.296" v="209"/>
        <pc:sldMkLst>
          <pc:docMk/>
          <pc:sldMk cId="2319026229" sldId="346"/>
        </pc:sldMkLst>
      </pc:sldChg>
      <pc:sldChg chg="add">
        <pc:chgData name="Tollef Struksnes Jahren" userId="9d445570-a449-4513-bfeb-7fce20956292" providerId="ADAL" clId="{44E0574E-52E1-419D-B5E3-7B9CA7A226CB}" dt="2018-06-05T07:08:55.026" v="242"/>
        <pc:sldMkLst>
          <pc:docMk/>
          <pc:sldMk cId="3312147939" sldId="352"/>
        </pc:sldMkLst>
      </pc:sldChg>
      <pc:sldChg chg="add">
        <pc:chgData name="Tollef Struksnes Jahren" userId="9d445570-a449-4513-bfeb-7fce20956292" providerId="ADAL" clId="{44E0574E-52E1-419D-B5E3-7B9CA7A226CB}" dt="2018-06-05T07:09:09.130" v="243"/>
        <pc:sldMkLst>
          <pc:docMk/>
          <pc:sldMk cId="3267188336" sldId="354"/>
        </pc:sldMkLst>
      </pc:sldChg>
      <pc:sldChg chg="add">
        <pc:chgData name="Tollef Struksnes Jahren" userId="9d445570-a449-4513-bfeb-7fce20956292" providerId="ADAL" clId="{44E0574E-52E1-419D-B5E3-7B9CA7A226CB}" dt="2018-06-05T07:09:29.322" v="245"/>
        <pc:sldMkLst>
          <pc:docMk/>
          <pc:sldMk cId="3852992821" sldId="356"/>
        </pc:sldMkLst>
      </pc:sldChg>
      <pc:sldChg chg="add">
        <pc:chgData name="Tollef Struksnes Jahren" userId="9d445570-a449-4513-bfeb-7fce20956292" providerId="ADAL" clId="{44E0574E-52E1-419D-B5E3-7B9CA7A226CB}" dt="2018-06-04T18:41:06.500" v="160"/>
        <pc:sldMkLst>
          <pc:docMk/>
          <pc:sldMk cId="2842151435" sldId="357"/>
        </pc:sldMkLst>
      </pc:sldChg>
      <pc:sldChg chg="add">
        <pc:chgData name="Tollef Struksnes Jahren" userId="9d445570-a449-4513-bfeb-7fce20956292" providerId="ADAL" clId="{44E0574E-52E1-419D-B5E3-7B9CA7A226CB}" dt="2018-06-04T19:11:40.673" v="177"/>
        <pc:sldMkLst>
          <pc:docMk/>
          <pc:sldMk cId="1390458522" sldId="358"/>
        </pc:sldMkLst>
      </pc:sldChg>
      <pc:sldChg chg="add">
        <pc:chgData name="Tollef Struksnes Jahren" userId="9d445570-a449-4513-bfeb-7fce20956292" providerId="ADAL" clId="{44E0574E-52E1-419D-B5E3-7B9CA7A226CB}" dt="2018-06-05T07:09:42.275" v="248"/>
        <pc:sldMkLst>
          <pc:docMk/>
          <pc:sldMk cId="1407383448" sldId="359"/>
        </pc:sldMkLst>
      </pc:sldChg>
      <pc:sldChg chg="add">
        <pc:chgData name="Tollef Struksnes Jahren" userId="9d445570-a449-4513-bfeb-7fce20956292" providerId="ADAL" clId="{44E0574E-52E1-419D-B5E3-7B9CA7A226CB}" dt="2018-06-05T07:09:47.780" v="249"/>
        <pc:sldMkLst>
          <pc:docMk/>
          <pc:sldMk cId="3800918547" sldId="360"/>
        </pc:sldMkLst>
      </pc:sldChg>
      <pc:sldChg chg="add">
        <pc:chgData name="Tollef Struksnes Jahren" userId="9d445570-a449-4513-bfeb-7fce20956292" providerId="ADAL" clId="{44E0574E-52E1-419D-B5E3-7B9CA7A226CB}" dt="2018-06-04T18:41:23.548" v="161"/>
        <pc:sldMkLst>
          <pc:docMk/>
          <pc:sldMk cId="3845270270" sldId="361"/>
        </pc:sldMkLst>
      </pc:sldChg>
      <pc:sldChg chg="add">
        <pc:chgData name="Tollef Struksnes Jahren" userId="9d445570-a449-4513-bfeb-7fce20956292" providerId="ADAL" clId="{44E0574E-52E1-419D-B5E3-7B9CA7A226CB}" dt="2018-06-05T07:09:24.314" v="244"/>
        <pc:sldMkLst>
          <pc:docMk/>
          <pc:sldMk cId="4129518644" sldId="362"/>
        </pc:sldMkLst>
      </pc:sldChg>
      <pc:sldChg chg="add">
        <pc:chgData name="Tollef Struksnes Jahren" userId="9d445570-a449-4513-bfeb-7fce20956292" providerId="ADAL" clId="{44E0574E-52E1-419D-B5E3-7B9CA7A226CB}" dt="2018-06-04T19:11:58.173" v="178"/>
        <pc:sldMkLst>
          <pc:docMk/>
          <pc:sldMk cId="2429553420" sldId="363"/>
        </pc:sldMkLst>
      </pc:sldChg>
      <pc:sldChg chg="modSp add">
        <pc:chgData name="Tollef Struksnes Jahren" userId="9d445570-a449-4513-bfeb-7fce20956292" providerId="ADAL" clId="{44E0574E-52E1-419D-B5E3-7B9CA7A226CB}" dt="2018-06-04T18:29:08.513" v="149" actId="20577"/>
        <pc:sldMkLst>
          <pc:docMk/>
          <pc:sldMk cId="1818497799" sldId="380"/>
        </pc:sldMkLst>
        <pc:spChg chg="mod">
          <ac:chgData name="Tollef Struksnes Jahren" userId="9d445570-a449-4513-bfeb-7fce20956292" providerId="ADAL" clId="{44E0574E-52E1-419D-B5E3-7B9CA7A226CB}" dt="2018-06-04T18:29:08.513" v="149" actId="20577"/>
          <ac:spMkLst>
            <pc:docMk/>
            <pc:sldMk cId="1818497799" sldId="380"/>
            <ac:spMk id="2" creationId="{DE798DF0-4064-466A-9697-6CD5A701870B}"/>
          </ac:spMkLst>
        </pc:spChg>
      </pc:sldChg>
      <pc:sldChg chg="modSp add">
        <pc:chgData name="Tollef Struksnes Jahren" userId="9d445570-a449-4513-bfeb-7fce20956292" providerId="ADAL" clId="{44E0574E-52E1-419D-B5E3-7B9CA7A226CB}" dt="2018-06-04T18:41:57.862" v="164" actId="113"/>
        <pc:sldMkLst>
          <pc:docMk/>
          <pc:sldMk cId="878729275" sldId="381"/>
        </pc:sldMkLst>
        <pc:spChg chg="mod">
          <ac:chgData name="Tollef Struksnes Jahren" userId="9d445570-a449-4513-bfeb-7fce20956292" providerId="ADAL" clId="{44E0574E-52E1-419D-B5E3-7B9CA7A226CB}" dt="2018-06-04T18:41:57.862" v="164" actId="113"/>
          <ac:spMkLst>
            <pc:docMk/>
            <pc:sldMk cId="878729275" sldId="381"/>
            <ac:spMk id="3" creationId="{D30B1570-27E2-4D11-BD3D-E9564814248C}"/>
          </ac:spMkLst>
        </pc:spChg>
      </pc:sldChg>
      <pc:sldChg chg="add">
        <pc:chgData name="Tollef Struksnes Jahren" userId="9d445570-a449-4513-bfeb-7fce20956292" providerId="ADAL" clId="{44E0574E-52E1-419D-B5E3-7B9CA7A226CB}" dt="2018-06-04T19:09:09.803" v="174"/>
        <pc:sldMkLst>
          <pc:docMk/>
          <pc:sldMk cId="1185449184" sldId="382"/>
        </pc:sldMkLst>
      </pc:sldChg>
      <pc:sldChg chg="modSp add">
        <pc:chgData name="Tollef Struksnes Jahren" userId="9d445570-a449-4513-bfeb-7fce20956292" providerId="ADAL" clId="{44E0574E-52E1-419D-B5E3-7B9CA7A226CB}" dt="2018-06-04T19:12:19.637" v="181" actId="113"/>
        <pc:sldMkLst>
          <pc:docMk/>
          <pc:sldMk cId="2611187069" sldId="383"/>
        </pc:sldMkLst>
        <pc:spChg chg="mod">
          <ac:chgData name="Tollef Struksnes Jahren" userId="9d445570-a449-4513-bfeb-7fce20956292" providerId="ADAL" clId="{44E0574E-52E1-419D-B5E3-7B9CA7A226CB}" dt="2018-06-04T19:12:19.637" v="181" actId="113"/>
          <ac:spMkLst>
            <pc:docMk/>
            <pc:sldMk cId="2611187069" sldId="383"/>
            <ac:spMk id="3" creationId="{D30B1570-27E2-4D11-BD3D-E9564814248C}"/>
          </ac:spMkLst>
        </pc:spChg>
      </pc:sldChg>
      <pc:sldChg chg="modSp add del">
        <pc:chgData name="Tollef Struksnes Jahren" userId="9d445570-a449-4513-bfeb-7fce20956292" providerId="ADAL" clId="{44E0574E-52E1-419D-B5E3-7B9CA7A226CB}" dt="2018-06-04T19:23:27.741" v="189" actId="2696"/>
        <pc:sldMkLst>
          <pc:docMk/>
          <pc:sldMk cId="903141809" sldId="384"/>
        </pc:sldMkLst>
        <pc:spChg chg="mod">
          <ac:chgData name="Tollef Struksnes Jahren" userId="9d445570-a449-4513-bfeb-7fce20956292" providerId="ADAL" clId="{44E0574E-52E1-419D-B5E3-7B9CA7A226CB}" dt="2018-06-04T19:23:06.634" v="186" actId="20577"/>
          <ac:spMkLst>
            <pc:docMk/>
            <pc:sldMk cId="903141809" sldId="384"/>
            <ac:spMk id="2" creationId="{EF3A713B-C180-458A-84D3-F929C801AE9B}"/>
          </ac:spMkLst>
        </pc:spChg>
      </pc:sldChg>
      <pc:sldChg chg="add">
        <pc:chgData name="Tollef Struksnes Jahren" userId="9d445570-a449-4513-bfeb-7fce20956292" providerId="ADAL" clId="{44E0574E-52E1-419D-B5E3-7B9CA7A226CB}" dt="2018-06-04T19:23:26.265" v="188"/>
        <pc:sldMkLst>
          <pc:docMk/>
          <pc:sldMk cId="2042658511" sldId="385"/>
        </pc:sldMkLst>
      </pc:sldChg>
      <pc:sldChg chg="add">
        <pc:chgData name="Tollef Struksnes Jahren" userId="9d445570-a449-4513-bfeb-7fce20956292" providerId="ADAL" clId="{44E0574E-52E1-419D-B5E3-7B9CA7A226CB}" dt="2018-06-04T19:25:33.402" v="190"/>
        <pc:sldMkLst>
          <pc:docMk/>
          <pc:sldMk cId="1483824083" sldId="386"/>
        </pc:sldMkLst>
      </pc:sldChg>
      <pc:sldChg chg="add">
        <pc:chgData name="Tollef Struksnes Jahren" userId="9d445570-a449-4513-bfeb-7fce20956292" providerId="ADAL" clId="{44E0574E-52E1-419D-B5E3-7B9CA7A226CB}" dt="2018-06-04T19:25:36.864" v="191"/>
        <pc:sldMkLst>
          <pc:docMk/>
          <pc:sldMk cId="3429866402" sldId="387"/>
        </pc:sldMkLst>
      </pc:sldChg>
      <pc:sldChg chg="add">
        <pc:chgData name="Tollef Struksnes Jahren" userId="9d445570-a449-4513-bfeb-7fce20956292" providerId="ADAL" clId="{44E0574E-52E1-419D-B5E3-7B9CA7A226CB}" dt="2018-06-04T19:44:23.280" v="197"/>
        <pc:sldMkLst>
          <pc:docMk/>
          <pc:sldMk cId="1649433714" sldId="388"/>
        </pc:sldMkLst>
      </pc:sldChg>
      <pc:sldChg chg="modSp add">
        <pc:chgData name="Tollef Struksnes Jahren" userId="9d445570-a449-4513-bfeb-7fce20956292" providerId="ADAL" clId="{44E0574E-52E1-419D-B5E3-7B9CA7A226CB}" dt="2018-06-04T19:45:05.642" v="201" actId="113"/>
        <pc:sldMkLst>
          <pc:docMk/>
          <pc:sldMk cId="2388452309" sldId="389"/>
        </pc:sldMkLst>
        <pc:spChg chg="mod">
          <ac:chgData name="Tollef Struksnes Jahren" userId="9d445570-a449-4513-bfeb-7fce20956292" providerId="ADAL" clId="{44E0574E-52E1-419D-B5E3-7B9CA7A226CB}" dt="2018-06-04T19:45:05.642" v="201" actId="113"/>
          <ac:spMkLst>
            <pc:docMk/>
            <pc:sldMk cId="2388452309" sldId="389"/>
            <ac:spMk id="3" creationId="{D30B1570-27E2-4D11-BD3D-E9564814248C}"/>
          </ac:spMkLst>
        </pc:spChg>
      </pc:sldChg>
      <pc:sldChg chg="add">
        <pc:chgData name="Tollef Struksnes Jahren" userId="9d445570-a449-4513-bfeb-7fce20956292" providerId="ADAL" clId="{44E0574E-52E1-419D-B5E3-7B9CA7A226CB}" dt="2018-06-04T19:54:56.192" v="202"/>
        <pc:sldMkLst>
          <pc:docMk/>
          <pc:sldMk cId="488119282" sldId="390"/>
        </pc:sldMkLst>
      </pc:sldChg>
      <pc:sldChg chg="add">
        <pc:chgData name="Tollef Struksnes Jahren" userId="9d445570-a449-4513-bfeb-7fce20956292" providerId="ADAL" clId="{44E0574E-52E1-419D-B5E3-7B9CA7A226CB}" dt="2018-06-04T19:55:49.648" v="206"/>
        <pc:sldMkLst>
          <pc:docMk/>
          <pc:sldMk cId="1924404049" sldId="391"/>
        </pc:sldMkLst>
      </pc:sldChg>
      <pc:sldChg chg="add">
        <pc:chgData name="Tollef Struksnes Jahren" userId="9d445570-a449-4513-bfeb-7fce20956292" providerId="ADAL" clId="{44E0574E-52E1-419D-B5E3-7B9CA7A226CB}" dt="2018-06-04T19:57:51.768" v="208"/>
        <pc:sldMkLst>
          <pc:docMk/>
          <pc:sldMk cId="1010472816" sldId="392"/>
        </pc:sldMkLst>
      </pc:sldChg>
      <pc:sldChg chg="modSp add">
        <pc:chgData name="Tollef Struksnes Jahren" userId="9d445570-a449-4513-bfeb-7fce20956292" providerId="ADAL" clId="{44E0574E-52E1-419D-B5E3-7B9CA7A226CB}" dt="2018-06-04T20:02:20.577" v="215" actId="113"/>
        <pc:sldMkLst>
          <pc:docMk/>
          <pc:sldMk cId="1307718591" sldId="393"/>
        </pc:sldMkLst>
        <pc:spChg chg="mod">
          <ac:chgData name="Tollef Struksnes Jahren" userId="9d445570-a449-4513-bfeb-7fce20956292" providerId="ADAL" clId="{44E0574E-52E1-419D-B5E3-7B9CA7A226CB}" dt="2018-06-04T20:02:20.577" v="215" actId="113"/>
          <ac:spMkLst>
            <pc:docMk/>
            <pc:sldMk cId="1307718591" sldId="393"/>
            <ac:spMk id="3" creationId="{D30B1570-27E2-4D11-BD3D-E9564814248C}"/>
          </ac:spMkLst>
        </pc:spChg>
      </pc:sldChg>
      <pc:sldChg chg="add">
        <pc:chgData name="Tollef Struksnes Jahren" userId="9d445570-a449-4513-bfeb-7fce20956292" providerId="ADAL" clId="{44E0574E-52E1-419D-B5E3-7B9CA7A226CB}" dt="2018-06-04T20:43:59.277" v="221"/>
        <pc:sldMkLst>
          <pc:docMk/>
          <pc:sldMk cId="1528027850" sldId="394"/>
        </pc:sldMkLst>
      </pc:sldChg>
      <pc:sldChg chg="add">
        <pc:chgData name="Tollef Struksnes Jahren" userId="9d445570-a449-4513-bfeb-7fce20956292" providerId="ADAL" clId="{44E0574E-52E1-419D-B5E3-7B9CA7A226CB}" dt="2018-06-04T20:44:30.533" v="223"/>
        <pc:sldMkLst>
          <pc:docMk/>
          <pc:sldMk cId="975207312" sldId="395"/>
        </pc:sldMkLst>
      </pc:sldChg>
      <pc:sldChg chg="add">
        <pc:chgData name="Tollef Struksnes Jahren" userId="9d445570-a449-4513-bfeb-7fce20956292" providerId="ADAL" clId="{44E0574E-52E1-419D-B5E3-7B9CA7A226CB}" dt="2018-06-05T07:00:12.574" v="234"/>
        <pc:sldMkLst>
          <pc:docMk/>
          <pc:sldMk cId="445365687" sldId="396"/>
        </pc:sldMkLst>
      </pc:sldChg>
      <pc:sldChg chg="add">
        <pc:chgData name="Tollef Struksnes Jahren" userId="9d445570-a449-4513-bfeb-7fce20956292" providerId="ADAL" clId="{44E0574E-52E1-419D-B5E3-7B9CA7A226CB}" dt="2018-06-05T07:01:16.236" v="236"/>
        <pc:sldMkLst>
          <pc:docMk/>
          <pc:sldMk cId="3808270400" sldId="397"/>
        </pc:sldMkLst>
      </pc:sldChg>
      <pc:sldChg chg="add">
        <pc:chgData name="Tollef Struksnes Jahren" userId="9d445570-a449-4513-bfeb-7fce20956292" providerId="ADAL" clId="{44E0574E-52E1-419D-B5E3-7B9CA7A226CB}" dt="2018-06-05T07:01:20.837" v="237"/>
        <pc:sldMkLst>
          <pc:docMk/>
          <pc:sldMk cId="1935696111" sldId="398"/>
        </pc:sldMkLst>
      </pc:sldChg>
      <pc:sldChg chg="add">
        <pc:chgData name="Tollef Struksnes Jahren" userId="9d445570-a449-4513-bfeb-7fce20956292" providerId="ADAL" clId="{44E0574E-52E1-419D-B5E3-7B9CA7A226CB}" dt="2018-06-05T07:07:40.660" v="241"/>
        <pc:sldMkLst>
          <pc:docMk/>
          <pc:sldMk cId="624820587" sldId="399"/>
        </pc:sldMkLst>
      </pc:sldChg>
      <pc:sldChg chg="add">
        <pc:chgData name="Tollef Struksnes Jahren" userId="9d445570-a449-4513-bfeb-7fce20956292" providerId="ADAL" clId="{44E0574E-52E1-419D-B5E3-7B9CA7A226CB}" dt="2018-06-05T07:09:33.594" v="246"/>
        <pc:sldMkLst>
          <pc:docMk/>
          <pc:sldMk cId="4228410352" sldId="400"/>
        </pc:sldMkLst>
      </pc:sldChg>
      <pc:sldChg chg="add">
        <pc:chgData name="Tollef Struksnes Jahren" userId="9d445570-a449-4513-bfeb-7fce20956292" providerId="ADAL" clId="{44E0574E-52E1-419D-B5E3-7B9CA7A226CB}" dt="2018-06-05T07:09:37.827" v="247"/>
        <pc:sldMkLst>
          <pc:docMk/>
          <pc:sldMk cId="3955545501" sldId="4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EC6D662-3951-4A62-8C7D-361631346D9A}" type="datetime1">
              <a:rPr lang="nb-NO"/>
              <a:pPr>
                <a:defRPr/>
              </a:pPr>
              <a:t>04.06.2018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93D748C-24CD-4CCB-AD09-9A1F376455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89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BF4BD47-C6F9-482E-AFC6-30D9BA9E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5B6B6BB-D657-4E81-B08A-93132BE5A221}" type="slidenum">
              <a:rPr lang="en-US" altLang="nb-NO" sz="1300" smtClean="0"/>
              <a:pPr/>
              <a:t>2</a:t>
            </a:fld>
            <a:endParaRPr lang="en-US" altLang="nb-NO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nota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-&gt;</a:t>
                </a:r>
                <a:r>
                  <a:rPr lang="en-US" baseline="0" dirty="0"/>
                  <a:t> How much do we value reward coming soon </a:t>
                </a:r>
                <a:r>
                  <a:rPr lang="en-US" baseline="0" dirty="0" err="1"/>
                  <a:t>comparred</a:t>
                </a:r>
                <a:r>
                  <a:rPr lang="en-US" baseline="0" dirty="0"/>
                  <a:t> to at the end.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nota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b-NO" i="0">
                    <a:latin typeface="Cambria Math" panose="02040503050406030204" pitchFamily="18" charset="0"/>
                  </a:rPr>
                  <a:t>𝛾</a:t>
                </a:r>
                <a:r>
                  <a:rPr lang="en-US" dirty="0"/>
                  <a:t> -&gt;</a:t>
                </a:r>
                <a:r>
                  <a:rPr lang="en-US" baseline="0" dirty="0"/>
                  <a:t> How much do we value reward coming soon </a:t>
                </a:r>
                <a:r>
                  <a:rPr lang="en-US" baseline="0" dirty="0" err="1"/>
                  <a:t>comparred</a:t>
                </a:r>
                <a:r>
                  <a:rPr lang="en-US" baseline="0" dirty="0"/>
                  <a:t> to at the end.</a:t>
                </a:r>
                <a:endParaRPr lang="en-US" dirty="0"/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7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nota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Typically, we want the parametric function to have less parameters than the values in the table. </a:t>
                </a:r>
              </a:p>
              <a:p>
                <a:r>
                  <a:rPr lang="en-US" dirty="0"/>
                  <a:t>Practical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differentiable w.r.t</a:t>
                </a:r>
                <a:r>
                  <a:rPr lang="en-US" baseline="0" dirty="0"/>
                  <a:t> theta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nota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Typically, we want the parametric function to have less parameters than the values in the table. </a:t>
                </a:r>
              </a:p>
              <a:p>
                <a:r>
                  <a:rPr lang="en-US" dirty="0"/>
                  <a:t>Practical if </a:t>
                </a:r>
                <a:r>
                  <a:rPr lang="nb-NO" b="0" i="0">
                    <a:latin typeface="Cambria Math" panose="02040503050406030204" pitchFamily="18" charset="0"/>
                  </a:rPr>
                  <a:t>𝑄</a:t>
                </a:r>
                <a:r>
                  <a:rPr lang="en-US" b="0" i="0">
                    <a:latin typeface="Cambria Math" panose="02040503050406030204" pitchFamily="18" charset="0"/>
                  </a:rPr>
                  <a:t> ̂</a:t>
                </a:r>
                <a:r>
                  <a:rPr lang="en-US" i="0">
                    <a:latin typeface="Cambria Math" panose="02040503050406030204" pitchFamily="18" charset="0"/>
                  </a:rPr>
                  <a:t>(𝑠,𝑎, </a:t>
                </a:r>
                <a:r>
                  <a:rPr lang="nb-NO" b="1" i="0">
                    <a:latin typeface="Cambria Math" panose="02040503050406030204" pitchFamily="18" charset="0"/>
                  </a:rPr>
                  <a:t>𝜽)</a:t>
                </a:r>
                <a:r>
                  <a:rPr lang="nb-NO" b="0" i="0">
                    <a:latin typeface="Cambria Math" panose="02040503050406030204" pitchFamily="18" charset="0"/>
                  </a:rPr>
                  <a:t>  </a:t>
                </a:r>
                <a:r>
                  <a:rPr lang="en-US" dirty="0"/>
                  <a:t> is differentiable w.r.t</a:t>
                </a:r>
                <a:r>
                  <a:rPr lang="en-US" baseline="0" dirty="0"/>
                  <a:t> theta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0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Initialize Q to be something, the weights in the function approximation.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Pong, it can be difficult to estimate the final score at a given state within the episode. However, I can be much simpler to estimate were to move to be able to hit the ball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Tf.Variable</a:t>
            </a:r>
            <a:r>
              <a:rPr lang="en-US" dirty="0"/>
              <a:t> -&gt; often use a the weight matrix</a:t>
            </a:r>
          </a:p>
          <a:p>
            <a:r>
              <a:rPr lang="en-US" dirty="0" err="1"/>
              <a:t>Tf.constant</a:t>
            </a:r>
            <a:r>
              <a:rPr lang="en-US" dirty="0"/>
              <a:t> -&gt; a constant</a:t>
            </a:r>
          </a:p>
          <a:p>
            <a:r>
              <a:rPr lang="en-US" dirty="0" err="1"/>
              <a:t>Tf.placeholder</a:t>
            </a:r>
            <a:r>
              <a:rPr lang="en-US" dirty="0"/>
              <a:t> -&gt; use for feeding </a:t>
            </a:r>
            <a:r>
              <a:rPr lang="en-US" dirty="0" err="1"/>
              <a:t>traning</a:t>
            </a:r>
            <a:r>
              <a:rPr lang="en-US" dirty="0"/>
              <a:t> data and labels  into the graphs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In-sample. The training data you have available to find a good hypothesis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gates can be sees as continuous “binary” gates. They are between 0 and 1</a:t>
            </a:r>
          </a:p>
          <a:p>
            <a:r>
              <a:rPr lang="en-US" dirty="0"/>
              <a:t>The Reset gate have the opportunity to remove all old information.</a:t>
            </a:r>
          </a:p>
          <a:p>
            <a:r>
              <a:rPr lang="en-US" dirty="0"/>
              <a:t>The cell memory contains values between -1 and 1.</a:t>
            </a:r>
          </a:p>
          <a:p>
            <a:r>
              <a:rPr lang="en-US" dirty="0"/>
              <a:t>The update gate chooses how much of the new memory content that should be considered. </a:t>
            </a:r>
          </a:p>
          <a:p>
            <a:r>
              <a:rPr lang="en-US" dirty="0"/>
              <a:t>Why does </a:t>
            </a:r>
            <a:r>
              <a:rPr lang="en-US"/>
              <a:t>GRU 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Supervised Learning we cannot affect the environment.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discount: 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avoid inf returns in cyclic process.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Uncertain of the future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8A9A-7406-4BC9-BB02-B9946773A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0756-F10D-49BF-90FC-1F81060A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30307" y="134815"/>
            <a:ext cx="65649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9063DCA-67DB-4C0C-A82F-40C01B1683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2523" y="128953"/>
            <a:ext cx="14243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/>
              <a:t>INF 5860</a:t>
            </a:r>
          </a:p>
          <a:p>
            <a:pPr>
              <a:defRPr/>
            </a:pPr>
            <a:r>
              <a:rPr lang="nb-NO" dirty="0"/>
              <a:t>08.03.2018</a:t>
            </a:r>
          </a:p>
        </p:txBody>
      </p:sp>
    </p:spTree>
    <p:extLst>
      <p:ext uri="{BB962C8B-B14F-4D97-AF65-F5344CB8AC3E}">
        <p14:creationId xmlns:p14="http://schemas.microsoft.com/office/powerpoint/2010/main" val="4884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53C-53CE-4020-932C-369EF4DD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A973-018A-4257-9728-D9A0C2B06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		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B234-E708-4F4E-8F1B-87A9D208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2957-6614-41A6-8DAB-A2B0D7196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48EF-82D7-418D-A51F-B02E2550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828A-D08C-4A77-B0A8-E1BCC59BA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444D-1B6B-46B9-85AA-58EEA807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5CB3380-414D-4B62-965F-3C0E27D2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131.png"/><Relationship Id="rId12" Type="http://schemas.openxmlformats.org/officeDocument/2006/relationships/image" Target="../media/image1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71.png"/><Relationship Id="rId5" Type="http://schemas.openxmlformats.org/officeDocument/2006/relationships/image" Target="../media/image111.png"/><Relationship Id="rId15" Type="http://schemas.openxmlformats.org/officeDocument/2006/relationships/image" Target="../media/image201.png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Relationship Id="rId14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3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/>
              <a:t>INF 5860 Machine learning for image classification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/>
              <a:t>Summary</a:t>
            </a:r>
          </a:p>
          <a:p>
            <a:r>
              <a:rPr lang="en-US" altLang="nb-NO" dirty="0"/>
              <a:t>June 5,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11F00-08B8-4443-8300-5CB95A0E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variables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BB603A-D53F-4101-8EDA-2BDAB6B1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E5EC81-F2EC-4A54-B365-F7736166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87FC777B-C761-4DAF-814E-1BC8BE72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35" y="2599104"/>
            <a:ext cx="6232498" cy="700873"/>
          </a:xfrm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EC1E3978-406E-49C9-904A-D108C522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5" y="4890103"/>
            <a:ext cx="6172200" cy="7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0228314-2883-44BD-9BD0-92A53FF1BEEA}"/>
              </a:ext>
            </a:extLst>
          </p:cNvPr>
          <p:cNvSpPr txBox="1"/>
          <p:nvPr/>
        </p:nvSpPr>
        <p:spPr>
          <a:xfrm>
            <a:off x="990600" y="1981200"/>
            <a:ext cx="425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define variables two ways: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2690E5A-C9DA-497E-82DD-2BF8DFD5D16A}"/>
              </a:ext>
            </a:extLst>
          </p:cNvPr>
          <p:cNvSpPr txBox="1"/>
          <p:nvPr/>
        </p:nvSpPr>
        <p:spPr>
          <a:xfrm>
            <a:off x="7629525" y="3882675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preferred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A9340B6-C98E-445E-9A56-95917BE9DA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7989" y="4282785"/>
            <a:ext cx="871536" cy="5940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1CAA51CF-7544-4BB1-AA50-C9BCB2D8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397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6970E8-4219-4574-A9DC-5FB61DCD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525BA5-6AE6-44C6-A335-87EF3C23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 The variables to be used in the graph have to be either:</a:t>
            </a:r>
          </a:p>
          <a:p>
            <a:pPr lvl="1"/>
            <a:r>
              <a:rPr lang="en-US" sz="1600" dirty="0"/>
              <a:t>Initialized</a:t>
            </a:r>
          </a:p>
          <a:p>
            <a:pPr lvl="1"/>
            <a:r>
              <a:rPr lang="en-US" sz="1600" dirty="0"/>
              <a:t>Restored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57026D-D653-4862-ABCC-EE8E6EBF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FC858D-2C90-4FD8-AA21-41BE0480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D90CDDCB-7B92-4F56-B916-D2FF68A7E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6172200" cy="21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ABCCB04D-3D99-4D52-9337-DB29C8C4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209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EAC7E-C03B-4901-81E2-349D795E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tf.placeholder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3CC9C0-8A96-4A4C-9350-0E411880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F752CB-DFBB-4C08-9A25-D9A9836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7" name="Plassholder for bilde 5" descr="Introduction_to_tensorflow">
            <a:extLst>
              <a:ext uri="{FF2B5EF4-FFF2-40B4-BE49-F238E27FC236}">
                <a16:creationId xmlns:a16="http://schemas.microsoft.com/office/drawing/2014/main" id="{0ED14A37-FD28-4480-97C3-30627D5B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172200" cy="24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ssholder for bilde 5" descr="TensorBoard">
            <a:extLst>
              <a:ext uri="{FF2B5EF4-FFF2-40B4-BE49-F238E27FC236}">
                <a16:creationId xmlns:a16="http://schemas.microsoft.com/office/drawing/2014/main" id="{07325C28-3AF5-4164-B2D5-E5CB64E4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5464" y="4256765"/>
            <a:ext cx="1597336" cy="1763035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FA730AAA-F4A1-474D-91E8-0781D3E8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267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61B4-87A9-4E31-B00E-073CC406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Tensorboard</a:t>
            </a:r>
            <a:r>
              <a:rPr lang="en-US" dirty="0"/>
              <a:t>: Visualizing learning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C29548-1525-4758-A078-D9E4CC35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66E4D8-D73A-4322-95BC-C38C4AE7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5734548-77CF-4B46-A9B8-80F6BD32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B2275272-F145-4A00-AA8C-ADF60CCF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11" name="Plassholder for bilde 5" descr="tensorboard - Google-søk">
            <a:extLst>
              <a:ext uri="{FF2B5EF4-FFF2-40B4-BE49-F238E27FC236}">
                <a16:creationId xmlns:a16="http://schemas.microsoft.com/office/drawing/2014/main" id="{D1D3BDE4-E9F4-4BE3-AF62-07C71FF3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481"/>
            <a:ext cx="9130214" cy="49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5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4BB28-04A1-4181-8DAD-AD9EA377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solidFill>
                  <a:schemeClr val="tx1"/>
                </a:solidFill>
              </a:rPr>
              <a:t>tf.train.saver.save</a:t>
            </a:r>
            <a:r>
              <a:rPr lang="en-US" altLang="nb-NO" dirty="0">
                <a:solidFill>
                  <a:schemeClr val="tx1"/>
                </a:solidFill>
              </a:rPr>
              <a:t>()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275920-BCFC-4B0F-B154-7A305283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How to save our model every 1000 </a:t>
            </a:r>
            <a:r>
              <a:rPr lang="en-US" sz="1600"/>
              <a:t>iteration.</a:t>
            </a:r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BD2FF9-60CF-4055-8E8B-C46D69AF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BF8D57-4481-4651-BA2E-8AF7493D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FA704896-7F54-4C5A-B812-02BBF154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3688"/>
            <a:ext cx="6172200" cy="18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4EAF126-345D-4CAD-8E1C-8B00AF26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27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  <a:p>
            <a:r>
              <a:rPr lang="en-US" b="1" dirty="0"/>
              <a:t>Convolutional neural networks</a:t>
            </a:r>
          </a:p>
          <a:p>
            <a:r>
              <a:rPr lang="en-US" dirty="0"/>
              <a:t>Generalization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dirty="0"/>
              <a:t>Deep reinforcement learning</a:t>
            </a:r>
          </a:p>
          <a:p>
            <a:endParaRPr lang="en-US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87872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DD9D55-EFDF-4648-9D0C-A77A9DEC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26765F-2925-4DF9-A926-39A444F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E4D76C-53A3-4B2C-AFFA-65652B2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AC85B9-A2B0-421D-B341-D730C040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lassholder for bilde 5" descr="cs231n_2017_lecture5.pdf">
            <a:extLst>
              <a:ext uri="{FF2B5EF4-FFF2-40B4-BE49-F238E27FC236}">
                <a16:creationId xmlns:a16="http://schemas.microsoft.com/office/drawing/2014/main" id="{A9C7963C-9AC5-43CB-AEB6-4FB92947A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550" y="2402885"/>
            <a:ext cx="7251700" cy="3566223"/>
          </a:xfrm>
        </p:spPr>
      </p:pic>
    </p:spTree>
    <p:extLst>
      <p:ext uri="{BB962C8B-B14F-4D97-AF65-F5344CB8AC3E}">
        <p14:creationId xmlns:p14="http://schemas.microsoft.com/office/powerpoint/2010/main" val="20292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4267F2-DD91-4082-AC80-B141E10E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E90B2D-46B2-4716-859A-EE85E18F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D3AA46-89A9-45D4-87F7-12E9936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04AAB4-76AC-44E1-855B-139A91E2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lassholder for bilde 5" descr="cs231n_2017_lecture5.pdf">
            <a:extLst>
              <a:ext uri="{FF2B5EF4-FFF2-40B4-BE49-F238E27FC236}">
                <a16:creationId xmlns:a16="http://schemas.microsoft.com/office/drawing/2014/main" id="{D29B8B8F-569E-4A5B-A338-60226AF0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667009"/>
            <a:ext cx="7086600" cy="3223687"/>
          </a:xfrm>
        </p:spPr>
      </p:pic>
    </p:spTree>
    <p:extLst>
      <p:ext uri="{BB962C8B-B14F-4D97-AF65-F5344CB8AC3E}">
        <p14:creationId xmlns:p14="http://schemas.microsoft.com/office/powerpoint/2010/main" val="73702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805323-5AEB-4DB6-8EC8-8857F7B6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3BE679-F55B-4E2E-A758-7D18E6BB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4FA11-14F2-4585-89A1-961BC38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FEA0AB-75F9-4E91-8939-0D872539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lassholder for bilde 5" descr="cs231n_2017_lecture5.pdf">
            <a:extLst>
              <a:ext uri="{FF2B5EF4-FFF2-40B4-BE49-F238E27FC236}">
                <a16:creationId xmlns:a16="http://schemas.microsoft.com/office/drawing/2014/main" id="{7DC6C5AD-0053-4526-AAA1-91F203F7E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599" y="3408422"/>
            <a:ext cx="5794375" cy="2838581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EBBBC9D-4C28-4298-AD56-920273CD8A0B}"/>
              </a:ext>
            </a:extLst>
          </p:cNvPr>
          <p:cNvSpPr txBox="1"/>
          <p:nvPr/>
        </p:nvSpPr>
        <p:spPr>
          <a:xfrm>
            <a:off x="1257300" y="2083623"/>
            <a:ext cx="567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If we filter the input volume 6 times using a 5x5x3 filter, we get a output volume with 6 channels (depth)</a:t>
            </a:r>
          </a:p>
        </p:txBody>
      </p:sp>
    </p:spTree>
    <p:extLst>
      <p:ext uri="{BB962C8B-B14F-4D97-AF65-F5344CB8AC3E}">
        <p14:creationId xmlns:p14="http://schemas.microsoft.com/office/powerpoint/2010/main" val="171659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76348-4952-46A4-96F7-217B167F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43771C-1838-49A0-A4E5-6DE32500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9ECD64-604C-4908-87F9-41260877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5DE908-6DB4-4260-BA3D-2110EE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lassholder for bilde 5" descr="cs231n_2017_lecture5.pdf">
            <a:extLst>
              <a:ext uri="{FF2B5EF4-FFF2-40B4-BE49-F238E27FC236}">
                <a16:creationId xmlns:a16="http://schemas.microsoft.com/office/drawing/2014/main" id="{DE2D662F-8028-4FA3-91E0-6760D4BF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257328"/>
            <a:ext cx="6576165" cy="2649737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154B8AE-37CD-4821-AAE3-517135765AE1}"/>
              </a:ext>
            </a:extLst>
          </p:cNvPr>
          <p:cNvSpPr txBox="1"/>
          <p:nvPr/>
        </p:nvSpPr>
        <p:spPr>
          <a:xfrm>
            <a:off x="1058449" y="2091847"/>
            <a:ext cx="768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We use an activation function separately on all elements of the output volume  </a:t>
            </a:r>
          </a:p>
        </p:txBody>
      </p:sp>
    </p:spTree>
    <p:extLst>
      <p:ext uri="{BB962C8B-B14F-4D97-AF65-F5344CB8AC3E}">
        <p14:creationId xmlns:p14="http://schemas.microsoft.com/office/powerpoint/2010/main" val="422457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TensorFlow</a:t>
            </a:r>
          </a:p>
          <a:p>
            <a:r>
              <a:rPr lang="en-US" dirty="0"/>
              <a:t>Convolutional neural networks</a:t>
            </a:r>
          </a:p>
          <a:p>
            <a:r>
              <a:rPr lang="en-US" dirty="0"/>
              <a:t>Generalization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dirty="0"/>
              <a:t>Deep reinforcement learning</a:t>
            </a:r>
          </a:p>
          <a:p>
            <a:endParaRPr lang="en-US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5459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1823D1-3090-4C8C-A35D-E6695D1B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C6DD0-901D-4052-89AC-B6BD897E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762" y="1978004"/>
            <a:ext cx="7575550" cy="1254145"/>
          </a:xfrm>
        </p:spPr>
        <p:txBody>
          <a:bodyPr/>
          <a:lstStyle/>
          <a:p>
            <a:r>
              <a:rPr lang="en-US" sz="1600" dirty="0"/>
              <a:t>Stride is the spatial step length in the convolution operation.</a:t>
            </a:r>
          </a:p>
          <a:p>
            <a:r>
              <a:rPr lang="en-US" sz="1600" dirty="0"/>
              <a:t>Example: Input volume 7x7x1, kernel (filter) size 3x3x1</a:t>
            </a:r>
          </a:p>
          <a:p>
            <a:r>
              <a:rPr lang="en-US" sz="1600" dirty="0"/>
              <a:t>The stride is an important parameter for determining the spatial size of the output volume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09E7B8-4F32-43DC-982B-AC0B8566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50" y="6906542"/>
            <a:ext cx="685800" cy="457200"/>
          </a:xfrm>
        </p:spPr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lassholder for bilde 5" descr="cs231n_2017_lecture5.pdf">
            <a:extLst>
              <a:ext uri="{FF2B5EF4-FFF2-40B4-BE49-F238E27FC236}">
                <a16:creationId xmlns:a16="http://schemas.microsoft.com/office/drawing/2014/main" id="{7452E39E-5AD5-4EBD-817F-4516576F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" y="3380701"/>
            <a:ext cx="1548676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cs231n_2017_lecture5.pdf">
            <a:extLst>
              <a:ext uri="{FF2B5EF4-FFF2-40B4-BE49-F238E27FC236}">
                <a16:creationId xmlns:a16="http://schemas.microsoft.com/office/drawing/2014/main" id="{84AFFC8C-2B9C-4E93-B666-69E6D78A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5" y="3380702"/>
            <a:ext cx="1548399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cs231n_2017_lecture5.pdf">
            <a:extLst>
              <a:ext uri="{FF2B5EF4-FFF2-40B4-BE49-F238E27FC236}">
                <a16:creationId xmlns:a16="http://schemas.microsoft.com/office/drawing/2014/main" id="{E04BFC8E-91A4-4148-9FD7-3C0B4E99A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5" y="3404514"/>
            <a:ext cx="1553805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cs231n_2017_lecture5.pdf">
            <a:extLst>
              <a:ext uri="{FF2B5EF4-FFF2-40B4-BE49-F238E27FC236}">
                <a16:creationId xmlns:a16="http://schemas.microsoft.com/office/drawing/2014/main" id="{3AEA4C2C-400D-470C-B8A2-BD017CCCE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01" y="3404514"/>
            <a:ext cx="1605357" cy="166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ssholder for bilde 5" descr="cs231n_2017_lecture5.pdf">
            <a:extLst>
              <a:ext uri="{FF2B5EF4-FFF2-40B4-BE49-F238E27FC236}">
                <a16:creationId xmlns:a16="http://schemas.microsoft.com/office/drawing/2014/main" id="{DDD833FC-3276-40E7-80ED-4E8FA90FD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2" y="3385068"/>
            <a:ext cx="1655321" cy="17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ssholder for bilde 5" descr="cs231n_2017_lecture5.pdf">
            <a:extLst>
              <a:ext uri="{FF2B5EF4-FFF2-40B4-BE49-F238E27FC236}">
                <a16:creationId xmlns:a16="http://schemas.microsoft.com/office/drawing/2014/main" id="{FF1DF587-FFBD-46DF-9252-B0335B6B7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8" y="5065038"/>
            <a:ext cx="150750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lassholder for bilde 5" descr="cs231n_2017_lecture5.pdf">
            <a:extLst>
              <a:ext uri="{FF2B5EF4-FFF2-40B4-BE49-F238E27FC236}">
                <a16:creationId xmlns:a16="http://schemas.microsoft.com/office/drawing/2014/main" id="{F8722F4D-7E7F-4E67-A98F-8AF9D118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27" y="5065038"/>
            <a:ext cx="1565911" cy="16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ssholder for bilde 5" descr="cs231n_2017_lecture5.pdf">
            <a:extLst>
              <a:ext uri="{FF2B5EF4-FFF2-40B4-BE49-F238E27FC236}">
                <a16:creationId xmlns:a16="http://schemas.microsoft.com/office/drawing/2014/main" id="{932AFB3C-3BF7-4F09-B8F8-CF0BCE2453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59" y="5059598"/>
            <a:ext cx="1553805" cy="16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72FB418-70CE-4772-8527-A4D737FD15D3}"/>
              </a:ext>
            </a:extLst>
          </p:cNvPr>
          <p:cNvSpPr txBox="1"/>
          <p:nvPr/>
        </p:nvSpPr>
        <p:spPr>
          <a:xfrm rot="16200000">
            <a:off x="3019" y="405461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Stride 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709DF3E-21AC-4FA8-9374-A07609264F54}"/>
              </a:ext>
            </a:extLst>
          </p:cNvPr>
          <p:cNvSpPr txBox="1"/>
          <p:nvPr/>
        </p:nvSpPr>
        <p:spPr>
          <a:xfrm rot="16200000">
            <a:off x="-21576" y="567460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Stride 2</a:t>
            </a:r>
          </a:p>
        </p:txBody>
      </p:sp>
    </p:spTree>
    <p:extLst>
      <p:ext uri="{BB962C8B-B14F-4D97-AF65-F5344CB8AC3E}">
        <p14:creationId xmlns:p14="http://schemas.microsoft.com/office/powerpoint/2010/main" val="379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A0D134-3AD2-4A3E-A297-A69DE859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C0458AB-EDA1-4109-8186-BB08E32F3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599" y="1797295"/>
                <a:ext cx="5021893" cy="4572189"/>
              </a:xfrm>
            </p:spPr>
            <p:txBody>
              <a:bodyPr/>
              <a:lstStyle/>
              <a:p>
                <a:r>
                  <a:rPr lang="en-US" sz="1600" dirty="0"/>
                  <a:t>The output volume can get a lower spatial resolution compared to the input volume. We can solve this by padding the input volume. Common to use zero padding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Abbreviations: Stride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), filter size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), input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output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and padding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, we can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/>
                  <a:t> selecting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 equal to: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</a:p>
              <a:p>
                <a:pPr marL="457200" lvl="1" indent="0" algn="ctr">
                  <a:buNone/>
                </a:pPr>
                <a:endParaRPr lang="en-US" sz="1600" dirty="0"/>
              </a:p>
              <a:p>
                <a:r>
                  <a:rPr lang="en-US" sz="1600" dirty="0"/>
                  <a:t>Calculation of the spatial output size: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nb-NO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C0458AB-EDA1-4109-8186-BB08E32F3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599" y="1797295"/>
                <a:ext cx="5021893" cy="4572189"/>
              </a:xfrm>
              <a:blipFill>
                <a:blip r:embed="rId2"/>
                <a:stretch>
                  <a:fillRect l="-364" t="-400" r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D3F520-A0FB-46C4-8F44-100E70C6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lassholder for bilde 5" descr="cs231n_2017_lecture5.pdf">
            <a:extLst>
              <a:ext uri="{FF2B5EF4-FFF2-40B4-BE49-F238E27FC236}">
                <a16:creationId xmlns:a16="http://schemas.microsoft.com/office/drawing/2014/main" id="{D11070A2-5931-45E6-81B7-E48D557D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457184"/>
            <a:ext cx="2527300" cy="277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7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9BC9EB-DBDD-4B6D-93CD-F5568D9E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How large area influence the end result?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6616DF-9176-45B6-818D-0EFF3CD2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977DD3-5590-43DA-BFDB-CA34876C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D0A0DC-ED2F-496F-B731-999DC3DA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6" name="Shape 428">
            <a:extLst>
              <a:ext uri="{FF2B5EF4-FFF2-40B4-BE49-F238E27FC236}">
                <a16:creationId xmlns:a16="http://schemas.microsoft.com/office/drawing/2014/main" id="{DAD0DABD-799C-4384-BEB6-D1C5F5A22D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3351" y="3490151"/>
            <a:ext cx="5503449" cy="252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432">
            <a:extLst>
              <a:ext uri="{FF2B5EF4-FFF2-40B4-BE49-F238E27FC236}">
                <a16:creationId xmlns:a16="http://schemas.microsoft.com/office/drawing/2014/main" id="{365A9253-07BA-4AA5-B336-8EE5CE964244}"/>
              </a:ext>
            </a:extLst>
          </p:cNvPr>
          <p:cNvSpPr/>
          <p:nvPr/>
        </p:nvSpPr>
        <p:spPr>
          <a:xfrm>
            <a:off x="3701826" y="5843276"/>
            <a:ext cx="754200" cy="200400"/>
          </a:xfrm>
          <a:prstGeom prst="rect">
            <a:avLst/>
          </a:prstGeom>
          <a:solidFill>
            <a:srgbClr val="EE20E2">
              <a:alpha val="47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" name="Rett pilkobling 32">
            <a:extLst>
              <a:ext uri="{FF2B5EF4-FFF2-40B4-BE49-F238E27FC236}">
                <a16:creationId xmlns:a16="http://schemas.microsoft.com/office/drawing/2014/main" id="{CFED6590-8B1D-4636-A92F-944B42A4E50A}"/>
              </a:ext>
            </a:extLst>
          </p:cNvPr>
          <p:cNvCxnSpPr>
            <a:cxnSpLocks/>
          </p:cNvCxnSpPr>
          <p:nvPr/>
        </p:nvCxnSpPr>
        <p:spPr bwMode="auto">
          <a:xfrm>
            <a:off x="4111320" y="5406457"/>
            <a:ext cx="223231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10061943-0A85-4AAB-B7CB-ECE39D23BE6C}"/>
              </a:ext>
            </a:extLst>
          </p:cNvPr>
          <p:cNvCxnSpPr>
            <a:cxnSpLocks/>
          </p:cNvCxnSpPr>
          <p:nvPr/>
        </p:nvCxnSpPr>
        <p:spPr bwMode="auto">
          <a:xfrm>
            <a:off x="4078926" y="541972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C2F5B7E9-864F-4445-B509-30A4EBC23DB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98769" y="5406457"/>
            <a:ext cx="24221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sp>
        <p:nvSpPr>
          <p:cNvPr id="41" name="Plassholder for innhold 2">
            <a:extLst>
              <a:ext uri="{FF2B5EF4-FFF2-40B4-BE49-F238E27FC236}">
                <a16:creationId xmlns:a16="http://schemas.microsoft.com/office/drawing/2014/main" id="{ADC0F593-6EF2-4995-AF69-76B3F5ED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095500"/>
            <a:ext cx="3536950" cy="4038600"/>
          </a:xfrm>
        </p:spPr>
        <p:txBody>
          <a:bodyPr/>
          <a:lstStyle/>
          <a:p>
            <a:pPr marL="514350" indent="-285750">
              <a:spcBef>
                <a:spcPts val="0"/>
              </a:spcBef>
            </a:pPr>
            <a:r>
              <a:rPr lang="no" sz="1600" dirty="0"/>
              <a:t>With a convolutional network the receptive field increase with each layer</a:t>
            </a:r>
          </a:p>
          <a:p>
            <a:pPr marL="514350" indent="-285750">
              <a:spcBef>
                <a:spcPts val="0"/>
              </a:spcBef>
            </a:pPr>
            <a:endParaRPr lang="no" sz="1600" dirty="0"/>
          </a:p>
          <a:p>
            <a:pPr marL="514350" indent="-285750">
              <a:spcBef>
                <a:spcPts val="0"/>
              </a:spcBef>
            </a:pPr>
            <a:r>
              <a:rPr lang="no" sz="1600" dirty="0"/>
              <a:t>3 inputs influence each node in the first hidden layer</a:t>
            </a:r>
          </a:p>
          <a:p>
            <a:pPr marL="514350" indent="-285750">
              <a:spcBef>
                <a:spcPts val="0"/>
              </a:spcBef>
            </a:pPr>
            <a:endParaRPr lang="no" sz="1600" dirty="0"/>
          </a:p>
          <a:p>
            <a:pPr marL="228600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438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A1868-445B-4A07-A568-97C61D1E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How large area influence the end result?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21AE-1423-4D79-AD90-5958A035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095500"/>
            <a:ext cx="3536950" cy="4038600"/>
          </a:xfrm>
        </p:spPr>
        <p:txBody>
          <a:bodyPr/>
          <a:lstStyle/>
          <a:p>
            <a:pPr marL="514350" indent="-285750">
              <a:spcBef>
                <a:spcPts val="0"/>
              </a:spcBef>
            </a:pPr>
            <a:r>
              <a:rPr lang="no" sz="1600" dirty="0"/>
              <a:t>With a convolutional network the receptive field increase with each layer</a:t>
            </a:r>
          </a:p>
          <a:p>
            <a:pPr marL="514350" indent="-285750">
              <a:spcBef>
                <a:spcPts val="0"/>
              </a:spcBef>
            </a:pPr>
            <a:endParaRPr lang="no" sz="1600" dirty="0"/>
          </a:p>
          <a:p>
            <a:pPr marL="514350" indent="-285750">
              <a:spcBef>
                <a:spcPts val="0"/>
              </a:spcBef>
            </a:pPr>
            <a:r>
              <a:rPr lang="no" sz="1600" dirty="0"/>
              <a:t>3 inputs influence each node in the first hidden layer</a:t>
            </a:r>
          </a:p>
          <a:p>
            <a:pPr marL="514350" indent="-285750">
              <a:spcBef>
                <a:spcPts val="0"/>
              </a:spcBef>
            </a:pPr>
            <a:endParaRPr lang="no" sz="1600" dirty="0"/>
          </a:p>
          <a:p>
            <a:pPr marL="514350" indent="-285750">
              <a:spcBef>
                <a:spcPts val="0"/>
              </a:spcBef>
            </a:pPr>
            <a:r>
              <a:rPr lang="no" sz="1600" dirty="0"/>
              <a:t>5 </a:t>
            </a:r>
            <a:r>
              <a:rPr lang="en-US" sz="1600" dirty="0"/>
              <a:t>influence the next</a:t>
            </a:r>
            <a:endParaRPr lang="no" sz="1600" dirty="0"/>
          </a:p>
          <a:p>
            <a:endParaRPr lang="en-US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8D6026-39FE-4ECA-900B-4E3FCEA1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8CA3A3-5F68-4103-88A3-322484C4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DC3D18-5FB4-4EE1-8EAB-F01F41A8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Shape 428">
            <a:extLst>
              <a:ext uri="{FF2B5EF4-FFF2-40B4-BE49-F238E27FC236}">
                <a16:creationId xmlns:a16="http://schemas.microsoft.com/office/drawing/2014/main" id="{F0B280E1-C0FD-4721-B1D0-03D0F1F1AF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3351" y="3490151"/>
            <a:ext cx="5503449" cy="25296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32">
            <a:extLst>
              <a:ext uri="{FF2B5EF4-FFF2-40B4-BE49-F238E27FC236}">
                <a16:creationId xmlns:a16="http://schemas.microsoft.com/office/drawing/2014/main" id="{1F152829-6D02-4E1F-96BF-C052C9DEDBAD}"/>
              </a:ext>
            </a:extLst>
          </p:cNvPr>
          <p:cNvSpPr/>
          <p:nvPr/>
        </p:nvSpPr>
        <p:spPr>
          <a:xfrm>
            <a:off x="3701825" y="5843276"/>
            <a:ext cx="1265455" cy="200400"/>
          </a:xfrm>
          <a:prstGeom prst="rect">
            <a:avLst/>
          </a:prstGeom>
          <a:solidFill>
            <a:srgbClr val="EE20E2">
              <a:alpha val="47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1AA7488-43B2-425D-BBEC-8C435C9162F5}"/>
              </a:ext>
            </a:extLst>
          </p:cNvPr>
          <p:cNvCxnSpPr>
            <a:cxnSpLocks/>
          </p:cNvCxnSpPr>
          <p:nvPr/>
        </p:nvCxnSpPr>
        <p:spPr bwMode="auto">
          <a:xfrm>
            <a:off x="4107656" y="5406457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BA751EB-6A4F-4773-B580-63F82DF6907A}"/>
              </a:ext>
            </a:extLst>
          </p:cNvPr>
          <p:cNvCxnSpPr>
            <a:cxnSpLocks/>
          </p:cNvCxnSpPr>
          <p:nvPr/>
        </p:nvCxnSpPr>
        <p:spPr bwMode="auto">
          <a:xfrm>
            <a:off x="4071782" y="541972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2C55861-7BFE-4CA0-A23A-DC81579A8083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7619" y="5406457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BD3E79A7-83BB-403F-883F-769597810AB9}"/>
              </a:ext>
            </a:extLst>
          </p:cNvPr>
          <p:cNvCxnSpPr>
            <a:cxnSpLocks/>
          </p:cNvCxnSpPr>
          <p:nvPr/>
        </p:nvCxnSpPr>
        <p:spPr bwMode="auto">
          <a:xfrm>
            <a:off x="4373379" y="5406457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AF1B8977-2636-47E1-AA80-192FE60594D6}"/>
              </a:ext>
            </a:extLst>
          </p:cNvPr>
          <p:cNvCxnSpPr>
            <a:cxnSpLocks/>
          </p:cNvCxnSpPr>
          <p:nvPr/>
        </p:nvCxnSpPr>
        <p:spPr bwMode="auto">
          <a:xfrm>
            <a:off x="4337505" y="541972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84FAD5A2-CE15-4000-B4A9-C867FE4B1478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342" y="5406457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C7E15766-2BB1-4E34-B13A-776D0A2569F4}"/>
              </a:ext>
            </a:extLst>
          </p:cNvPr>
          <p:cNvCxnSpPr>
            <a:cxnSpLocks/>
          </p:cNvCxnSpPr>
          <p:nvPr/>
        </p:nvCxnSpPr>
        <p:spPr bwMode="auto">
          <a:xfrm>
            <a:off x="4637468" y="5406874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5A957C70-B05F-414E-B5E0-52D7C7EF1DE9}"/>
              </a:ext>
            </a:extLst>
          </p:cNvPr>
          <p:cNvCxnSpPr>
            <a:cxnSpLocks/>
          </p:cNvCxnSpPr>
          <p:nvPr/>
        </p:nvCxnSpPr>
        <p:spPr bwMode="auto">
          <a:xfrm>
            <a:off x="4601594" y="5420142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5E5F4401-201E-46E8-B0E4-7DC8D38366BA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7431" y="5406874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DADAF372-2814-4A00-96F9-AB65C05AD343}"/>
              </a:ext>
            </a:extLst>
          </p:cNvPr>
          <p:cNvCxnSpPr>
            <a:cxnSpLocks/>
          </p:cNvCxnSpPr>
          <p:nvPr/>
        </p:nvCxnSpPr>
        <p:spPr bwMode="auto">
          <a:xfrm>
            <a:off x="4373379" y="4828801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81E90E08-FA87-4BC5-9D67-4E691CAD79FE}"/>
              </a:ext>
            </a:extLst>
          </p:cNvPr>
          <p:cNvCxnSpPr>
            <a:cxnSpLocks/>
          </p:cNvCxnSpPr>
          <p:nvPr/>
        </p:nvCxnSpPr>
        <p:spPr bwMode="auto">
          <a:xfrm>
            <a:off x="4337505" y="4842069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BCAEE498-B0FF-43F8-B790-07A78ECB3DEB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342" y="4828801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99077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26DC4-0548-4F58-AE9D-295C6B4E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How large area influence the end result?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107FBD-5CA7-434D-B0DE-CF1EFF99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F41226-B47C-4CC1-AA3A-2A7630D5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480559-D91F-4C0B-888E-AF7C30D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65A7A8B-8A91-4D66-B1EC-614638C67C32}"/>
              </a:ext>
            </a:extLst>
          </p:cNvPr>
          <p:cNvSpPr txBox="1">
            <a:spLocks/>
          </p:cNvSpPr>
          <p:nvPr/>
        </p:nvSpPr>
        <p:spPr bwMode="auto">
          <a:xfrm>
            <a:off x="476250" y="2095500"/>
            <a:ext cx="3536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spcBef>
                <a:spcPts val="0"/>
              </a:spcBef>
            </a:pPr>
            <a:r>
              <a:rPr lang="no" sz="1600" kern="0" dirty="0"/>
              <a:t>With a convolutional network the receptive field increase with each layer</a:t>
            </a:r>
          </a:p>
          <a:p>
            <a:pPr marL="514350" indent="-285750">
              <a:spcBef>
                <a:spcPts val="0"/>
              </a:spcBef>
            </a:pPr>
            <a:endParaRPr lang="no" sz="1600" kern="0" dirty="0"/>
          </a:p>
          <a:p>
            <a:pPr marL="514350" indent="-285750">
              <a:spcBef>
                <a:spcPts val="0"/>
              </a:spcBef>
            </a:pPr>
            <a:r>
              <a:rPr lang="no" sz="1600" kern="0" dirty="0"/>
              <a:t>3 inputs influence each node in the first hidden layer</a:t>
            </a:r>
          </a:p>
          <a:p>
            <a:pPr marL="514350" indent="-285750">
              <a:spcBef>
                <a:spcPts val="0"/>
              </a:spcBef>
            </a:pPr>
            <a:endParaRPr lang="no" sz="1600" kern="0" dirty="0"/>
          </a:p>
          <a:p>
            <a:pPr marL="514350" indent="-285750">
              <a:spcBef>
                <a:spcPts val="0"/>
              </a:spcBef>
            </a:pPr>
            <a:r>
              <a:rPr lang="no" sz="1600" kern="0" dirty="0"/>
              <a:t>5 </a:t>
            </a:r>
            <a:r>
              <a:rPr lang="en-US" sz="1600" kern="0" dirty="0"/>
              <a:t>influence the next</a:t>
            </a:r>
          </a:p>
          <a:p>
            <a:pPr marL="514350" indent="-285750">
              <a:spcBef>
                <a:spcPts val="0"/>
              </a:spcBef>
            </a:pPr>
            <a:endParaRPr lang="en-US" sz="1600" kern="0" dirty="0"/>
          </a:p>
          <a:p>
            <a:pPr marL="514350" indent="-285750">
              <a:spcBef>
                <a:spcPts val="0"/>
              </a:spcBef>
            </a:pPr>
            <a:r>
              <a:rPr lang="en-US" sz="1600" kern="0" dirty="0"/>
              <a:t>7 influence the next</a:t>
            </a:r>
            <a:endParaRPr lang="no" sz="1600" kern="0" dirty="0"/>
          </a:p>
          <a:p>
            <a:endParaRPr lang="en-US" sz="1600" kern="0" dirty="0"/>
          </a:p>
          <a:p>
            <a:pPr marL="0" indent="0">
              <a:buNone/>
            </a:pPr>
            <a:endParaRPr lang="en-US" sz="1600" kern="0" dirty="0"/>
          </a:p>
        </p:txBody>
      </p:sp>
      <p:pic>
        <p:nvPicPr>
          <p:cNvPr id="8" name="Shape 428">
            <a:extLst>
              <a:ext uri="{FF2B5EF4-FFF2-40B4-BE49-F238E27FC236}">
                <a16:creationId xmlns:a16="http://schemas.microsoft.com/office/drawing/2014/main" id="{2976CB05-AE1B-4A9B-8868-BD75435432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3351" y="3490151"/>
            <a:ext cx="5503449" cy="2529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432">
            <a:extLst>
              <a:ext uri="{FF2B5EF4-FFF2-40B4-BE49-F238E27FC236}">
                <a16:creationId xmlns:a16="http://schemas.microsoft.com/office/drawing/2014/main" id="{FF80A5BC-01F8-4A60-994D-432D40551C91}"/>
              </a:ext>
            </a:extLst>
          </p:cNvPr>
          <p:cNvSpPr/>
          <p:nvPr/>
        </p:nvSpPr>
        <p:spPr>
          <a:xfrm>
            <a:off x="3701825" y="5843276"/>
            <a:ext cx="1796477" cy="200400"/>
          </a:xfrm>
          <a:prstGeom prst="rect">
            <a:avLst/>
          </a:prstGeom>
          <a:solidFill>
            <a:srgbClr val="EE20E2">
              <a:alpha val="47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AB21E87-B426-429F-8834-6934D6493291}"/>
              </a:ext>
            </a:extLst>
          </p:cNvPr>
          <p:cNvCxnSpPr>
            <a:cxnSpLocks/>
          </p:cNvCxnSpPr>
          <p:nvPr/>
        </p:nvCxnSpPr>
        <p:spPr bwMode="auto">
          <a:xfrm>
            <a:off x="4107656" y="5406457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1E7607D-ACD4-439E-B7FD-650958565DA2}"/>
              </a:ext>
            </a:extLst>
          </p:cNvPr>
          <p:cNvCxnSpPr>
            <a:cxnSpLocks/>
          </p:cNvCxnSpPr>
          <p:nvPr/>
        </p:nvCxnSpPr>
        <p:spPr bwMode="auto">
          <a:xfrm>
            <a:off x="4071782" y="541972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E8BDF8D6-24C5-4B85-A55B-6E4446CD9C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7619" y="5406457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0F0C7688-9249-45DC-8D2C-BE6A2C70B99B}"/>
              </a:ext>
            </a:extLst>
          </p:cNvPr>
          <p:cNvCxnSpPr>
            <a:cxnSpLocks/>
          </p:cNvCxnSpPr>
          <p:nvPr/>
        </p:nvCxnSpPr>
        <p:spPr bwMode="auto">
          <a:xfrm>
            <a:off x="4373379" y="5406457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16FD8DC6-3B44-4682-92CE-580ED667C663}"/>
              </a:ext>
            </a:extLst>
          </p:cNvPr>
          <p:cNvCxnSpPr>
            <a:cxnSpLocks/>
          </p:cNvCxnSpPr>
          <p:nvPr/>
        </p:nvCxnSpPr>
        <p:spPr bwMode="auto">
          <a:xfrm>
            <a:off x="4337505" y="541972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7F0494C1-5CA0-4272-92DF-6C5E5E366830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342" y="5406457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EAAFEDF1-CD23-4DCF-903D-958F0A1445B6}"/>
              </a:ext>
            </a:extLst>
          </p:cNvPr>
          <p:cNvCxnSpPr>
            <a:cxnSpLocks/>
          </p:cNvCxnSpPr>
          <p:nvPr/>
        </p:nvCxnSpPr>
        <p:spPr bwMode="auto">
          <a:xfrm>
            <a:off x="4637468" y="5406874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B59913F2-75BF-4424-B84F-88AA57165DCF}"/>
              </a:ext>
            </a:extLst>
          </p:cNvPr>
          <p:cNvCxnSpPr>
            <a:cxnSpLocks/>
          </p:cNvCxnSpPr>
          <p:nvPr/>
        </p:nvCxnSpPr>
        <p:spPr bwMode="auto">
          <a:xfrm>
            <a:off x="4601594" y="5420142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7381492E-836D-4475-8475-236DDC3DD235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7431" y="5406874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7404CD34-12DD-4FFD-8485-BDEF87615C97}"/>
              </a:ext>
            </a:extLst>
          </p:cNvPr>
          <p:cNvCxnSpPr>
            <a:cxnSpLocks/>
          </p:cNvCxnSpPr>
          <p:nvPr/>
        </p:nvCxnSpPr>
        <p:spPr bwMode="auto">
          <a:xfrm>
            <a:off x="4373379" y="4828801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CDEE008B-E95B-4663-BD40-E078A16E1A43}"/>
              </a:ext>
            </a:extLst>
          </p:cNvPr>
          <p:cNvCxnSpPr>
            <a:cxnSpLocks/>
          </p:cNvCxnSpPr>
          <p:nvPr/>
        </p:nvCxnSpPr>
        <p:spPr bwMode="auto">
          <a:xfrm>
            <a:off x="4337505" y="4842069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693F4819-6D23-4AFC-9732-443ECA50F110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342" y="4828801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126238A8-42AF-4590-AA5C-BFC0151067B8}"/>
              </a:ext>
            </a:extLst>
          </p:cNvPr>
          <p:cNvCxnSpPr>
            <a:cxnSpLocks/>
          </p:cNvCxnSpPr>
          <p:nvPr/>
        </p:nvCxnSpPr>
        <p:spPr bwMode="auto">
          <a:xfrm>
            <a:off x="4637468" y="4828384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380196E5-3004-4459-943B-947BC35865D1}"/>
              </a:ext>
            </a:extLst>
          </p:cNvPr>
          <p:cNvCxnSpPr>
            <a:cxnSpLocks/>
          </p:cNvCxnSpPr>
          <p:nvPr/>
        </p:nvCxnSpPr>
        <p:spPr bwMode="auto">
          <a:xfrm>
            <a:off x="4601594" y="4841652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5138E7F9-BE68-45E1-9A9A-2A882A4D998B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7431" y="4828384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8CA6BE1F-9FE1-4ACC-94F7-416724C6BC39}"/>
              </a:ext>
            </a:extLst>
          </p:cNvPr>
          <p:cNvCxnSpPr>
            <a:cxnSpLocks/>
          </p:cNvCxnSpPr>
          <p:nvPr/>
        </p:nvCxnSpPr>
        <p:spPr bwMode="auto">
          <a:xfrm>
            <a:off x="4914068" y="4828384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D0689D8E-17BC-4296-8F76-FFF16652B3BF}"/>
              </a:ext>
            </a:extLst>
          </p:cNvPr>
          <p:cNvCxnSpPr>
            <a:cxnSpLocks/>
          </p:cNvCxnSpPr>
          <p:nvPr/>
        </p:nvCxnSpPr>
        <p:spPr bwMode="auto">
          <a:xfrm>
            <a:off x="4878194" y="4841652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6458878F-E686-4A1C-A2DF-CA6AEAD64103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4031" y="4828384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359E0ECF-6DBA-48F7-9138-9F1F1254A80B}"/>
              </a:ext>
            </a:extLst>
          </p:cNvPr>
          <p:cNvCxnSpPr>
            <a:cxnSpLocks/>
          </p:cNvCxnSpPr>
          <p:nvPr/>
        </p:nvCxnSpPr>
        <p:spPr bwMode="auto">
          <a:xfrm>
            <a:off x="4637468" y="4220035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35D750F4-80E0-49AD-90A6-F734D521165D}"/>
              </a:ext>
            </a:extLst>
          </p:cNvPr>
          <p:cNvCxnSpPr>
            <a:cxnSpLocks/>
          </p:cNvCxnSpPr>
          <p:nvPr/>
        </p:nvCxnSpPr>
        <p:spPr bwMode="auto">
          <a:xfrm>
            <a:off x="4601594" y="4233303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3C18FC7A-DDB8-47B2-8E68-3FDE755DA8C0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7431" y="4220035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B6E2C164-7EC7-4210-81B8-861F3C52F122}"/>
              </a:ext>
            </a:extLst>
          </p:cNvPr>
          <p:cNvCxnSpPr>
            <a:cxnSpLocks/>
          </p:cNvCxnSpPr>
          <p:nvPr/>
        </p:nvCxnSpPr>
        <p:spPr bwMode="auto">
          <a:xfrm>
            <a:off x="4914068" y="5403440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49DD788A-7888-44BF-A0D6-7FF40F28DF5E}"/>
              </a:ext>
            </a:extLst>
          </p:cNvPr>
          <p:cNvCxnSpPr>
            <a:cxnSpLocks/>
          </p:cNvCxnSpPr>
          <p:nvPr/>
        </p:nvCxnSpPr>
        <p:spPr bwMode="auto">
          <a:xfrm>
            <a:off x="4878194" y="5416708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3" name="Rett pilkobling 32">
            <a:extLst>
              <a:ext uri="{FF2B5EF4-FFF2-40B4-BE49-F238E27FC236}">
                <a16:creationId xmlns:a16="http://schemas.microsoft.com/office/drawing/2014/main" id="{C0AE8044-3629-473D-AC9E-70A12084866B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4031" y="5403440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866426A5-14CF-4E3B-9A8F-A5918C49F509}"/>
              </a:ext>
            </a:extLst>
          </p:cNvPr>
          <p:cNvCxnSpPr>
            <a:cxnSpLocks/>
          </p:cNvCxnSpPr>
          <p:nvPr/>
        </p:nvCxnSpPr>
        <p:spPr bwMode="auto">
          <a:xfrm>
            <a:off x="5171624" y="5406874"/>
            <a:ext cx="226895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54AEE9A5-B824-4446-8BC6-5DA93A7629E7}"/>
              </a:ext>
            </a:extLst>
          </p:cNvPr>
          <p:cNvCxnSpPr>
            <a:cxnSpLocks/>
          </p:cNvCxnSpPr>
          <p:nvPr/>
        </p:nvCxnSpPr>
        <p:spPr bwMode="auto">
          <a:xfrm>
            <a:off x="5135750" y="5420142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BF40FE57-AC63-4B09-BFC3-A515C28D0952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1587" y="5406874"/>
            <a:ext cx="23336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96986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EA2243-67EE-43CF-9C49-F42E8480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The effect of strided convolutions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786C4E1-12EE-4808-923E-D43A30428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599" y="1981200"/>
                <a:ext cx="6913323" cy="4114800"/>
              </a:xfrm>
            </p:spPr>
            <p:txBody>
              <a:bodyPr/>
              <a:lstStyle/>
              <a:p>
                <a:r>
                  <a:rPr lang="en-US" sz="1600" dirty="0"/>
                  <a:t>We still cover the whole input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We have increased the receptive field from 5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1600" dirty="0"/>
                  <a:t>7 in hidden layer 2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786C4E1-12EE-4808-923E-D43A30428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599" y="1981200"/>
                <a:ext cx="6913323" cy="4114800"/>
              </a:xfrm>
              <a:blipFill>
                <a:blip r:embed="rId2"/>
                <a:stretch>
                  <a:fillRect l="-264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3EF46F-42C0-4171-B417-135AD1C5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C72A53-6E8D-4434-9253-DB59663F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3F90D8-F964-4EE3-B7C9-C03F51EF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4" name="Shape 766">
            <a:extLst>
              <a:ext uri="{FF2B5EF4-FFF2-40B4-BE49-F238E27FC236}">
                <a16:creationId xmlns:a16="http://schemas.microsoft.com/office/drawing/2014/main" id="{41B12364-43AB-4FF2-82BB-E3636B99A2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313" y="3366085"/>
            <a:ext cx="5503449" cy="2529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770">
            <a:extLst>
              <a:ext uri="{FF2B5EF4-FFF2-40B4-BE49-F238E27FC236}">
                <a16:creationId xmlns:a16="http://schemas.microsoft.com/office/drawing/2014/main" id="{28486BCE-D85F-4CC9-ABC3-EEBE095B83D7}"/>
              </a:ext>
            </a:extLst>
          </p:cNvPr>
          <p:cNvSpPr/>
          <p:nvPr/>
        </p:nvSpPr>
        <p:spPr>
          <a:xfrm>
            <a:off x="3841788" y="5719210"/>
            <a:ext cx="1798548" cy="200400"/>
          </a:xfrm>
          <a:prstGeom prst="rect">
            <a:avLst/>
          </a:prstGeom>
          <a:solidFill>
            <a:srgbClr val="EE20E2">
              <a:alpha val="47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777">
            <a:extLst>
              <a:ext uri="{FF2B5EF4-FFF2-40B4-BE49-F238E27FC236}">
                <a16:creationId xmlns:a16="http://schemas.microsoft.com/office/drawing/2014/main" id="{BEC43A25-F892-4A64-87AC-38AADBE571CD}"/>
              </a:ext>
            </a:extLst>
          </p:cNvPr>
          <p:cNvSpPr/>
          <p:nvPr/>
        </p:nvSpPr>
        <p:spPr>
          <a:xfrm>
            <a:off x="3839238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778">
            <a:extLst>
              <a:ext uri="{FF2B5EF4-FFF2-40B4-BE49-F238E27FC236}">
                <a16:creationId xmlns:a16="http://schemas.microsoft.com/office/drawing/2014/main" id="{CC376B58-F7F5-47E5-8FC6-4BB1A19603B0}"/>
              </a:ext>
            </a:extLst>
          </p:cNvPr>
          <p:cNvSpPr/>
          <p:nvPr/>
        </p:nvSpPr>
        <p:spPr>
          <a:xfrm>
            <a:off x="4380875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779">
            <a:extLst>
              <a:ext uri="{FF2B5EF4-FFF2-40B4-BE49-F238E27FC236}">
                <a16:creationId xmlns:a16="http://schemas.microsoft.com/office/drawing/2014/main" id="{98C80956-FACE-4C6E-8302-B0A961F53D6B}"/>
              </a:ext>
            </a:extLst>
          </p:cNvPr>
          <p:cNvSpPr/>
          <p:nvPr/>
        </p:nvSpPr>
        <p:spPr>
          <a:xfrm>
            <a:off x="491706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780">
            <a:extLst>
              <a:ext uri="{FF2B5EF4-FFF2-40B4-BE49-F238E27FC236}">
                <a16:creationId xmlns:a16="http://schemas.microsoft.com/office/drawing/2014/main" id="{75ACD0E9-49E9-4474-972D-285C7A83FB4B}"/>
              </a:ext>
            </a:extLst>
          </p:cNvPr>
          <p:cNvSpPr/>
          <p:nvPr/>
        </p:nvSpPr>
        <p:spPr>
          <a:xfrm>
            <a:off x="545906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781">
            <a:extLst>
              <a:ext uri="{FF2B5EF4-FFF2-40B4-BE49-F238E27FC236}">
                <a16:creationId xmlns:a16="http://schemas.microsoft.com/office/drawing/2014/main" id="{BDC7D0EC-D9BD-4D90-8373-41AF438A319B}"/>
              </a:ext>
            </a:extLst>
          </p:cNvPr>
          <p:cNvSpPr/>
          <p:nvPr/>
        </p:nvSpPr>
        <p:spPr>
          <a:xfrm>
            <a:off x="600106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782">
            <a:extLst>
              <a:ext uri="{FF2B5EF4-FFF2-40B4-BE49-F238E27FC236}">
                <a16:creationId xmlns:a16="http://schemas.microsoft.com/office/drawing/2014/main" id="{1F847316-64BA-441B-BE14-F35DFFBFC48C}"/>
              </a:ext>
            </a:extLst>
          </p:cNvPr>
          <p:cNvSpPr/>
          <p:nvPr/>
        </p:nvSpPr>
        <p:spPr>
          <a:xfrm>
            <a:off x="650706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783">
            <a:extLst>
              <a:ext uri="{FF2B5EF4-FFF2-40B4-BE49-F238E27FC236}">
                <a16:creationId xmlns:a16="http://schemas.microsoft.com/office/drawing/2014/main" id="{EB23BB44-9A78-484C-80C2-782B715363D1}"/>
              </a:ext>
            </a:extLst>
          </p:cNvPr>
          <p:cNvSpPr/>
          <p:nvPr/>
        </p:nvSpPr>
        <p:spPr>
          <a:xfrm>
            <a:off x="7051638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784">
            <a:extLst>
              <a:ext uri="{FF2B5EF4-FFF2-40B4-BE49-F238E27FC236}">
                <a16:creationId xmlns:a16="http://schemas.microsoft.com/office/drawing/2014/main" id="{2CB1892D-53DE-4595-846A-E28FB5B1D7F2}"/>
              </a:ext>
            </a:extLst>
          </p:cNvPr>
          <p:cNvSpPr/>
          <p:nvPr/>
        </p:nvSpPr>
        <p:spPr>
          <a:xfrm>
            <a:off x="759621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785">
            <a:extLst>
              <a:ext uri="{FF2B5EF4-FFF2-40B4-BE49-F238E27FC236}">
                <a16:creationId xmlns:a16="http://schemas.microsoft.com/office/drawing/2014/main" id="{6FC9D65B-BB16-4156-A002-093B9DB64F18}"/>
              </a:ext>
            </a:extLst>
          </p:cNvPr>
          <p:cNvSpPr/>
          <p:nvPr/>
        </p:nvSpPr>
        <p:spPr>
          <a:xfrm>
            <a:off x="8102213" y="51454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786">
            <a:extLst>
              <a:ext uri="{FF2B5EF4-FFF2-40B4-BE49-F238E27FC236}">
                <a16:creationId xmlns:a16="http://schemas.microsoft.com/office/drawing/2014/main" id="{4A5EA223-E553-4DF2-841D-E8BEF3C58A2B}"/>
              </a:ext>
            </a:extLst>
          </p:cNvPr>
          <p:cNvSpPr/>
          <p:nvPr/>
        </p:nvSpPr>
        <p:spPr>
          <a:xfrm>
            <a:off x="3850191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787">
            <a:extLst>
              <a:ext uri="{FF2B5EF4-FFF2-40B4-BE49-F238E27FC236}">
                <a16:creationId xmlns:a16="http://schemas.microsoft.com/office/drawing/2014/main" id="{B52ABAEF-F514-4508-A488-163B48454374}"/>
              </a:ext>
            </a:extLst>
          </p:cNvPr>
          <p:cNvSpPr/>
          <p:nvPr/>
        </p:nvSpPr>
        <p:spPr>
          <a:xfrm>
            <a:off x="4391829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788">
            <a:extLst>
              <a:ext uri="{FF2B5EF4-FFF2-40B4-BE49-F238E27FC236}">
                <a16:creationId xmlns:a16="http://schemas.microsoft.com/office/drawing/2014/main" id="{2F63330F-665E-4579-8A77-D9A86A7C2BED}"/>
              </a:ext>
            </a:extLst>
          </p:cNvPr>
          <p:cNvSpPr/>
          <p:nvPr/>
        </p:nvSpPr>
        <p:spPr>
          <a:xfrm>
            <a:off x="492801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789">
            <a:extLst>
              <a:ext uri="{FF2B5EF4-FFF2-40B4-BE49-F238E27FC236}">
                <a16:creationId xmlns:a16="http://schemas.microsoft.com/office/drawing/2014/main" id="{F0D10185-7E6D-4DD4-BB89-6FE72BD5AE43}"/>
              </a:ext>
            </a:extLst>
          </p:cNvPr>
          <p:cNvSpPr/>
          <p:nvPr/>
        </p:nvSpPr>
        <p:spPr>
          <a:xfrm>
            <a:off x="547001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790">
            <a:extLst>
              <a:ext uri="{FF2B5EF4-FFF2-40B4-BE49-F238E27FC236}">
                <a16:creationId xmlns:a16="http://schemas.microsoft.com/office/drawing/2014/main" id="{27228F54-ACFC-466E-8780-62D4364CCE9B}"/>
              </a:ext>
            </a:extLst>
          </p:cNvPr>
          <p:cNvSpPr/>
          <p:nvPr/>
        </p:nvSpPr>
        <p:spPr>
          <a:xfrm>
            <a:off x="601201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791">
            <a:extLst>
              <a:ext uri="{FF2B5EF4-FFF2-40B4-BE49-F238E27FC236}">
                <a16:creationId xmlns:a16="http://schemas.microsoft.com/office/drawing/2014/main" id="{43432788-BDC5-408C-98F1-DDEC91AE5201}"/>
              </a:ext>
            </a:extLst>
          </p:cNvPr>
          <p:cNvSpPr/>
          <p:nvPr/>
        </p:nvSpPr>
        <p:spPr>
          <a:xfrm>
            <a:off x="651801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792">
            <a:extLst>
              <a:ext uri="{FF2B5EF4-FFF2-40B4-BE49-F238E27FC236}">
                <a16:creationId xmlns:a16="http://schemas.microsoft.com/office/drawing/2014/main" id="{93D22A53-1759-45F1-9342-7E0EBFA0D275}"/>
              </a:ext>
            </a:extLst>
          </p:cNvPr>
          <p:cNvSpPr/>
          <p:nvPr/>
        </p:nvSpPr>
        <p:spPr>
          <a:xfrm>
            <a:off x="7062591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793">
            <a:extLst>
              <a:ext uri="{FF2B5EF4-FFF2-40B4-BE49-F238E27FC236}">
                <a16:creationId xmlns:a16="http://schemas.microsoft.com/office/drawing/2014/main" id="{C63D3A5B-053E-4B77-AAB1-DC2EE4C57276}"/>
              </a:ext>
            </a:extLst>
          </p:cNvPr>
          <p:cNvSpPr/>
          <p:nvPr/>
        </p:nvSpPr>
        <p:spPr>
          <a:xfrm>
            <a:off x="760716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794">
            <a:extLst>
              <a:ext uri="{FF2B5EF4-FFF2-40B4-BE49-F238E27FC236}">
                <a16:creationId xmlns:a16="http://schemas.microsoft.com/office/drawing/2014/main" id="{A06F63D2-B6F8-4B1A-B4E0-7AD1E8E66CF4}"/>
              </a:ext>
            </a:extLst>
          </p:cNvPr>
          <p:cNvSpPr/>
          <p:nvPr/>
        </p:nvSpPr>
        <p:spPr>
          <a:xfrm>
            <a:off x="8113166" y="4535810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798">
            <a:extLst>
              <a:ext uri="{FF2B5EF4-FFF2-40B4-BE49-F238E27FC236}">
                <a16:creationId xmlns:a16="http://schemas.microsoft.com/office/drawing/2014/main" id="{5F6813EE-2639-419E-9A2A-11F7C9881901}"/>
              </a:ext>
            </a:extLst>
          </p:cNvPr>
          <p:cNvSpPr/>
          <p:nvPr/>
        </p:nvSpPr>
        <p:spPr>
          <a:xfrm>
            <a:off x="3816139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799">
            <a:extLst>
              <a:ext uri="{FF2B5EF4-FFF2-40B4-BE49-F238E27FC236}">
                <a16:creationId xmlns:a16="http://schemas.microsoft.com/office/drawing/2014/main" id="{98077E43-62E2-4D51-B3EB-3498ABC025AC}"/>
              </a:ext>
            </a:extLst>
          </p:cNvPr>
          <p:cNvSpPr/>
          <p:nvPr/>
        </p:nvSpPr>
        <p:spPr>
          <a:xfrm>
            <a:off x="4357777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800">
            <a:extLst>
              <a:ext uri="{FF2B5EF4-FFF2-40B4-BE49-F238E27FC236}">
                <a16:creationId xmlns:a16="http://schemas.microsoft.com/office/drawing/2014/main" id="{9F49114F-5B00-46A4-969B-ED9303AA957E}"/>
              </a:ext>
            </a:extLst>
          </p:cNvPr>
          <p:cNvSpPr/>
          <p:nvPr/>
        </p:nvSpPr>
        <p:spPr>
          <a:xfrm>
            <a:off x="489396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801">
            <a:extLst>
              <a:ext uri="{FF2B5EF4-FFF2-40B4-BE49-F238E27FC236}">
                <a16:creationId xmlns:a16="http://schemas.microsoft.com/office/drawing/2014/main" id="{CAA22C5A-FA45-4954-83AE-C73E7C2A7075}"/>
              </a:ext>
            </a:extLst>
          </p:cNvPr>
          <p:cNvSpPr/>
          <p:nvPr/>
        </p:nvSpPr>
        <p:spPr>
          <a:xfrm>
            <a:off x="543596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802">
            <a:extLst>
              <a:ext uri="{FF2B5EF4-FFF2-40B4-BE49-F238E27FC236}">
                <a16:creationId xmlns:a16="http://schemas.microsoft.com/office/drawing/2014/main" id="{33971EEF-E2DC-4343-BE21-97695858952C}"/>
              </a:ext>
            </a:extLst>
          </p:cNvPr>
          <p:cNvSpPr/>
          <p:nvPr/>
        </p:nvSpPr>
        <p:spPr>
          <a:xfrm>
            <a:off x="597796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803">
            <a:extLst>
              <a:ext uri="{FF2B5EF4-FFF2-40B4-BE49-F238E27FC236}">
                <a16:creationId xmlns:a16="http://schemas.microsoft.com/office/drawing/2014/main" id="{A320A050-15A8-411B-830B-86CA6D35970D}"/>
              </a:ext>
            </a:extLst>
          </p:cNvPr>
          <p:cNvSpPr/>
          <p:nvPr/>
        </p:nvSpPr>
        <p:spPr>
          <a:xfrm>
            <a:off x="648396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804">
            <a:extLst>
              <a:ext uri="{FF2B5EF4-FFF2-40B4-BE49-F238E27FC236}">
                <a16:creationId xmlns:a16="http://schemas.microsoft.com/office/drawing/2014/main" id="{8766D160-E5AE-43A8-A7D7-273848C98CC1}"/>
              </a:ext>
            </a:extLst>
          </p:cNvPr>
          <p:cNvSpPr/>
          <p:nvPr/>
        </p:nvSpPr>
        <p:spPr>
          <a:xfrm>
            <a:off x="7028539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805">
            <a:extLst>
              <a:ext uri="{FF2B5EF4-FFF2-40B4-BE49-F238E27FC236}">
                <a16:creationId xmlns:a16="http://schemas.microsoft.com/office/drawing/2014/main" id="{7366121F-874C-4C98-8CAC-AC8DF1B7C0B4}"/>
              </a:ext>
            </a:extLst>
          </p:cNvPr>
          <p:cNvSpPr/>
          <p:nvPr/>
        </p:nvSpPr>
        <p:spPr>
          <a:xfrm>
            <a:off x="757311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806">
            <a:extLst>
              <a:ext uri="{FF2B5EF4-FFF2-40B4-BE49-F238E27FC236}">
                <a16:creationId xmlns:a16="http://schemas.microsoft.com/office/drawing/2014/main" id="{57285373-DC55-497D-B09C-405DF0C5B6D6}"/>
              </a:ext>
            </a:extLst>
          </p:cNvPr>
          <p:cNvSpPr/>
          <p:nvPr/>
        </p:nvSpPr>
        <p:spPr>
          <a:xfrm>
            <a:off x="8079114" y="3968119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807">
            <a:extLst>
              <a:ext uri="{FF2B5EF4-FFF2-40B4-BE49-F238E27FC236}">
                <a16:creationId xmlns:a16="http://schemas.microsoft.com/office/drawing/2014/main" id="{47E8EFB1-85FA-4254-BAAD-DEAF11B2465F}"/>
              </a:ext>
            </a:extLst>
          </p:cNvPr>
          <p:cNvSpPr/>
          <p:nvPr/>
        </p:nvSpPr>
        <p:spPr>
          <a:xfrm>
            <a:off x="3840904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808">
            <a:extLst>
              <a:ext uri="{FF2B5EF4-FFF2-40B4-BE49-F238E27FC236}">
                <a16:creationId xmlns:a16="http://schemas.microsoft.com/office/drawing/2014/main" id="{DCAB41DC-CBF6-40C9-9FA5-160F2F3683A2}"/>
              </a:ext>
            </a:extLst>
          </p:cNvPr>
          <p:cNvSpPr/>
          <p:nvPr/>
        </p:nvSpPr>
        <p:spPr>
          <a:xfrm>
            <a:off x="4382542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809">
            <a:extLst>
              <a:ext uri="{FF2B5EF4-FFF2-40B4-BE49-F238E27FC236}">
                <a16:creationId xmlns:a16="http://schemas.microsoft.com/office/drawing/2014/main" id="{F2B6735E-E95E-410D-B592-841F76D28B6B}"/>
              </a:ext>
            </a:extLst>
          </p:cNvPr>
          <p:cNvSpPr/>
          <p:nvPr/>
        </p:nvSpPr>
        <p:spPr>
          <a:xfrm>
            <a:off x="491872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810">
            <a:extLst>
              <a:ext uri="{FF2B5EF4-FFF2-40B4-BE49-F238E27FC236}">
                <a16:creationId xmlns:a16="http://schemas.microsoft.com/office/drawing/2014/main" id="{7F45C788-E1EE-4075-93E5-C1951F34F493}"/>
              </a:ext>
            </a:extLst>
          </p:cNvPr>
          <p:cNvSpPr/>
          <p:nvPr/>
        </p:nvSpPr>
        <p:spPr>
          <a:xfrm>
            <a:off x="546072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811">
            <a:extLst>
              <a:ext uri="{FF2B5EF4-FFF2-40B4-BE49-F238E27FC236}">
                <a16:creationId xmlns:a16="http://schemas.microsoft.com/office/drawing/2014/main" id="{71A7D249-9B9B-4CDF-A28B-B926687E50AD}"/>
              </a:ext>
            </a:extLst>
          </p:cNvPr>
          <p:cNvSpPr/>
          <p:nvPr/>
        </p:nvSpPr>
        <p:spPr>
          <a:xfrm>
            <a:off x="600272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12">
            <a:extLst>
              <a:ext uri="{FF2B5EF4-FFF2-40B4-BE49-F238E27FC236}">
                <a16:creationId xmlns:a16="http://schemas.microsoft.com/office/drawing/2014/main" id="{215EC04F-CEF0-46AF-8CFF-88C7746B9F8B}"/>
              </a:ext>
            </a:extLst>
          </p:cNvPr>
          <p:cNvSpPr/>
          <p:nvPr/>
        </p:nvSpPr>
        <p:spPr>
          <a:xfrm>
            <a:off x="650872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3">
            <a:extLst>
              <a:ext uri="{FF2B5EF4-FFF2-40B4-BE49-F238E27FC236}">
                <a16:creationId xmlns:a16="http://schemas.microsoft.com/office/drawing/2014/main" id="{448284EB-6C13-42DC-9006-B92469F3D4FD}"/>
              </a:ext>
            </a:extLst>
          </p:cNvPr>
          <p:cNvSpPr/>
          <p:nvPr/>
        </p:nvSpPr>
        <p:spPr>
          <a:xfrm>
            <a:off x="7053304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14">
            <a:extLst>
              <a:ext uri="{FF2B5EF4-FFF2-40B4-BE49-F238E27FC236}">
                <a16:creationId xmlns:a16="http://schemas.microsoft.com/office/drawing/2014/main" id="{DA26BA98-E714-4DF4-9D06-F32547AE307B}"/>
              </a:ext>
            </a:extLst>
          </p:cNvPr>
          <p:cNvSpPr/>
          <p:nvPr/>
        </p:nvSpPr>
        <p:spPr>
          <a:xfrm>
            <a:off x="759787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15">
            <a:extLst>
              <a:ext uri="{FF2B5EF4-FFF2-40B4-BE49-F238E27FC236}">
                <a16:creationId xmlns:a16="http://schemas.microsoft.com/office/drawing/2014/main" id="{E1171FB6-CCE9-49BB-9A65-62062D72DC46}"/>
              </a:ext>
            </a:extLst>
          </p:cNvPr>
          <p:cNvSpPr/>
          <p:nvPr/>
        </p:nvSpPr>
        <p:spPr>
          <a:xfrm>
            <a:off x="8103879" y="3326373"/>
            <a:ext cx="206100" cy="20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Rett pilkobling 83">
            <a:extLst>
              <a:ext uri="{FF2B5EF4-FFF2-40B4-BE49-F238E27FC236}">
                <a16:creationId xmlns:a16="http://schemas.microsoft.com/office/drawing/2014/main" id="{7B58B942-0401-4138-AE57-733F78015958}"/>
              </a:ext>
            </a:extLst>
          </p:cNvPr>
          <p:cNvCxnSpPr>
            <a:cxnSpLocks/>
          </p:cNvCxnSpPr>
          <p:nvPr/>
        </p:nvCxnSpPr>
        <p:spPr bwMode="auto">
          <a:xfrm>
            <a:off x="4259691" y="5281891"/>
            <a:ext cx="223231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85" name="Rett pilkobling 84">
            <a:extLst>
              <a:ext uri="{FF2B5EF4-FFF2-40B4-BE49-F238E27FC236}">
                <a16:creationId xmlns:a16="http://schemas.microsoft.com/office/drawing/2014/main" id="{366BEDC2-6FF8-48BA-BC54-B6C72F4F5ADC}"/>
              </a:ext>
            </a:extLst>
          </p:cNvPr>
          <p:cNvCxnSpPr>
            <a:cxnSpLocks/>
          </p:cNvCxnSpPr>
          <p:nvPr/>
        </p:nvCxnSpPr>
        <p:spPr bwMode="auto">
          <a:xfrm>
            <a:off x="4227297" y="5295159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86" name="Rett pilkobling 85">
            <a:extLst>
              <a:ext uri="{FF2B5EF4-FFF2-40B4-BE49-F238E27FC236}">
                <a16:creationId xmlns:a16="http://schemas.microsoft.com/office/drawing/2014/main" id="{BCECFFC7-F787-4D97-8DD5-BA3CA5A86AD1}"/>
              </a:ext>
            </a:extLst>
          </p:cNvPr>
          <p:cNvCxnSpPr>
            <a:cxnSpLocks/>
          </p:cNvCxnSpPr>
          <p:nvPr/>
        </p:nvCxnSpPr>
        <p:spPr bwMode="auto">
          <a:xfrm flipH="1">
            <a:off x="3947140" y="5281891"/>
            <a:ext cx="24221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0F48532C-B737-4BA4-96D7-21558D7B94B3}"/>
              </a:ext>
            </a:extLst>
          </p:cNvPr>
          <p:cNvCxnSpPr>
            <a:cxnSpLocks/>
          </p:cNvCxnSpPr>
          <p:nvPr/>
        </p:nvCxnSpPr>
        <p:spPr bwMode="auto">
          <a:xfrm>
            <a:off x="4783961" y="5284885"/>
            <a:ext cx="223231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88" name="Rett pilkobling 87">
            <a:extLst>
              <a:ext uri="{FF2B5EF4-FFF2-40B4-BE49-F238E27FC236}">
                <a16:creationId xmlns:a16="http://schemas.microsoft.com/office/drawing/2014/main" id="{9A319535-28C4-4C95-B7C2-3EBB8124F366}"/>
              </a:ext>
            </a:extLst>
          </p:cNvPr>
          <p:cNvCxnSpPr>
            <a:cxnSpLocks/>
          </p:cNvCxnSpPr>
          <p:nvPr/>
        </p:nvCxnSpPr>
        <p:spPr bwMode="auto">
          <a:xfrm>
            <a:off x="4751567" y="5298153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AB65772D-2E7A-41C6-AFBF-D000B27D0E5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1410" y="5284885"/>
            <a:ext cx="24221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0" name="Rett pilkobling 89">
            <a:extLst>
              <a:ext uri="{FF2B5EF4-FFF2-40B4-BE49-F238E27FC236}">
                <a16:creationId xmlns:a16="http://schemas.microsoft.com/office/drawing/2014/main" id="{6A553188-E9CE-4855-BA5B-519E8C96FFA7}"/>
              </a:ext>
            </a:extLst>
          </p:cNvPr>
          <p:cNvCxnSpPr>
            <a:cxnSpLocks/>
          </p:cNvCxnSpPr>
          <p:nvPr/>
        </p:nvCxnSpPr>
        <p:spPr bwMode="auto">
          <a:xfrm>
            <a:off x="5315652" y="5284187"/>
            <a:ext cx="223231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1" name="Rett pilkobling 90">
            <a:extLst>
              <a:ext uri="{FF2B5EF4-FFF2-40B4-BE49-F238E27FC236}">
                <a16:creationId xmlns:a16="http://schemas.microsoft.com/office/drawing/2014/main" id="{86A263DA-06C5-4C8C-AACE-3477E3C91C3C}"/>
              </a:ext>
            </a:extLst>
          </p:cNvPr>
          <p:cNvCxnSpPr>
            <a:cxnSpLocks/>
          </p:cNvCxnSpPr>
          <p:nvPr/>
        </p:nvCxnSpPr>
        <p:spPr bwMode="auto">
          <a:xfrm>
            <a:off x="5283258" y="5297455"/>
            <a:ext cx="0" cy="45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2" name="Rett pilkobling 91">
            <a:extLst>
              <a:ext uri="{FF2B5EF4-FFF2-40B4-BE49-F238E27FC236}">
                <a16:creationId xmlns:a16="http://schemas.microsoft.com/office/drawing/2014/main" id="{431A8F22-BDC7-4C0A-9384-12580F8E2D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3101" y="5284187"/>
            <a:ext cx="242212" cy="463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3" name="Rett pilkobling 92">
            <a:extLst>
              <a:ext uri="{FF2B5EF4-FFF2-40B4-BE49-F238E27FC236}">
                <a16:creationId xmlns:a16="http://schemas.microsoft.com/office/drawing/2014/main" id="{F096A32F-038C-43BC-8A49-069B321B0BD3}"/>
              </a:ext>
            </a:extLst>
          </p:cNvPr>
          <p:cNvCxnSpPr>
            <a:cxnSpLocks/>
          </p:cNvCxnSpPr>
          <p:nvPr/>
        </p:nvCxnSpPr>
        <p:spPr bwMode="auto">
          <a:xfrm>
            <a:off x="4800725" y="4696498"/>
            <a:ext cx="475017" cy="453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5" name="Rett pilkobling 94">
            <a:extLst>
              <a:ext uri="{FF2B5EF4-FFF2-40B4-BE49-F238E27FC236}">
                <a16:creationId xmlns:a16="http://schemas.microsoft.com/office/drawing/2014/main" id="{2DC90764-DD1F-4266-8779-92482CB1E20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7825" y="4696498"/>
            <a:ext cx="1728" cy="463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  <p:cxnSp>
        <p:nvCxnSpPr>
          <p:cNvPr id="98" name="Rett pilkobling 97">
            <a:extLst>
              <a:ext uri="{FF2B5EF4-FFF2-40B4-BE49-F238E27FC236}">
                <a16:creationId xmlns:a16="http://schemas.microsoft.com/office/drawing/2014/main" id="{909A9B13-61A8-4AA2-AF16-00C10A5DAA68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9079" y="4693633"/>
            <a:ext cx="472089" cy="466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18544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25331-56D6-4D3D-84FE-ABBDAFB4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With strides, spatial dimensions will become smaller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6DAF5A-2D28-4780-B888-4CC88219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3825658" cy="4114800"/>
          </a:xfrm>
        </p:spPr>
        <p:txBody>
          <a:bodyPr/>
          <a:lstStyle/>
          <a:p>
            <a:endParaRPr lang="no" sz="1600" dirty="0"/>
          </a:p>
          <a:p>
            <a:r>
              <a:rPr lang="no" sz="1600" dirty="0"/>
              <a:t>Usually some of the of the network capacity is preserved through an increasing number of channels</a:t>
            </a:r>
          </a:p>
          <a:p>
            <a:endParaRPr lang="en-US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EAF491-27DD-4EA1-889E-762F1CD7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42698D-6FFD-4D28-AFBC-BDCF9124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642F78-74AE-494D-AC93-1A02EEF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Shape 919">
            <a:extLst>
              <a:ext uri="{FF2B5EF4-FFF2-40B4-BE49-F238E27FC236}">
                <a16:creationId xmlns:a16="http://schemas.microsoft.com/office/drawing/2014/main" id="{030E6126-9764-4AC6-B199-AE728C0932E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25478"/>
          <a:stretch/>
        </p:blipFill>
        <p:spPr>
          <a:xfrm>
            <a:off x="4037225" y="3293175"/>
            <a:ext cx="4705943" cy="260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9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AAEB1-F9D7-489A-99FE-D2C6148E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Dilated convolutions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0989-BBAD-4CE2-9367-5C2974E6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3888288" cy="4114800"/>
          </a:xfrm>
        </p:spPr>
        <p:txBody>
          <a:bodyPr/>
          <a:lstStyle/>
          <a:p>
            <a:r>
              <a:rPr lang="no" sz="1600" dirty="0"/>
              <a:t>Skipping values in the kernel</a:t>
            </a:r>
          </a:p>
          <a:p>
            <a:endParaRPr lang="no" sz="1600" dirty="0"/>
          </a:p>
          <a:p>
            <a:r>
              <a:rPr lang="no" sz="1600" dirty="0"/>
              <a:t>Same as filling the kernel with every other value as zero</a:t>
            </a:r>
          </a:p>
          <a:p>
            <a:endParaRPr lang="no" sz="1600" dirty="0"/>
          </a:p>
          <a:p>
            <a:r>
              <a:rPr lang="no" sz="1600" dirty="0"/>
              <a:t>Still cover all inputs</a:t>
            </a:r>
          </a:p>
          <a:p>
            <a:endParaRPr lang="no" sz="1600" dirty="0"/>
          </a:p>
          <a:p>
            <a:r>
              <a:rPr lang="no" sz="1600" dirty="0"/>
              <a:t>Larger kernel with no extra parameters</a:t>
            </a:r>
          </a:p>
          <a:p>
            <a:endParaRPr lang="no" sz="1600" dirty="0"/>
          </a:p>
          <a:p>
            <a:endParaRPr lang="en-US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A54BD5-FC09-4E5F-8FD0-F9781EBF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8B1237-B49F-46CD-BAA6-F0EF125F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64C971-373C-4F70-99D4-8A2F2350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Shape 993">
            <a:extLst>
              <a:ext uri="{FF2B5EF4-FFF2-40B4-BE49-F238E27FC236}">
                <a16:creationId xmlns:a16="http://schemas.microsoft.com/office/drawing/2014/main" id="{53F70D5C-BACE-45EC-9348-855B79CF0F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6292" y="2300287"/>
            <a:ext cx="3762375" cy="362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64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E8885-59A1-4FF4-932F-83C58FC3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and Understanding deeper layers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43F715-53CF-470F-9A43-653F5961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/>
              <a:t>Looking at the filer coefficient directly at deeper layer is not meaningful. </a:t>
            </a:r>
          </a:p>
          <a:p>
            <a:endParaRPr lang="en-US" sz="1600" dirty="0"/>
          </a:p>
          <a:p>
            <a:r>
              <a:rPr lang="en-US" sz="1600" dirty="0"/>
              <a:t>Visualization with </a:t>
            </a:r>
            <a:r>
              <a:rPr lang="en-US" sz="1600" dirty="0" err="1"/>
              <a:t>Deconvnet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EBAED5-95F5-4934-978D-56A0A852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C974DF-F353-4F08-A3B5-0CB32D2E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7F9BA9-2518-4426-94C2-41AF1DEC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lassholder for bilde 5" descr="LNCS 8689 - Visualizing and Understanding Convolutional Networks">
            <a:extLst>
              <a:ext uri="{FF2B5EF4-FFF2-40B4-BE49-F238E27FC236}">
                <a16:creationId xmlns:a16="http://schemas.microsoft.com/office/drawing/2014/main" id="{5D5AB317-72AD-431D-953F-A31D7FF6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60" y="4115678"/>
            <a:ext cx="1503634" cy="1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LNCS 8689 - Visualizing and Understanding Convolutional Networks">
            <a:extLst>
              <a:ext uri="{FF2B5EF4-FFF2-40B4-BE49-F238E27FC236}">
                <a16:creationId xmlns:a16="http://schemas.microsoft.com/office/drawing/2014/main" id="{21F22D76-CEFF-4E8B-A834-914E322BF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77" y="4118767"/>
            <a:ext cx="1468462" cy="1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LNCS 8689 - Visualizing and Understanding Convolutional Networks">
            <a:extLst>
              <a:ext uri="{FF2B5EF4-FFF2-40B4-BE49-F238E27FC236}">
                <a16:creationId xmlns:a16="http://schemas.microsoft.com/office/drawing/2014/main" id="{40FA260A-CF9C-42F1-AFB3-C836ED8D7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21" y="4118768"/>
            <a:ext cx="1530973" cy="1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ssholder for bilde 5" descr="LNCS 8689 - Visualizing and Understanding Convolutional Networks">
            <a:extLst>
              <a:ext uri="{FF2B5EF4-FFF2-40B4-BE49-F238E27FC236}">
                <a16:creationId xmlns:a16="http://schemas.microsoft.com/office/drawing/2014/main" id="{B5CEAF87-BD77-4190-9E59-FFD036F6C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77" y="4118768"/>
            <a:ext cx="1530973" cy="15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ssholder for bilde 5" descr="LNCS 8689 - Visualizing and Understanding Convolutional Networks">
            <a:extLst>
              <a:ext uri="{FF2B5EF4-FFF2-40B4-BE49-F238E27FC236}">
                <a16:creationId xmlns:a16="http://schemas.microsoft.com/office/drawing/2014/main" id="{F365B7D1-7866-4F15-8DF4-C9600821B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6" y="4115678"/>
            <a:ext cx="1421404" cy="1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E1AA171-DBA9-41E7-ACDE-CB36EC416B60}"/>
              </a:ext>
            </a:extLst>
          </p:cNvPr>
          <p:cNvSpPr txBox="1"/>
          <p:nvPr/>
        </p:nvSpPr>
        <p:spPr>
          <a:xfrm>
            <a:off x="728330" y="364236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128D26C-F0DE-4FD4-89A7-856518482721}"/>
              </a:ext>
            </a:extLst>
          </p:cNvPr>
          <p:cNvSpPr txBox="1"/>
          <p:nvPr/>
        </p:nvSpPr>
        <p:spPr>
          <a:xfrm>
            <a:off x="2290043" y="362518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BF16C60-2823-4D1E-8E5F-888E51AEB04B}"/>
              </a:ext>
            </a:extLst>
          </p:cNvPr>
          <p:cNvSpPr txBox="1"/>
          <p:nvPr/>
        </p:nvSpPr>
        <p:spPr>
          <a:xfrm>
            <a:off x="3921674" y="361575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32F87D7-FA9E-428A-B5EA-87342C009C90}"/>
              </a:ext>
            </a:extLst>
          </p:cNvPr>
          <p:cNvSpPr txBox="1"/>
          <p:nvPr/>
        </p:nvSpPr>
        <p:spPr>
          <a:xfrm>
            <a:off x="5553305" y="360438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4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5E604D4-5D8A-4AAC-97A8-9459E5BCDE4E}"/>
              </a:ext>
            </a:extLst>
          </p:cNvPr>
          <p:cNvSpPr txBox="1"/>
          <p:nvPr/>
        </p:nvSpPr>
        <p:spPr>
          <a:xfrm>
            <a:off x="7243529" y="363099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5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10460C-63EC-465C-AEEE-A7A1A22D4228}"/>
              </a:ext>
            </a:extLst>
          </p:cNvPr>
          <p:cNvSpPr/>
          <p:nvPr/>
        </p:nvSpPr>
        <p:spPr>
          <a:xfrm>
            <a:off x="457200" y="5622816"/>
            <a:ext cx="6291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Source Sans Pro"/>
              </a:rPr>
              <a:t>Zeiler</a:t>
            </a:r>
            <a:r>
              <a:rPr lang="en-US" sz="1200" dirty="0">
                <a:latin typeface="Source Sans Pro"/>
              </a:rPr>
              <a:t> M.D., Fergus R. (2014) Visualizing and Understanding Convolutional Networks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04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AE85E-B4FA-4FAF-A809-E8987966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learning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098CE2-46EA-4117-8A43-38B46832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6309360" cy="934024"/>
          </a:xfrm>
        </p:spPr>
        <p:txBody>
          <a:bodyPr/>
          <a:lstStyle/>
          <a:p>
            <a:r>
              <a:rPr lang="en-US" sz="1600" dirty="0"/>
              <a:t>A convolution neural network is built up as a hierarchy were the complexity (abstraction) is increased by depth.</a:t>
            </a:r>
          </a:p>
          <a:p>
            <a:endParaRPr lang="en-US" sz="1600" dirty="0"/>
          </a:p>
          <a:p>
            <a:r>
              <a:rPr lang="en-US" sz="1600" dirty="0"/>
              <a:t>A hierarchical structure is parameter efficient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84441F-E7F8-48F8-AB99-E09FD92A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21.2.2018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DE5491-1E15-4268-97D7-D2B0C01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1DA5E7-9705-4B5F-95C5-AE12AF6A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Shape 364">
            <a:extLst>
              <a:ext uri="{FF2B5EF4-FFF2-40B4-BE49-F238E27FC236}">
                <a16:creationId xmlns:a16="http://schemas.microsoft.com/office/drawing/2014/main" id="{FAAEA66F-A954-488F-99AB-C29B9DDA460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4500" y="3607496"/>
            <a:ext cx="5839715" cy="241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55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636E7F-1EC5-4182-B5B4-10590EE5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Deep learning frameworks?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0A1CF-46EA-4F3B-92CB-DB626C7A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Speed:</a:t>
            </a:r>
          </a:p>
          <a:p>
            <a:pPr lvl="1"/>
            <a:r>
              <a:rPr lang="en-US" sz="1200" dirty="0"/>
              <a:t>Fast GPU/CPU implementation of matrix multiplication, convolutions and backpropagation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600" b="1" dirty="0"/>
              <a:t>Automatic differentiations</a:t>
            </a:r>
            <a:r>
              <a:rPr lang="en-US" sz="1600" dirty="0"/>
              <a:t>:</a:t>
            </a:r>
          </a:p>
          <a:p>
            <a:pPr lvl="1"/>
            <a:r>
              <a:rPr lang="en-US" sz="1200" dirty="0"/>
              <a:t>Pre-implementation of the most common functions and it’s gradients.</a:t>
            </a:r>
          </a:p>
          <a:p>
            <a:pPr lvl="1"/>
            <a:endParaRPr lang="en-US" sz="1200" dirty="0"/>
          </a:p>
          <a:p>
            <a:r>
              <a:rPr lang="en-US" sz="1600" b="1" dirty="0"/>
              <a:t>Reuse:</a:t>
            </a:r>
          </a:p>
          <a:p>
            <a:pPr lvl="1"/>
            <a:r>
              <a:rPr lang="en-US" sz="1200" dirty="0"/>
              <a:t>Easy to reuse other people’s models </a:t>
            </a:r>
          </a:p>
          <a:p>
            <a:pPr lvl="1"/>
            <a:endParaRPr lang="en-US" sz="1200" dirty="0"/>
          </a:p>
          <a:p>
            <a:r>
              <a:rPr lang="en-US" sz="1600" b="1" dirty="0"/>
              <a:t>Less error prone:</a:t>
            </a:r>
          </a:p>
          <a:p>
            <a:pPr lvl="1"/>
            <a:r>
              <a:rPr lang="en-US" sz="1200" dirty="0"/>
              <a:t>The more code you write yourself, the more errors</a:t>
            </a:r>
          </a:p>
          <a:p>
            <a:pPr lvl="1"/>
            <a:endParaRPr lang="en-US" sz="12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1C219B-8861-4008-B61B-1177BEFE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C1E7C5-FF76-4576-AD4C-C06816B8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B6F99E74-5B96-4FF9-8B85-C11D25A7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54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  <a:p>
            <a:r>
              <a:rPr lang="en-US" dirty="0"/>
              <a:t>Convolutional neural networks</a:t>
            </a:r>
          </a:p>
          <a:p>
            <a:r>
              <a:rPr lang="en-US" b="1" dirty="0"/>
              <a:t>Generalization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dirty="0"/>
              <a:t>Deep reinforcement learning</a:t>
            </a:r>
          </a:p>
          <a:p>
            <a:endParaRPr lang="en-US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611187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FADC5B-EB7F-491C-8F13-C9F1D2FC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3180236-FD18-4045-AF2B-899D007F1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199"/>
                <a:ext cx="7696200" cy="4471851"/>
              </a:xfrm>
            </p:spPr>
            <p:txBody>
              <a:bodyPr/>
              <a:lstStyle/>
              <a:p>
                <a:r>
                  <a:rPr lang="en-US" b="1" dirty="0"/>
                  <a:t>Formalization supervised learning: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nb-NO" b="1" dirty="0"/>
              </a:p>
              <a:p>
                <a:pPr lvl="1"/>
                <a:r>
                  <a:rPr lang="en-US" dirty="0"/>
                  <a:t>Target function: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groupChr>
                      <m:groupChrPr>
                        <m:chr m:val="→"/>
                        <m:pos m:val="to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⋅⋅⋅  ,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nb-NO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Hypothesis: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groupChr>
                      <m:groupChrPr>
                        <m:chr m:val="→"/>
                        <m:pos m:val="top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Example: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/>
                  <a:t>Hypothesis set: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dirty="0"/>
                  <a:t>A h</a:t>
                </a:r>
                <a:r>
                  <a:rPr lang="no" dirty="0"/>
                  <a:t>ypothesis: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83180236-FD18-4045-AF2B-899D007F1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199"/>
                <a:ext cx="7696200" cy="4471851"/>
              </a:xfrm>
              <a:blipFill>
                <a:blip r:embed="rId2"/>
                <a:stretch>
                  <a:fillRect l="-317"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0695B3A-CA36-430B-B8A0-4D77AD07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A948806-068C-470A-8C77-5237A0C30630}"/>
              </a:ext>
            </a:extLst>
          </p:cNvPr>
          <p:cNvCxnSpPr/>
          <p:nvPr/>
        </p:nvCxnSpPr>
        <p:spPr bwMode="auto">
          <a:xfrm>
            <a:off x="2038350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40B60DD7-6560-4455-9C9B-19A6A3D74DF9}"/>
              </a:ext>
            </a:extLst>
          </p:cNvPr>
          <p:cNvCxnSpPr/>
          <p:nvPr/>
        </p:nvCxnSpPr>
        <p:spPr bwMode="auto">
          <a:xfrm>
            <a:off x="2667000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FCD1DAA-CF79-492C-A9A6-1D1ACD130ECC}"/>
              </a:ext>
            </a:extLst>
          </p:cNvPr>
          <p:cNvCxnSpPr/>
          <p:nvPr/>
        </p:nvCxnSpPr>
        <p:spPr bwMode="auto">
          <a:xfrm>
            <a:off x="3267075" y="4029075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78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A713B-C180-458A-84D3-F929C801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78E76B-28BF-48D9-9FB3-4B1A31A0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595179" cy="4114800"/>
          </a:xfrm>
        </p:spPr>
        <p:txBody>
          <a:bodyPr/>
          <a:lstStyle/>
          <a:p>
            <a:r>
              <a:rPr lang="en-US" b="1" dirty="0"/>
              <a:t>In-sample </a:t>
            </a:r>
            <a:r>
              <a:rPr lang="en-US" dirty="0"/>
              <a:t>(colored): Training data available to find your solution.</a:t>
            </a:r>
          </a:p>
          <a:p>
            <a:endParaRPr lang="en-US" dirty="0"/>
          </a:p>
          <a:p>
            <a:r>
              <a:rPr lang="en-US" b="1" dirty="0"/>
              <a:t>Out-of-sample </a:t>
            </a:r>
            <a:r>
              <a:rPr lang="en-US" dirty="0"/>
              <a:t>(gray): Data from the real world, the hypothesis will be used for.</a:t>
            </a:r>
          </a:p>
          <a:p>
            <a:endParaRPr lang="en-US" b="1" dirty="0"/>
          </a:p>
          <a:p>
            <a:r>
              <a:rPr lang="en-US" b="1" dirty="0"/>
              <a:t>Final hypothesis:</a:t>
            </a:r>
          </a:p>
          <a:p>
            <a:r>
              <a:rPr lang="en-US" b="1" dirty="0"/>
              <a:t>Target hypothesis:</a:t>
            </a:r>
          </a:p>
          <a:p>
            <a:endParaRPr lang="en-US" b="1" dirty="0"/>
          </a:p>
          <a:p>
            <a:r>
              <a:rPr lang="en-US" b="1" dirty="0"/>
              <a:t>Generalization: </a:t>
            </a:r>
            <a:r>
              <a:rPr lang="en-US" dirty="0"/>
              <a:t>Difference between the    in-sample error and the out-of-sample error</a:t>
            </a:r>
          </a:p>
          <a:p>
            <a:endParaRPr lang="en-US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8E000A-3755-435A-9750-962576D5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Shape 173">
            <a:extLst>
              <a:ext uri="{FF2B5EF4-FFF2-40B4-BE49-F238E27FC236}">
                <a16:creationId xmlns:a16="http://schemas.microsoft.com/office/drawing/2014/main" id="{BF069CC1-9774-4BD7-BF85-54941D526DD3}"/>
              </a:ext>
            </a:extLst>
          </p:cNvPr>
          <p:cNvSpPr/>
          <p:nvPr/>
        </p:nvSpPr>
        <p:spPr>
          <a:xfrm>
            <a:off x="6582100" y="3441450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74">
            <a:extLst>
              <a:ext uri="{FF2B5EF4-FFF2-40B4-BE49-F238E27FC236}">
                <a16:creationId xmlns:a16="http://schemas.microsoft.com/office/drawing/2014/main" id="{C2E6AAA9-7CFA-4169-B4BD-89A6446F14A3}"/>
              </a:ext>
            </a:extLst>
          </p:cNvPr>
          <p:cNvSpPr/>
          <p:nvPr/>
        </p:nvSpPr>
        <p:spPr>
          <a:xfrm>
            <a:off x="7010400" y="4539775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75">
            <a:extLst>
              <a:ext uri="{FF2B5EF4-FFF2-40B4-BE49-F238E27FC236}">
                <a16:creationId xmlns:a16="http://schemas.microsoft.com/office/drawing/2014/main" id="{4B53630A-60F9-4CC7-8700-42E40525911B}"/>
              </a:ext>
            </a:extLst>
          </p:cNvPr>
          <p:cNvSpPr/>
          <p:nvPr/>
        </p:nvSpPr>
        <p:spPr>
          <a:xfrm>
            <a:off x="8095575" y="4271775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76">
            <a:extLst>
              <a:ext uri="{FF2B5EF4-FFF2-40B4-BE49-F238E27FC236}">
                <a16:creationId xmlns:a16="http://schemas.microsoft.com/office/drawing/2014/main" id="{A3CCA46D-1DF0-4BBB-AC5D-120D372C0941}"/>
              </a:ext>
            </a:extLst>
          </p:cNvPr>
          <p:cNvSpPr/>
          <p:nvPr/>
        </p:nvSpPr>
        <p:spPr>
          <a:xfrm>
            <a:off x="7564825" y="3327282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177">
            <a:extLst>
              <a:ext uri="{FF2B5EF4-FFF2-40B4-BE49-F238E27FC236}">
                <a16:creationId xmlns:a16="http://schemas.microsoft.com/office/drawing/2014/main" id="{B367F0B3-275C-48CF-9F5E-B5A6176D80F6}"/>
              </a:ext>
            </a:extLst>
          </p:cNvPr>
          <p:cNvCxnSpPr>
            <a:cxnSpLocks/>
          </p:cNvCxnSpPr>
          <p:nvPr/>
        </p:nvCxnSpPr>
        <p:spPr>
          <a:xfrm>
            <a:off x="5620130" y="3772600"/>
            <a:ext cx="3414627" cy="560703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78">
            <a:extLst>
              <a:ext uri="{FF2B5EF4-FFF2-40B4-BE49-F238E27FC236}">
                <a16:creationId xmlns:a16="http://schemas.microsoft.com/office/drawing/2014/main" id="{FDCF6487-A02A-4464-A4A8-6D06AAB238FB}"/>
              </a:ext>
            </a:extLst>
          </p:cNvPr>
          <p:cNvSpPr/>
          <p:nvPr/>
        </p:nvSpPr>
        <p:spPr>
          <a:xfrm>
            <a:off x="7872375" y="473687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79">
            <a:extLst>
              <a:ext uri="{FF2B5EF4-FFF2-40B4-BE49-F238E27FC236}">
                <a16:creationId xmlns:a16="http://schemas.microsoft.com/office/drawing/2014/main" id="{1DF956C7-19FF-4339-8AEC-7224D54759B0}"/>
              </a:ext>
            </a:extLst>
          </p:cNvPr>
          <p:cNvSpPr/>
          <p:nvPr/>
        </p:nvSpPr>
        <p:spPr>
          <a:xfrm>
            <a:off x="6479924" y="509880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80">
            <a:extLst>
              <a:ext uri="{FF2B5EF4-FFF2-40B4-BE49-F238E27FC236}">
                <a16:creationId xmlns:a16="http://schemas.microsoft.com/office/drawing/2014/main" id="{511EF856-0848-4F5E-817E-F2C7A73BBE8C}"/>
              </a:ext>
            </a:extLst>
          </p:cNvPr>
          <p:cNvSpPr/>
          <p:nvPr/>
        </p:nvSpPr>
        <p:spPr>
          <a:xfrm>
            <a:off x="7453225" y="270533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81">
            <a:extLst>
              <a:ext uri="{FF2B5EF4-FFF2-40B4-BE49-F238E27FC236}">
                <a16:creationId xmlns:a16="http://schemas.microsoft.com/office/drawing/2014/main" id="{8B3B0F17-DDEE-4551-8CB3-8014B7BCC044}"/>
              </a:ext>
            </a:extLst>
          </p:cNvPr>
          <p:cNvSpPr/>
          <p:nvPr/>
        </p:nvSpPr>
        <p:spPr>
          <a:xfrm>
            <a:off x="6321291" y="270533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78">
            <a:extLst>
              <a:ext uri="{FF2B5EF4-FFF2-40B4-BE49-F238E27FC236}">
                <a16:creationId xmlns:a16="http://schemas.microsoft.com/office/drawing/2014/main" id="{1D17F6A9-69E6-486E-8E73-7D5E3E220847}"/>
              </a:ext>
            </a:extLst>
          </p:cNvPr>
          <p:cNvSpPr/>
          <p:nvPr/>
        </p:nvSpPr>
        <p:spPr>
          <a:xfrm>
            <a:off x="7331100" y="426000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0">
            <a:extLst>
              <a:ext uri="{FF2B5EF4-FFF2-40B4-BE49-F238E27FC236}">
                <a16:creationId xmlns:a16="http://schemas.microsoft.com/office/drawing/2014/main" id="{DD8A3818-FB26-410C-9872-91CEAB0C34EE}"/>
              </a:ext>
            </a:extLst>
          </p:cNvPr>
          <p:cNvSpPr/>
          <p:nvPr/>
        </p:nvSpPr>
        <p:spPr>
          <a:xfrm>
            <a:off x="8318775" y="3674050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74">
            <a:extLst>
              <a:ext uri="{FF2B5EF4-FFF2-40B4-BE49-F238E27FC236}">
                <a16:creationId xmlns:a16="http://schemas.microsoft.com/office/drawing/2014/main" id="{629A5D87-6B0C-4F8B-9FB9-0164E67F1C46}"/>
              </a:ext>
            </a:extLst>
          </p:cNvPr>
          <p:cNvSpPr/>
          <p:nvPr/>
        </p:nvSpPr>
        <p:spPr>
          <a:xfrm>
            <a:off x="6127054" y="4021563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4">
            <a:extLst>
              <a:ext uri="{FF2B5EF4-FFF2-40B4-BE49-F238E27FC236}">
                <a16:creationId xmlns:a16="http://schemas.microsoft.com/office/drawing/2014/main" id="{68405D58-0B83-409A-B32D-3746F9E27304}"/>
              </a:ext>
            </a:extLst>
          </p:cNvPr>
          <p:cNvSpPr/>
          <p:nvPr/>
        </p:nvSpPr>
        <p:spPr>
          <a:xfrm>
            <a:off x="8782594" y="388485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" name="Shape 177">
            <a:extLst>
              <a:ext uri="{FF2B5EF4-FFF2-40B4-BE49-F238E27FC236}">
                <a16:creationId xmlns:a16="http://schemas.microsoft.com/office/drawing/2014/main" id="{964B13ED-D466-453A-8903-097D6E61C2A2}"/>
              </a:ext>
            </a:extLst>
          </p:cNvPr>
          <p:cNvCxnSpPr>
            <a:cxnSpLocks/>
          </p:cNvCxnSpPr>
          <p:nvPr/>
        </p:nvCxnSpPr>
        <p:spPr>
          <a:xfrm flipV="1">
            <a:off x="6127054" y="3816079"/>
            <a:ext cx="2907703" cy="533877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" name="Shape 177">
            <a:extLst>
              <a:ext uri="{FF2B5EF4-FFF2-40B4-BE49-F238E27FC236}">
                <a16:creationId xmlns:a16="http://schemas.microsoft.com/office/drawing/2014/main" id="{FDF8A01A-3D1E-4BD9-A331-69367DA04DF1}"/>
              </a:ext>
            </a:extLst>
          </p:cNvPr>
          <p:cNvCxnSpPr>
            <a:cxnSpLocks/>
          </p:cNvCxnSpPr>
          <p:nvPr/>
        </p:nvCxnSpPr>
        <p:spPr>
          <a:xfrm>
            <a:off x="3337599" y="4119333"/>
            <a:ext cx="497740" cy="78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177">
            <a:extLst>
              <a:ext uri="{FF2B5EF4-FFF2-40B4-BE49-F238E27FC236}">
                <a16:creationId xmlns:a16="http://schemas.microsoft.com/office/drawing/2014/main" id="{802872DC-0146-4B70-A85A-A57C6F5E2EC2}"/>
              </a:ext>
            </a:extLst>
          </p:cNvPr>
          <p:cNvCxnSpPr>
            <a:cxnSpLocks/>
          </p:cNvCxnSpPr>
          <p:nvPr/>
        </p:nvCxnSpPr>
        <p:spPr>
          <a:xfrm>
            <a:off x="3337599" y="3816079"/>
            <a:ext cx="497740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426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850AC-F46D-47BB-BD3E-66DD1D7C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expected out-of-sample error?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63E2-83DB-4EAA-A783-588D52A5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50" y="1981200"/>
            <a:ext cx="3909616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For a randomly selected hypothesis</a:t>
            </a:r>
          </a:p>
          <a:p>
            <a:endParaRPr lang="en-US" dirty="0"/>
          </a:p>
          <a:p>
            <a:r>
              <a:rPr lang="en-US" dirty="0"/>
              <a:t>The closest error approximation is the </a:t>
            </a:r>
            <a:r>
              <a:rPr lang="en-US" b="1" dirty="0"/>
              <a:t>in-sample</a:t>
            </a:r>
            <a:r>
              <a:rPr lang="en-US" dirty="0"/>
              <a:t>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648BBD-4B8A-4441-879B-4295FF0F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Shape 214">
            <a:extLst>
              <a:ext uri="{FF2B5EF4-FFF2-40B4-BE49-F238E27FC236}">
                <a16:creationId xmlns:a16="http://schemas.microsoft.com/office/drawing/2014/main" id="{43BC08C7-FE11-4E3D-9F46-7048E1418B7D}"/>
              </a:ext>
            </a:extLst>
          </p:cNvPr>
          <p:cNvSpPr/>
          <p:nvPr/>
        </p:nvSpPr>
        <p:spPr>
          <a:xfrm>
            <a:off x="5965056" y="3314671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5">
            <a:extLst>
              <a:ext uri="{FF2B5EF4-FFF2-40B4-BE49-F238E27FC236}">
                <a16:creationId xmlns:a16="http://schemas.microsoft.com/office/drawing/2014/main" id="{9E268F74-BC0F-4EDC-9CDE-C3457AFDD22A}"/>
              </a:ext>
            </a:extLst>
          </p:cNvPr>
          <p:cNvSpPr/>
          <p:nvPr/>
        </p:nvSpPr>
        <p:spPr>
          <a:xfrm>
            <a:off x="6393356" y="441299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16">
            <a:extLst>
              <a:ext uri="{FF2B5EF4-FFF2-40B4-BE49-F238E27FC236}">
                <a16:creationId xmlns:a16="http://schemas.microsoft.com/office/drawing/2014/main" id="{962FB04C-4DBC-4494-99DF-97F82BA04A7C}"/>
              </a:ext>
            </a:extLst>
          </p:cNvPr>
          <p:cNvSpPr/>
          <p:nvPr/>
        </p:nvSpPr>
        <p:spPr>
          <a:xfrm>
            <a:off x="7478531" y="414499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17">
            <a:extLst>
              <a:ext uri="{FF2B5EF4-FFF2-40B4-BE49-F238E27FC236}">
                <a16:creationId xmlns:a16="http://schemas.microsoft.com/office/drawing/2014/main" id="{90857121-5A34-43F2-B6C5-A1B7A42557A6}"/>
              </a:ext>
            </a:extLst>
          </p:cNvPr>
          <p:cNvSpPr/>
          <p:nvPr/>
        </p:nvSpPr>
        <p:spPr>
          <a:xfrm>
            <a:off x="6947781" y="3377721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18">
            <a:extLst>
              <a:ext uri="{FF2B5EF4-FFF2-40B4-BE49-F238E27FC236}">
                <a16:creationId xmlns:a16="http://schemas.microsoft.com/office/drawing/2014/main" id="{BE3617C2-161A-4333-AF44-D1772DA2642A}"/>
              </a:ext>
            </a:extLst>
          </p:cNvPr>
          <p:cNvCxnSpPr>
            <a:cxnSpLocks/>
          </p:cNvCxnSpPr>
          <p:nvPr/>
        </p:nvCxnSpPr>
        <p:spPr>
          <a:xfrm flipV="1">
            <a:off x="5712737" y="3143844"/>
            <a:ext cx="2499375" cy="168870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19">
            <a:extLst>
              <a:ext uri="{FF2B5EF4-FFF2-40B4-BE49-F238E27FC236}">
                <a16:creationId xmlns:a16="http://schemas.microsoft.com/office/drawing/2014/main" id="{61150CA5-8793-46CE-B45D-B73407C9E980}"/>
              </a:ext>
            </a:extLst>
          </p:cNvPr>
          <p:cNvSpPr/>
          <p:nvPr/>
        </p:nvSpPr>
        <p:spPr>
          <a:xfrm>
            <a:off x="5965056" y="4053671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20">
            <a:extLst>
              <a:ext uri="{FF2B5EF4-FFF2-40B4-BE49-F238E27FC236}">
                <a16:creationId xmlns:a16="http://schemas.microsoft.com/office/drawing/2014/main" id="{B9B8F754-8087-47F4-8816-1508A7B9F140}"/>
              </a:ext>
            </a:extLst>
          </p:cNvPr>
          <p:cNvSpPr/>
          <p:nvPr/>
        </p:nvSpPr>
        <p:spPr>
          <a:xfrm>
            <a:off x="6667106" y="273294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21">
            <a:extLst>
              <a:ext uri="{FF2B5EF4-FFF2-40B4-BE49-F238E27FC236}">
                <a16:creationId xmlns:a16="http://schemas.microsoft.com/office/drawing/2014/main" id="{19B9B4C8-0E44-4F6D-80AF-FE94A7D00CE8}"/>
              </a:ext>
            </a:extLst>
          </p:cNvPr>
          <p:cNvSpPr/>
          <p:nvPr/>
        </p:nvSpPr>
        <p:spPr>
          <a:xfrm>
            <a:off x="7590431" y="354524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22">
            <a:extLst>
              <a:ext uri="{FF2B5EF4-FFF2-40B4-BE49-F238E27FC236}">
                <a16:creationId xmlns:a16="http://schemas.microsoft.com/office/drawing/2014/main" id="{C857315A-33D8-4D51-8F0C-0EBC9C83B5DB}"/>
              </a:ext>
            </a:extLst>
          </p:cNvPr>
          <p:cNvSpPr/>
          <p:nvPr/>
        </p:nvSpPr>
        <p:spPr>
          <a:xfrm>
            <a:off x="7054306" y="507464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3">
            <a:extLst>
              <a:ext uri="{FF2B5EF4-FFF2-40B4-BE49-F238E27FC236}">
                <a16:creationId xmlns:a16="http://schemas.microsoft.com/office/drawing/2014/main" id="{2391795C-EC3A-4B08-BD2C-6858B02B5B31}"/>
              </a:ext>
            </a:extLst>
          </p:cNvPr>
          <p:cNvSpPr/>
          <p:nvPr/>
        </p:nvSpPr>
        <p:spPr>
          <a:xfrm>
            <a:off x="6724581" y="5328221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73">
            <a:extLst>
              <a:ext uri="{FF2B5EF4-FFF2-40B4-BE49-F238E27FC236}">
                <a16:creationId xmlns:a16="http://schemas.microsoft.com/office/drawing/2014/main" id="{27C4BB37-1DCD-4493-B89D-C116A5D5F33C}"/>
              </a:ext>
            </a:extLst>
          </p:cNvPr>
          <p:cNvSpPr/>
          <p:nvPr/>
        </p:nvSpPr>
        <p:spPr>
          <a:xfrm>
            <a:off x="6508291" y="3523258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73">
            <a:extLst>
              <a:ext uri="{FF2B5EF4-FFF2-40B4-BE49-F238E27FC236}">
                <a16:creationId xmlns:a16="http://schemas.microsoft.com/office/drawing/2014/main" id="{401C5856-FE73-40FA-BE10-5D184783C487}"/>
              </a:ext>
            </a:extLst>
          </p:cNvPr>
          <p:cNvSpPr/>
          <p:nvPr/>
        </p:nvSpPr>
        <p:spPr>
          <a:xfrm>
            <a:off x="7013846" y="410513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73">
            <a:extLst>
              <a:ext uri="{FF2B5EF4-FFF2-40B4-BE49-F238E27FC236}">
                <a16:creationId xmlns:a16="http://schemas.microsoft.com/office/drawing/2014/main" id="{5DB75441-933D-46D9-841B-2EA1D13D44C7}"/>
              </a:ext>
            </a:extLst>
          </p:cNvPr>
          <p:cNvSpPr/>
          <p:nvPr/>
        </p:nvSpPr>
        <p:spPr>
          <a:xfrm>
            <a:off x="7478531" y="2831203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173">
            <a:extLst>
              <a:ext uri="{FF2B5EF4-FFF2-40B4-BE49-F238E27FC236}">
                <a16:creationId xmlns:a16="http://schemas.microsoft.com/office/drawing/2014/main" id="{1F885C9F-7634-41B4-BCDE-3CEF4B7D3321}"/>
              </a:ext>
            </a:extLst>
          </p:cNvPr>
          <p:cNvSpPr/>
          <p:nvPr/>
        </p:nvSpPr>
        <p:spPr>
          <a:xfrm>
            <a:off x="6195166" y="5046350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173">
            <a:extLst>
              <a:ext uri="{FF2B5EF4-FFF2-40B4-BE49-F238E27FC236}">
                <a16:creationId xmlns:a16="http://schemas.microsoft.com/office/drawing/2014/main" id="{E07EB208-9069-4644-8DE3-24CAACEDE4B1}"/>
              </a:ext>
            </a:extLst>
          </p:cNvPr>
          <p:cNvSpPr/>
          <p:nvPr/>
        </p:nvSpPr>
        <p:spPr>
          <a:xfrm>
            <a:off x="8135354" y="498329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173">
            <a:extLst>
              <a:ext uri="{FF2B5EF4-FFF2-40B4-BE49-F238E27FC236}">
                <a16:creationId xmlns:a16="http://schemas.microsoft.com/office/drawing/2014/main" id="{9234E07E-8E18-43A3-A97B-F064E4C6866E}"/>
              </a:ext>
            </a:extLst>
          </p:cNvPr>
          <p:cNvSpPr/>
          <p:nvPr/>
        </p:nvSpPr>
        <p:spPr>
          <a:xfrm>
            <a:off x="5426016" y="3651876"/>
            <a:ext cx="223200" cy="19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8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D48BE6-B9EA-4D61-9D0A-156E03D7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training?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433CFF-B0EA-4851-9F92-A6B1527C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178710" cy="4114800"/>
          </a:xfrm>
        </p:spPr>
        <p:txBody>
          <a:bodyPr/>
          <a:lstStyle/>
          <a:p>
            <a:r>
              <a:rPr lang="en-US" dirty="0"/>
              <a:t>A general view of training:</a:t>
            </a:r>
          </a:p>
          <a:p>
            <a:endParaRPr lang="en-US" dirty="0"/>
          </a:p>
          <a:p>
            <a:pPr lvl="1"/>
            <a:r>
              <a:rPr lang="en-US" dirty="0"/>
              <a:t>Training is a search through possible hypothesis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in-sample data to find the best hypothesis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C03154-4801-457A-8DD8-755A2FE8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Shape 201">
            <a:extLst>
              <a:ext uri="{FF2B5EF4-FFF2-40B4-BE49-F238E27FC236}">
                <a16:creationId xmlns:a16="http://schemas.microsoft.com/office/drawing/2014/main" id="{B5A35E8B-A0E1-4D35-80A7-26DAB2EA7600}"/>
              </a:ext>
            </a:extLst>
          </p:cNvPr>
          <p:cNvSpPr/>
          <p:nvPr/>
        </p:nvSpPr>
        <p:spPr>
          <a:xfrm>
            <a:off x="6211625" y="2454150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02">
            <a:extLst>
              <a:ext uri="{FF2B5EF4-FFF2-40B4-BE49-F238E27FC236}">
                <a16:creationId xmlns:a16="http://schemas.microsoft.com/office/drawing/2014/main" id="{E75B847F-A1B0-4B90-AA8C-FAC8EC89E51C}"/>
              </a:ext>
            </a:extLst>
          </p:cNvPr>
          <p:cNvSpPr/>
          <p:nvPr/>
        </p:nvSpPr>
        <p:spPr>
          <a:xfrm>
            <a:off x="6639925" y="355247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03">
            <a:extLst>
              <a:ext uri="{FF2B5EF4-FFF2-40B4-BE49-F238E27FC236}">
                <a16:creationId xmlns:a16="http://schemas.microsoft.com/office/drawing/2014/main" id="{9E3C8807-67FC-49EC-9E9F-1DD241CAA636}"/>
              </a:ext>
            </a:extLst>
          </p:cNvPr>
          <p:cNvSpPr/>
          <p:nvPr/>
        </p:nvSpPr>
        <p:spPr>
          <a:xfrm>
            <a:off x="7725100" y="3284475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04">
            <a:extLst>
              <a:ext uri="{FF2B5EF4-FFF2-40B4-BE49-F238E27FC236}">
                <a16:creationId xmlns:a16="http://schemas.microsoft.com/office/drawing/2014/main" id="{BC43B143-6ADF-4C63-BE5A-9AA3D9194EB2}"/>
              </a:ext>
            </a:extLst>
          </p:cNvPr>
          <p:cNvSpPr/>
          <p:nvPr/>
        </p:nvSpPr>
        <p:spPr>
          <a:xfrm>
            <a:off x="7194350" y="2517200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05">
            <a:extLst>
              <a:ext uri="{FF2B5EF4-FFF2-40B4-BE49-F238E27FC236}">
                <a16:creationId xmlns:a16="http://schemas.microsoft.com/office/drawing/2014/main" id="{C3309300-3B97-4A70-A57C-E845DD44A4FA}"/>
              </a:ext>
            </a:extLst>
          </p:cNvPr>
          <p:cNvCxnSpPr/>
          <p:nvPr/>
        </p:nvCxnSpPr>
        <p:spPr>
          <a:xfrm>
            <a:off x="5496971" y="2966275"/>
            <a:ext cx="3179400" cy="22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06">
            <a:extLst>
              <a:ext uri="{FF2B5EF4-FFF2-40B4-BE49-F238E27FC236}">
                <a16:creationId xmlns:a16="http://schemas.microsoft.com/office/drawing/2014/main" id="{7A798FB3-37F2-42EC-AADB-36D3D72BBAAF}"/>
              </a:ext>
            </a:extLst>
          </p:cNvPr>
          <p:cNvCxnSpPr/>
          <p:nvPr/>
        </p:nvCxnSpPr>
        <p:spPr>
          <a:xfrm>
            <a:off x="5607275" y="2506700"/>
            <a:ext cx="2522400" cy="14451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07">
            <a:extLst>
              <a:ext uri="{FF2B5EF4-FFF2-40B4-BE49-F238E27FC236}">
                <a16:creationId xmlns:a16="http://schemas.microsoft.com/office/drawing/2014/main" id="{3C29636A-92A9-4BEC-BAFE-88C67673566E}"/>
              </a:ext>
            </a:extLst>
          </p:cNvPr>
          <p:cNvCxnSpPr/>
          <p:nvPr/>
        </p:nvCxnSpPr>
        <p:spPr>
          <a:xfrm>
            <a:off x="6697725" y="1981200"/>
            <a:ext cx="932700" cy="2272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E7E5E144-A556-4B9B-97AD-86BA8F37C451}"/>
                  </a:ext>
                </a:extLst>
              </p:cNvPr>
              <p:cNvSpPr txBox="1"/>
              <p:nvPr/>
            </p:nvSpPr>
            <p:spPr>
              <a:xfrm>
                <a:off x="7497023" y="4230471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E7E5E144-A556-4B9B-97AD-86BA8F37C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023" y="4230471"/>
                <a:ext cx="45127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D9057B78-3B7A-4B2A-99A8-C8B59D16E366}"/>
                  </a:ext>
                </a:extLst>
              </p:cNvPr>
              <p:cNvSpPr txBox="1"/>
              <p:nvPr/>
            </p:nvSpPr>
            <p:spPr>
              <a:xfrm>
                <a:off x="8627136" y="3020498"/>
                <a:ext cx="4465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D9057B78-3B7A-4B2A-99A8-C8B59D16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136" y="3020498"/>
                <a:ext cx="44653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3A188AD-7950-471C-88D6-D11EA6946B9B}"/>
                  </a:ext>
                </a:extLst>
              </p:cNvPr>
              <p:cNvSpPr txBox="1"/>
              <p:nvPr/>
            </p:nvSpPr>
            <p:spPr>
              <a:xfrm>
                <a:off x="8064921" y="3855708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3A188AD-7950-471C-88D6-D11EA694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21" y="3855708"/>
                <a:ext cx="4512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8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2207C-CC08-45D4-8BE4-9BBE8F7F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effect of choosing the best hypothesis?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FB53C8-F807-4CC0-9BB0-72068CA1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3427491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Smaller </a:t>
            </a:r>
            <a:r>
              <a:rPr lang="en-US" b="1" dirty="0"/>
              <a:t>in-sample </a:t>
            </a:r>
            <a:r>
              <a:rPr lang="en-US" dirty="0"/>
              <a:t>error</a:t>
            </a:r>
          </a:p>
          <a:p>
            <a:endParaRPr lang="en-US" b="1" dirty="0"/>
          </a:p>
          <a:p>
            <a:r>
              <a:rPr lang="no" dirty="0"/>
              <a:t>Increasing the probability that the result is a coincidence</a:t>
            </a:r>
          </a:p>
          <a:p>
            <a:endParaRPr lang="en-US" b="1" dirty="0"/>
          </a:p>
          <a:p>
            <a:r>
              <a:rPr lang="en-US" dirty="0"/>
              <a:t>The expected </a:t>
            </a:r>
            <a:r>
              <a:rPr lang="en-US" b="1" dirty="0"/>
              <a:t>out-of-sample </a:t>
            </a:r>
            <a:r>
              <a:rPr lang="en-US" dirty="0"/>
              <a:t>error is greater or equal to the </a:t>
            </a:r>
            <a:r>
              <a:rPr lang="en-US" b="1" dirty="0"/>
              <a:t>in-sample </a:t>
            </a:r>
            <a:r>
              <a:rPr lang="en-US" dirty="0"/>
              <a:t>error</a:t>
            </a:r>
            <a:endParaRPr lang="en-US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FCAC694-83F1-4E8C-97A5-B6693DA8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EF640D3-31FB-4353-8FC0-A4A96FD821F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4" name="Shape 201">
            <a:extLst>
              <a:ext uri="{FF2B5EF4-FFF2-40B4-BE49-F238E27FC236}">
                <a16:creationId xmlns:a16="http://schemas.microsoft.com/office/drawing/2014/main" id="{5105697C-AA50-4F30-BBB8-08289F2DA7D9}"/>
              </a:ext>
            </a:extLst>
          </p:cNvPr>
          <p:cNvSpPr/>
          <p:nvPr/>
        </p:nvSpPr>
        <p:spPr>
          <a:xfrm>
            <a:off x="5921915" y="2971348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202">
            <a:extLst>
              <a:ext uri="{FF2B5EF4-FFF2-40B4-BE49-F238E27FC236}">
                <a16:creationId xmlns:a16="http://schemas.microsoft.com/office/drawing/2014/main" id="{E5ADAD6B-2E6B-4BDF-B544-28DA72C84518}"/>
              </a:ext>
            </a:extLst>
          </p:cNvPr>
          <p:cNvSpPr/>
          <p:nvPr/>
        </p:nvSpPr>
        <p:spPr>
          <a:xfrm>
            <a:off x="6350215" y="4069673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" name="Shape 203">
            <a:extLst>
              <a:ext uri="{FF2B5EF4-FFF2-40B4-BE49-F238E27FC236}">
                <a16:creationId xmlns:a16="http://schemas.microsoft.com/office/drawing/2014/main" id="{9C219369-CCFF-45FB-B796-6CC183EC1704}"/>
              </a:ext>
            </a:extLst>
          </p:cNvPr>
          <p:cNvSpPr/>
          <p:nvPr/>
        </p:nvSpPr>
        <p:spPr>
          <a:xfrm>
            <a:off x="7435390" y="3801673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Shape 204">
            <a:extLst>
              <a:ext uri="{FF2B5EF4-FFF2-40B4-BE49-F238E27FC236}">
                <a16:creationId xmlns:a16="http://schemas.microsoft.com/office/drawing/2014/main" id="{E194E58F-D487-4484-B651-7F1371285E31}"/>
              </a:ext>
            </a:extLst>
          </p:cNvPr>
          <p:cNvSpPr/>
          <p:nvPr/>
        </p:nvSpPr>
        <p:spPr>
          <a:xfrm>
            <a:off x="6904640" y="3034398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8" name="Shape 205">
            <a:extLst>
              <a:ext uri="{FF2B5EF4-FFF2-40B4-BE49-F238E27FC236}">
                <a16:creationId xmlns:a16="http://schemas.microsoft.com/office/drawing/2014/main" id="{E2DCA646-B13D-4712-BADA-89DD28A69893}"/>
              </a:ext>
            </a:extLst>
          </p:cNvPr>
          <p:cNvCxnSpPr/>
          <p:nvPr/>
        </p:nvCxnSpPr>
        <p:spPr>
          <a:xfrm>
            <a:off x="5207261" y="3483473"/>
            <a:ext cx="3179400" cy="22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206">
            <a:extLst>
              <a:ext uri="{FF2B5EF4-FFF2-40B4-BE49-F238E27FC236}">
                <a16:creationId xmlns:a16="http://schemas.microsoft.com/office/drawing/2014/main" id="{8FA9161A-CD2B-451D-833D-44518DE05B02}"/>
              </a:ext>
            </a:extLst>
          </p:cNvPr>
          <p:cNvCxnSpPr/>
          <p:nvPr/>
        </p:nvCxnSpPr>
        <p:spPr>
          <a:xfrm>
            <a:off x="5317565" y="3023898"/>
            <a:ext cx="2522400" cy="14451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hape 207">
            <a:extLst>
              <a:ext uri="{FF2B5EF4-FFF2-40B4-BE49-F238E27FC236}">
                <a16:creationId xmlns:a16="http://schemas.microsoft.com/office/drawing/2014/main" id="{E1F399E2-7583-4414-BFD3-D55C31D25E2B}"/>
              </a:ext>
            </a:extLst>
          </p:cNvPr>
          <p:cNvCxnSpPr/>
          <p:nvPr/>
        </p:nvCxnSpPr>
        <p:spPr>
          <a:xfrm>
            <a:off x="6408015" y="2498398"/>
            <a:ext cx="932700" cy="2272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B4F6023C-F263-42FE-8D29-366CEB5C7B69}"/>
                  </a:ext>
                </a:extLst>
              </p:cNvPr>
              <p:cNvSpPr txBox="1"/>
              <p:nvPr/>
            </p:nvSpPr>
            <p:spPr>
              <a:xfrm>
                <a:off x="7207313" y="4747669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B4F6023C-F263-42FE-8D29-366CEB5C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13" y="4747669"/>
                <a:ext cx="45127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A330E38B-15C0-4678-AEEC-7324BFDBD941}"/>
                  </a:ext>
                </a:extLst>
              </p:cNvPr>
              <p:cNvSpPr txBox="1"/>
              <p:nvPr/>
            </p:nvSpPr>
            <p:spPr>
              <a:xfrm>
                <a:off x="8337426" y="3537696"/>
                <a:ext cx="4465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A330E38B-15C0-4678-AEEC-7324BFDBD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426" y="3537696"/>
                <a:ext cx="44653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Sylinder 22">
                <a:extLst>
                  <a:ext uri="{FF2B5EF4-FFF2-40B4-BE49-F238E27FC236}">
                    <a16:creationId xmlns:a16="http://schemas.microsoft.com/office/drawing/2014/main" id="{70954387-1050-4070-A1A9-36ABF6F0B399}"/>
                  </a:ext>
                </a:extLst>
              </p:cNvPr>
              <p:cNvSpPr txBox="1"/>
              <p:nvPr/>
            </p:nvSpPr>
            <p:spPr>
              <a:xfrm>
                <a:off x="7775211" y="4372906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kstSylinder 22">
                <a:extLst>
                  <a:ext uri="{FF2B5EF4-FFF2-40B4-BE49-F238E27FC236}">
                    <a16:creationId xmlns:a16="http://schemas.microsoft.com/office/drawing/2014/main" id="{70954387-1050-4070-A1A9-36ABF6F0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211" y="4372906"/>
                <a:ext cx="4512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3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6021A-3568-4642-B01C-E223A90D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of the model (hypothesis set)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75DF4C-6E98-4F6C-B0C6-7A94F1D2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09923" cy="4114800"/>
          </a:xfrm>
        </p:spPr>
        <p:txBody>
          <a:bodyPr/>
          <a:lstStyle/>
          <a:p>
            <a:r>
              <a:rPr lang="en-US" dirty="0"/>
              <a:t>The model restrict the number of hypothesis you can find</a:t>
            </a:r>
          </a:p>
          <a:p>
            <a:endParaRPr lang="en-US" dirty="0"/>
          </a:p>
          <a:p>
            <a:r>
              <a:rPr lang="en-US" dirty="0"/>
              <a:t>Model capacity is a reference to how many possible hypothesis you have</a:t>
            </a:r>
          </a:p>
          <a:p>
            <a:endParaRPr lang="en-US" dirty="0"/>
          </a:p>
          <a:p>
            <a:r>
              <a:rPr lang="en-US" dirty="0"/>
              <a:t>A linear model has a set of all linear functions as its hypothesis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04C2FD-5A60-48E1-8578-95742251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Shape 283">
            <a:extLst>
              <a:ext uri="{FF2B5EF4-FFF2-40B4-BE49-F238E27FC236}">
                <a16:creationId xmlns:a16="http://schemas.microsoft.com/office/drawing/2014/main" id="{C66650D8-1DCF-4D6B-83A8-3D8732C0FA2D}"/>
              </a:ext>
            </a:extLst>
          </p:cNvPr>
          <p:cNvSpPr/>
          <p:nvPr/>
        </p:nvSpPr>
        <p:spPr>
          <a:xfrm>
            <a:off x="6003098" y="349669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84">
            <a:extLst>
              <a:ext uri="{FF2B5EF4-FFF2-40B4-BE49-F238E27FC236}">
                <a16:creationId xmlns:a16="http://schemas.microsoft.com/office/drawing/2014/main" id="{216F4701-6673-4502-A8E6-BAD9A1FCD2D4}"/>
              </a:ext>
            </a:extLst>
          </p:cNvPr>
          <p:cNvSpPr/>
          <p:nvPr/>
        </p:nvSpPr>
        <p:spPr>
          <a:xfrm>
            <a:off x="6566123" y="50236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85">
            <a:extLst>
              <a:ext uri="{FF2B5EF4-FFF2-40B4-BE49-F238E27FC236}">
                <a16:creationId xmlns:a16="http://schemas.microsoft.com/office/drawing/2014/main" id="{CF15AE89-3E71-4F0A-86C6-BED6B016E2B2}"/>
              </a:ext>
            </a:extLst>
          </p:cNvPr>
          <p:cNvSpPr/>
          <p:nvPr/>
        </p:nvSpPr>
        <p:spPr>
          <a:xfrm>
            <a:off x="7516573" y="432701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86">
            <a:extLst>
              <a:ext uri="{FF2B5EF4-FFF2-40B4-BE49-F238E27FC236}">
                <a16:creationId xmlns:a16="http://schemas.microsoft.com/office/drawing/2014/main" id="{D74D5032-47CE-4E3B-90A9-FBDD8A085DD6}"/>
              </a:ext>
            </a:extLst>
          </p:cNvPr>
          <p:cNvSpPr/>
          <p:nvPr/>
        </p:nvSpPr>
        <p:spPr>
          <a:xfrm>
            <a:off x="6985823" y="355974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87">
            <a:extLst>
              <a:ext uri="{FF2B5EF4-FFF2-40B4-BE49-F238E27FC236}">
                <a16:creationId xmlns:a16="http://schemas.microsoft.com/office/drawing/2014/main" id="{14E1F626-5A09-49BD-9AA3-4572647EA174}"/>
              </a:ext>
            </a:extLst>
          </p:cNvPr>
          <p:cNvCxnSpPr/>
          <p:nvPr/>
        </p:nvCxnSpPr>
        <p:spPr>
          <a:xfrm rot="10800000" flipH="1">
            <a:off x="5802448" y="3047842"/>
            <a:ext cx="2626800" cy="230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88">
            <a:extLst>
              <a:ext uri="{FF2B5EF4-FFF2-40B4-BE49-F238E27FC236}">
                <a16:creationId xmlns:a16="http://schemas.microsoft.com/office/drawing/2014/main" id="{77B98AF2-5616-4D37-AAEB-7E7CB4B55D5F}"/>
              </a:ext>
            </a:extLst>
          </p:cNvPr>
          <p:cNvSpPr/>
          <p:nvPr/>
        </p:nvSpPr>
        <p:spPr>
          <a:xfrm>
            <a:off x="6003098" y="423569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89">
            <a:extLst>
              <a:ext uri="{FF2B5EF4-FFF2-40B4-BE49-F238E27FC236}">
                <a16:creationId xmlns:a16="http://schemas.microsoft.com/office/drawing/2014/main" id="{D966912C-77E9-415A-B15B-FA5BA2080603}"/>
              </a:ext>
            </a:extLst>
          </p:cNvPr>
          <p:cNvSpPr/>
          <p:nvPr/>
        </p:nvSpPr>
        <p:spPr>
          <a:xfrm>
            <a:off x="7258173" y="37084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90">
            <a:extLst>
              <a:ext uri="{FF2B5EF4-FFF2-40B4-BE49-F238E27FC236}">
                <a16:creationId xmlns:a16="http://schemas.microsoft.com/office/drawing/2014/main" id="{69248854-03A9-432C-8AED-55F8EEA374E0}"/>
              </a:ext>
            </a:extLst>
          </p:cNvPr>
          <p:cNvSpPr/>
          <p:nvPr/>
        </p:nvSpPr>
        <p:spPr>
          <a:xfrm>
            <a:off x="7739773" y="369379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91">
            <a:extLst>
              <a:ext uri="{FF2B5EF4-FFF2-40B4-BE49-F238E27FC236}">
                <a16:creationId xmlns:a16="http://schemas.microsoft.com/office/drawing/2014/main" id="{3C3B85E0-1F98-45BB-ACC1-B65900BB8C10}"/>
              </a:ext>
            </a:extLst>
          </p:cNvPr>
          <p:cNvSpPr/>
          <p:nvPr/>
        </p:nvSpPr>
        <p:spPr>
          <a:xfrm>
            <a:off x="7092348" y="525666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2">
            <a:extLst>
              <a:ext uri="{FF2B5EF4-FFF2-40B4-BE49-F238E27FC236}">
                <a16:creationId xmlns:a16="http://schemas.microsoft.com/office/drawing/2014/main" id="{E1D3D8D8-3386-41F5-A20B-493E5EA4679A}"/>
              </a:ext>
            </a:extLst>
          </p:cNvPr>
          <p:cNvSpPr/>
          <p:nvPr/>
        </p:nvSpPr>
        <p:spPr>
          <a:xfrm>
            <a:off x="6762623" y="5510242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93">
            <a:extLst>
              <a:ext uri="{FF2B5EF4-FFF2-40B4-BE49-F238E27FC236}">
                <a16:creationId xmlns:a16="http://schemas.microsoft.com/office/drawing/2014/main" id="{38DE07DB-9D87-4A73-9492-EB2EC540E5F0}"/>
              </a:ext>
            </a:extLst>
          </p:cNvPr>
          <p:cNvSpPr/>
          <p:nvPr/>
        </p:nvSpPr>
        <p:spPr>
          <a:xfrm>
            <a:off x="6843948" y="30237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94">
            <a:extLst>
              <a:ext uri="{FF2B5EF4-FFF2-40B4-BE49-F238E27FC236}">
                <a16:creationId xmlns:a16="http://schemas.microsoft.com/office/drawing/2014/main" id="{E3FD9E59-5C8E-4C2C-B3EC-44AD3D5739A7}"/>
              </a:ext>
            </a:extLst>
          </p:cNvPr>
          <p:cNvSpPr/>
          <p:nvPr/>
        </p:nvSpPr>
        <p:spPr>
          <a:xfrm>
            <a:off x="7516573" y="3362642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95">
            <a:extLst>
              <a:ext uri="{FF2B5EF4-FFF2-40B4-BE49-F238E27FC236}">
                <a16:creationId xmlns:a16="http://schemas.microsoft.com/office/drawing/2014/main" id="{1542E867-0EAC-4C01-8906-3CBD7D989482}"/>
              </a:ext>
            </a:extLst>
          </p:cNvPr>
          <p:cNvSpPr/>
          <p:nvPr/>
        </p:nvSpPr>
        <p:spPr>
          <a:xfrm>
            <a:off x="6430373" y="4327017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" name="Shape 282">
            <a:extLst>
              <a:ext uri="{FF2B5EF4-FFF2-40B4-BE49-F238E27FC236}">
                <a16:creationId xmlns:a16="http://schemas.microsoft.com/office/drawing/2014/main" id="{227DB8B6-271D-48AB-B507-E9028B7FDA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227" y="4432792"/>
            <a:ext cx="16668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16">
            <a:extLst>
              <a:ext uri="{FF2B5EF4-FFF2-40B4-BE49-F238E27FC236}">
                <a16:creationId xmlns:a16="http://schemas.microsoft.com/office/drawing/2014/main" id="{E63A1A98-764D-46CE-84A4-16BE5400E6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227" y="5553617"/>
            <a:ext cx="230144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00">
            <a:extLst>
              <a:ext uri="{FF2B5EF4-FFF2-40B4-BE49-F238E27FC236}">
                <a16:creationId xmlns:a16="http://schemas.microsoft.com/office/drawing/2014/main" id="{8E36B317-DFF0-486F-ACB3-0E069E369D14}"/>
              </a:ext>
            </a:extLst>
          </p:cNvPr>
          <p:cNvSpPr/>
          <p:nvPr/>
        </p:nvSpPr>
        <p:spPr>
          <a:xfrm>
            <a:off x="5370153" y="2795096"/>
            <a:ext cx="2806725" cy="2589050"/>
          </a:xfrm>
          <a:custGeom>
            <a:avLst/>
            <a:gdLst/>
            <a:ahLst/>
            <a:cxnLst/>
            <a:rect l="0" t="0" r="0" b="0"/>
            <a:pathLst>
              <a:path w="112269" h="103562" extrusionOk="0">
                <a:moveTo>
                  <a:pt x="0" y="74934"/>
                </a:moveTo>
                <a:cubicBezTo>
                  <a:pt x="9094" y="79242"/>
                  <a:pt x="35856" y="113271"/>
                  <a:pt x="54568" y="100782"/>
                </a:cubicBezTo>
                <a:cubicBezTo>
                  <a:pt x="73279" y="88293"/>
                  <a:pt x="102652" y="16797"/>
                  <a:pt x="112269" y="0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2093264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F4CA-77D0-4EE5-8F59-54998A63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D58DAFC0-8BA3-41CE-A28A-8798F94A1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1" dirty="0"/>
              </a:p>
              <a:p>
                <a:r>
                  <a:rPr lang="en-US" b="1" dirty="0" err="1"/>
                  <a:t>Vapnik-Chervonenkis</a:t>
                </a:r>
                <a:r>
                  <a:rPr lang="en-US" b="1" dirty="0"/>
                  <a:t> (VC) dimension</a:t>
                </a:r>
              </a:p>
              <a:p>
                <a:endParaRPr lang="en-US" b="1" dirty="0"/>
              </a:p>
              <a:p>
                <a:pPr lvl="1"/>
                <a:r>
                  <a:rPr lang="en-US" dirty="0"/>
                  <a:t>Denoted: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Definition: </a:t>
                </a:r>
              </a:p>
              <a:p>
                <a:pPr lvl="2"/>
                <a:r>
                  <a:rPr lang="en-US" dirty="0"/>
                  <a:t>The maximum number of points that can be arrange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can shatter them.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pPr lvl="1"/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D58DAFC0-8BA3-41CE-A28A-8798F94A1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3879E7-591D-4AD6-A79F-ADEC7004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2DC48-B448-4673-B5EC-8ADFE629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VC dimension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B31532-B839-470F-9FB2-BFB43877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/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(2D) Linear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Configuration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3)</a:t>
                </a:r>
              </a:p>
            </p:txBody>
          </p:sp>
        </mc:Choice>
        <mc:Fallback xmlns=""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E5A60B9B-CB1A-493B-A7C5-A52CB00AA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13" y="1992127"/>
                <a:ext cx="2616134" cy="830997"/>
              </a:xfrm>
              <a:prstGeom prst="rect">
                <a:avLst/>
              </a:prstGeom>
              <a:blipFill>
                <a:blip r:embed="rId2"/>
                <a:stretch>
                  <a:fillRect l="-93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hape 432">
            <a:extLst>
              <a:ext uri="{FF2B5EF4-FFF2-40B4-BE49-F238E27FC236}">
                <a16:creationId xmlns:a16="http://schemas.microsoft.com/office/drawing/2014/main" id="{53294D2D-2195-4715-94A1-BEC56A927614}"/>
              </a:ext>
            </a:extLst>
          </p:cNvPr>
          <p:cNvSpPr/>
          <p:nvPr/>
        </p:nvSpPr>
        <p:spPr>
          <a:xfrm>
            <a:off x="3208575" y="4198606"/>
            <a:ext cx="223200" cy="1971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433">
            <a:extLst>
              <a:ext uri="{FF2B5EF4-FFF2-40B4-BE49-F238E27FC236}">
                <a16:creationId xmlns:a16="http://schemas.microsoft.com/office/drawing/2014/main" id="{83A677C1-0E6C-4E3A-838B-3324A90B35AE}"/>
              </a:ext>
            </a:extLst>
          </p:cNvPr>
          <p:cNvSpPr/>
          <p:nvPr/>
        </p:nvSpPr>
        <p:spPr>
          <a:xfrm>
            <a:off x="3517015" y="4793125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3" name="Shape 432">
            <a:extLst>
              <a:ext uri="{FF2B5EF4-FFF2-40B4-BE49-F238E27FC236}">
                <a16:creationId xmlns:a16="http://schemas.microsoft.com/office/drawing/2014/main" id="{5AD2FC39-FC3B-4DAB-B78E-F10C341B47E5}"/>
              </a:ext>
            </a:extLst>
          </p:cNvPr>
          <p:cNvSpPr/>
          <p:nvPr/>
        </p:nvSpPr>
        <p:spPr>
          <a:xfrm>
            <a:off x="4182516" y="4198606"/>
            <a:ext cx="223200" cy="1971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282">
            <a:extLst>
              <a:ext uri="{FF2B5EF4-FFF2-40B4-BE49-F238E27FC236}">
                <a16:creationId xmlns:a16="http://schemas.microsoft.com/office/drawing/2014/main" id="{7532032D-DEB9-4066-AC24-E944C59EF3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01" y="2047955"/>
            <a:ext cx="1666875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C94E4AC-FDBF-4B70-9C29-8248E880FDB3}"/>
              </a:ext>
            </a:extLst>
          </p:cNvPr>
          <p:cNvCxnSpPr>
            <a:cxnSpLocks/>
          </p:cNvCxnSpPr>
          <p:nvPr/>
        </p:nvCxnSpPr>
        <p:spPr>
          <a:xfrm>
            <a:off x="1801091" y="3612205"/>
            <a:ext cx="0" cy="2686995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E118BA08-4227-4069-81D5-CE5250985575}"/>
              </a:ext>
            </a:extLst>
          </p:cNvPr>
          <p:cNvCxnSpPr>
            <a:cxnSpLocks/>
          </p:cNvCxnSpPr>
          <p:nvPr/>
        </p:nvCxnSpPr>
        <p:spPr>
          <a:xfrm flipH="1">
            <a:off x="1547091" y="5989782"/>
            <a:ext cx="3865418" cy="0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/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DD508FB9-9EF7-47D7-A464-06CF1B157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90" y="5732547"/>
                <a:ext cx="502637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/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kstSylinder 82">
                <a:extLst>
                  <a:ext uri="{FF2B5EF4-FFF2-40B4-BE49-F238E27FC236}">
                    <a16:creationId xmlns:a16="http://schemas.microsoft.com/office/drawing/2014/main" id="{888282C7-2F80-4375-8AA2-CA0C98C0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7" y="3164419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D8FA13B-1F7D-4971-ACA1-E0663CB1A078}"/>
              </a:ext>
            </a:extLst>
          </p:cNvPr>
          <p:cNvCxnSpPr>
            <a:cxnSpLocks/>
          </p:cNvCxnSpPr>
          <p:nvPr/>
        </p:nvCxnSpPr>
        <p:spPr>
          <a:xfrm flipH="1">
            <a:off x="3115484" y="3784066"/>
            <a:ext cx="803061" cy="1484973"/>
          </a:xfrm>
          <a:prstGeom prst="lin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252074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D4E1F6-1FF5-44B0-8140-9506613D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of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3BD059-B391-4FB8-B0CA-A81DB93C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set (60%)</a:t>
            </a:r>
          </a:p>
          <a:p>
            <a:pPr lvl="1"/>
            <a:r>
              <a:rPr lang="en-US" dirty="0"/>
              <a:t>Used to train our model</a:t>
            </a:r>
          </a:p>
          <a:p>
            <a:pPr lvl="1"/>
            <a:endParaRPr lang="en-US" dirty="0"/>
          </a:p>
          <a:p>
            <a:r>
              <a:rPr lang="en-US" dirty="0"/>
              <a:t>Validation set (20%)</a:t>
            </a:r>
          </a:p>
          <a:p>
            <a:pPr lvl="1"/>
            <a:r>
              <a:rPr lang="en-US" dirty="0"/>
              <a:t>Used to select the best hypothesis</a:t>
            </a:r>
          </a:p>
          <a:p>
            <a:pPr lvl="1"/>
            <a:endParaRPr lang="en-US" dirty="0"/>
          </a:p>
          <a:p>
            <a:r>
              <a:rPr lang="en-US" dirty="0"/>
              <a:t>Test set (20%)</a:t>
            </a:r>
          </a:p>
          <a:p>
            <a:pPr lvl="1"/>
            <a:r>
              <a:rPr lang="en-US" dirty="0"/>
              <a:t>Used to get a representative </a:t>
            </a:r>
            <a:r>
              <a:rPr lang="en-US" b="1" dirty="0"/>
              <a:t>out-of-sample</a:t>
            </a:r>
            <a:r>
              <a:rPr lang="en-US" dirty="0"/>
              <a:t>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20E73D-8A62-48CE-A485-C52B0C5F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7FF2C-F73F-476A-B716-3A2FE978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TensorFlow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668CA0-2A5E-409B-B153-07CA34A1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TensorFlow graphs</a:t>
            </a:r>
          </a:p>
          <a:p>
            <a:r>
              <a:rPr lang="en-US" altLang="nb-NO" dirty="0"/>
              <a:t>TensorFlow session</a:t>
            </a:r>
          </a:p>
          <a:p>
            <a:r>
              <a:rPr lang="en-US" altLang="nb-NO" dirty="0"/>
              <a:t>TensorFlow constants</a:t>
            </a:r>
          </a:p>
          <a:p>
            <a:r>
              <a:rPr lang="en-US" altLang="nb-NO" dirty="0"/>
              <a:t>TensorFlow variables</a:t>
            </a:r>
          </a:p>
          <a:p>
            <a:r>
              <a:rPr lang="en-US" altLang="nb-NO" dirty="0"/>
              <a:t>TensorFlow feeding data to the graph</a:t>
            </a:r>
          </a:p>
          <a:p>
            <a:r>
              <a:rPr lang="en-US" altLang="nb-NO" dirty="0" err="1"/>
              <a:t>Tensorboard</a:t>
            </a:r>
            <a:endParaRPr lang="en-US" altLang="nb-NO" dirty="0"/>
          </a:p>
          <a:p>
            <a:r>
              <a:rPr lang="en-US" altLang="nb-NO" dirty="0"/>
              <a:t>TensorFlow save/restore models</a:t>
            </a:r>
          </a:p>
          <a:p>
            <a:r>
              <a:rPr lang="en-US" altLang="nb-NO" dirty="0"/>
              <a:t>TensorFlow example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933424-B277-499B-89BD-F97C6F11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7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EC754D-EBE5-44AE-BD30-ED165D16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Important! </a:t>
            </a:r>
            <a:r>
              <a:rPr lang="no" dirty="0"/>
              <a:t>No peeking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5AB7D0-F695-48E7-AF34-3BF5D6D5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55160" cy="4114800"/>
          </a:xfrm>
        </p:spPr>
        <p:txBody>
          <a:bodyPr/>
          <a:lstStyle/>
          <a:p>
            <a:r>
              <a:rPr lang="en-US" dirty="0"/>
              <a:t>Keep a dataset that you don’t look at until evaluation (</a:t>
            </a:r>
            <a:r>
              <a:rPr lang="en-US" b="1" dirty="0"/>
              <a:t>test set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no" dirty="0"/>
              <a:t>The test set should be as different from your </a:t>
            </a:r>
            <a:r>
              <a:rPr lang="no" b="1" dirty="0"/>
              <a:t>training set</a:t>
            </a:r>
            <a:r>
              <a:rPr lang="no" dirty="0"/>
              <a:t> as you expect the real world to be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57C1C8-6393-4AB1-ACE5-0A1388C4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Shape 470">
            <a:extLst>
              <a:ext uri="{FF2B5EF4-FFF2-40B4-BE49-F238E27FC236}">
                <a16:creationId xmlns:a16="http://schemas.microsoft.com/office/drawing/2014/main" id="{496BEE1E-31D3-466F-8F28-90CE1001EA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063"/>
          <a:stretch/>
        </p:blipFill>
        <p:spPr>
          <a:xfrm>
            <a:off x="5906140" y="2145484"/>
            <a:ext cx="3049399" cy="355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4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ECEF2-F194-451E-8666-FE89E342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435CCFA-CEC2-4AFB-A51F-5E1323FC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54" y="3072308"/>
            <a:ext cx="7696200" cy="309109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46B184-1F16-4CA7-AD6B-63590EB6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8D7B82-DF5E-4ACC-9AF3-700B67C1A5B8}"/>
              </a:ext>
            </a:extLst>
          </p:cNvPr>
          <p:cNvSpPr txBox="1"/>
          <p:nvPr/>
        </p:nvSpPr>
        <p:spPr>
          <a:xfrm>
            <a:off x="820486" y="2662280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Simple hypothesis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29328CE-60BA-42ED-8F5F-2C8CF462929C}"/>
              </a:ext>
            </a:extLst>
          </p:cNvPr>
          <p:cNvSpPr txBox="1"/>
          <p:nvPr/>
        </p:nvSpPr>
        <p:spPr>
          <a:xfrm>
            <a:off x="4905615" y="2662280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Complex hypothesis</a:t>
            </a:r>
          </a:p>
        </p:txBody>
      </p:sp>
    </p:spTree>
    <p:extLst>
      <p:ext uri="{BB962C8B-B14F-4D97-AF65-F5344CB8AC3E}">
        <p14:creationId xmlns:p14="http://schemas.microsoft.com/office/powerpoint/2010/main" val="4113656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  <a:p>
            <a:r>
              <a:rPr lang="en-US" dirty="0"/>
              <a:t>Convolutional neural networks</a:t>
            </a:r>
          </a:p>
          <a:p>
            <a:r>
              <a:rPr lang="en-US" dirty="0"/>
              <a:t>Generalization</a:t>
            </a:r>
          </a:p>
          <a:p>
            <a:r>
              <a:rPr lang="en-US" b="1" dirty="0"/>
              <a:t>Recurrent neural networks</a:t>
            </a:r>
          </a:p>
          <a:p>
            <a:r>
              <a:rPr lang="en-US" dirty="0"/>
              <a:t>Deep reinforcement learning</a:t>
            </a:r>
          </a:p>
          <a:p>
            <a:endParaRPr lang="en-US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38845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CA81F-C4DD-43E5-9947-5CAC72D8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805989-7561-46B9-A84A-74829482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a new input</a:t>
            </a:r>
          </a:p>
          <a:p>
            <a:endParaRPr lang="en-US" dirty="0"/>
          </a:p>
          <a:p>
            <a:r>
              <a:rPr lang="en-US" dirty="0"/>
              <a:t>Manipulate the state</a:t>
            </a:r>
          </a:p>
          <a:p>
            <a:endParaRPr lang="en-US" dirty="0"/>
          </a:p>
          <a:p>
            <a:r>
              <a:rPr lang="en-US" dirty="0"/>
              <a:t>Reuse weights</a:t>
            </a:r>
          </a:p>
          <a:p>
            <a:endParaRPr lang="en-US" dirty="0"/>
          </a:p>
          <a:p>
            <a:r>
              <a:rPr lang="en-US" dirty="0"/>
              <a:t>Gives a new output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16DC1C-A7B1-47B4-BEFE-C26C76D8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DE77C07-2AEE-4300-9EF6-A502D68F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78" y="2227385"/>
            <a:ext cx="1706169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18F121EA-72CA-47B0-8880-39C742B8E3F7}"/>
                  </a:ext>
                </a:extLst>
              </p:cNvPr>
              <p:cNvSpPr txBox="1"/>
              <p:nvPr/>
            </p:nvSpPr>
            <p:spPr>
              <a:xfrm>
                <a:off x="6411214" y="2491784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18F121EA-72CA-47B0-8880-39C742B8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14" y="2491784"/>
                <a:ext cx="511550" cy="400110"/>
              </a:xfrm>
              <a:prstGeom prst="rect">
                <a:avLst/>
              </a:prstGeom>
              <a:blipFill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D4365C96-06D4-42E8-8B4C-F01E25BEDBA6}"/>
                  </a:ext>
                </a:extLst>
              </p:cNvPr>
              <p:cNvSpPr txBox="1"/>
              <p:nvPr/>
            </p:nvSpPr>
            <p:spPr>
              <a:xfrm>
                <a:off x="6436412" y="4891023"/>
                <a:ext cx="486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D4365C96-06D4-42E8-8B4C-F01E25BED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12" y="4891023"/>
                <a:ext cx="486352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119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8F2E0D-34F2-4FD8-8D51-B6CD82B6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47E12F0-E1ED-4B1F-BB5B-72440892D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599" y="1981200"/>
                <a:ext cx="4723867" cy="4114800"/>
              </a:xfrm>
            </p:spPr>
            <p:txBody>
              <a:bodyPr/>
              <a:lstStyle/>
              <a:p>
                <a:r>
                  <a:rPr lang="en-US" dirty="0"/>
                  <a:t>Unrolled view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The input vector: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The hidden state of the RNN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The output vector: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47E12F0-E1ED-4B1F-BB5B-72440892D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599" y="1981200"/>
                <a:ext cx="4723867" cy="4114800"/>
              </a:xfrm>
              <a:blipFill>
                <a:blip r:embed="rId2"/>
                <a:stretch>
                  <a:fillRect l="-516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D82C9C-EA93-4A60-A068-F94BB952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Shape 177">
            <a:extLst>
              <a:ext uri="{FF2B5EF4-FFF2-40B4-BE49-F238E27FC236}">
                <a16:creationId xmlns:a16="http://schemas.microsoft.com/office/drawing/2014/main" id="{5D790949-29A5-4611-9129-C95783D2AA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776" y="2072408"/>
            <a:ext cx="2542700" cy="37086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D909DB62-8012-4046-A738-08396B54D692}"/>
                  </a:ext>
                </a:extLst>
              </p:cNvPr>
              <p:cNvSpPr txBox="1"/>
              <p:nvPr/>
            </p:nvSpPr>
            <p:spPr>
              <a:xfrm>
                <a:off x="7032700" y="4886814"/>
                <a:ext cx="486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D909DB62-8012-4046-A738-08396B54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700" y="4886814"/>
                <a:ext cx="486352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3FEB2814-797F-4F7B-B380-1CA06E3CED33}"/>
                  </a:ext>
                </a:extLst>
              </p:cNvPr>
              <p:cNvSpPr txBox="1"/>
              <p:nvPr/>
            </p:nvSpPr>
            <p:spPr>
              <a:xfrm>
                <a:off x="7588807" y="4886814"/>
                <a:ext cx="508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3FEB2814-797F-4F7B-B380-1CA06E3C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07" y="4886814"/>
                <a:ext cx="508601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F8EC9924-639C-4DC2-A803-8CF6720B1E3B}"/>
                  </a:ext>
                </a:extLst>
              </p:cNvPr>
              <p:cNvSpPr txBox="1"/>
              <p:nvPr/>
            </p:nvSpPr>
            <p:spPr>
              <a:xfrm>
                <a:off x="8188026" y="4886814"/>
                <a:ext cx="508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F8EC9924-639C-4DC2-A803-8CF6720B1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26" y="4886814"/>
                <a:ext cx="508601" cy="400110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16562B39-A5AD-4139-84A1-432F94BA2907}"/>
                  </a:ext>
                </a:extLst>
              </p:cNvPr>
              <p:cNvSpPr txBox="1"/>
              <p:nvPr/>
            </p:nvSpPr>
            <p:spPr>
              <a:xfrm>
                <a:off x="7054567" y="3670916"/>
                <a:ext cx="495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16562B39-A5AD-4139-84A1-432F94BA2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567" y="3670916"/>
                <a:ext cx="495264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Sylinder 9">
                <a:extLst>
                  <a:ext uri="{FF2B5EF4-FFF2-40B4-BE49-F238E27FC236}">
                    <a16:creationId xmlns:a16="http://schemas.microsoft.com/office/drawing/2014/main" id="{ABC01730-B4C3-4FA1-AAF8-749984C493A5}"/>
                  </a:ext>
                </a:extLst>
              </p:cNvPr>
              <p:cNvSpPr txBox="1"/>
              <p:nvPr/>
            </p:nvSpPr>
            <p:spPr>
              <a:xfrm>
                <a:off x="7607017" y="3670916"/>
                <a:ext cx="517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Sylinder 9">
                <a:extLst>
                  <a:ext uri="{FF2B5EF4-FFF2-40B4-BE49-F238E27FC236}">
                    <a16:creationId xmlns:a16="http://schemas.microsoft.com/office/drawing/2014/main" id="{ABC01730-B4C3-4FA1-AAF8-749984C49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17" y="3670916"/>
                <a:ext cx="517513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F81D2D09-9539-42FD-A78F-AD29986CB3FA}"/>
                  </a:ext>
                </a:extLst>
              </p:cNvPr>
              <p:cNvSpPr txBox="1"/>
              <p:nvPr/>
            </p:nvSpPr>
            <p:spPr>
              <a:xfrm>
                <a:off x="8204710" y="3670916"/>
                <a:ext cx="5175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F81D2D09-9539-42FD-A78F-AD29986CB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710" y="3670916"/>
                <a:ext cx="517513" cy="400110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0F9E5DBF-EAE5-404D-9DF9-344B611330AA}"/>
                  </a:ext>
                </a:extLst>
              </p:cNvPr>
              <p:cNvSpPr txBox="1"/>
              <p:nvPr/>
            </p:nvSpPr>
            <p:spPr>
              <a:xfrm>
                <a:off x="7037478" y="2468525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0F9E5DBF-EAE5-404D-9DF9-344B61133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78" y="2468525"/>
                <a:ext cx="511550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F1C3B99-FFA7-4546-9105-117D3772CE02}"/>
                  </a:ext>
                </a:extLst>
              </p:cNvPr>
              <p:cNvSpPr txBox="1"/>
              <p:nvPr/>
            </p:nvSpPr>
            <p:spPr>
              <a:xfrm>
                <a:off x="7612980" y="2468525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F1C3B99-FFA7-4546-9105-117D3772C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80" y="2468525"/>
                <a:ext cx="511550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C31FC107-F113-4DEA-B089-4B441A7A92A3}"/>
                  </a:ext>
                </a:extLst>
              </p:cNvPr>
              <p:cNvSpPr txBox="1"/>
              <p:nvPr/>
            </p:nvSpPr>
            <p:spPr>
              <a:xfrm>
                <a:off x="8193320" y="2455018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C31FC107-F113-4DEA-B089-4B441A7A9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320" y="2455018"/>
                <a:ext cx="511550" cy="400110"/>
              </a:xfrm>
              <a:prstGeom prst="rect">
                <a:avLst/>
              </a:prstGeom>
              <a:blipFill>
                <a:blip r:embed="rId12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Bilde 14">
            <a:extLst>
              <a:ext uri="{FF2B5EF4-FFF2-40B4-BE49-F238E27FC236}">
                <a16:creationId xmlns:a16="http://schemas.microsoft.com/office/drawing/2014/main" id="{CB052C03-9754-4520-A49C-EA3500419C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126" y="2158670"/>
            <a:ext cx="1706169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4950B3B3-61F4-43AC-B1FE-9565A51C6F42}"/>
                  </a:ext>
                </a:extLst>
              </p:cNvPr>
              <p:cNvSpPr txBox="1"/>
              <p:nvPr/>
            </p:nvSpPr>
            <p:spPr>
              <a:xfrm>
                <a:off x="4852462" y="2423069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4950B3B3-61F4-43AC-B1FE-9565A51C6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62" y="2423069"/>
                <a:ext cx="511550" cy="400110"/>
              </a:xfrm>
              <a:prstGeom prst="rect">
                <a:avLst/>
              </a:prstGeom>
              <a:blipFill>
                <a:blip r:embed="rId1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22BA62B4-16BB-4E10-B9C6-80E7C64548F5}"/>
                  </a:ext>
                </a:extLst>
              </p:cNvPr>
              <p:cNvSpPr txBox="1"/>
              <p:nvPr/>
            </p:nvSpPr>
            <p:spPr>
              <a:xfrm>
                <a:off x="4877660" y="4822308"/>
                <a:ext cx="486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22BA62B4-16BB-4E10-B9C6-80E7C6454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660" y="4822308"/>
                <a:ext cx="486352" cy="400110"/>
              </a:xfrm>
              <a:prstGeom prst="rect">
                <a:avLst/>
              </a:prstGeom>
              <a:blipFill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4FC77136-CC51-4E62-BD4F-0D79406B51F5}"/>
              </a:ext>
            </a:extLst>
          </p:cNvPr>
          <p:cNvCxnSpPr/>
          <p:nvPr/>
        </p:nvCxnSpPr>
        <p:spPr bwMode="auto">
          <a:xfrm>
            <a:off x="5933872" y="2574587"/>
            <a:ext cx="6349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FD46592-635E-407A-9E09-1E3DE91A9794}"/>
              </a:ext>
            </a:extLst>
          </p:cNvPr>
          <p:cNvCxnSpPr/>
          <p:nvPr/>
        </p:nvCxnSpPr>
        <p:spPr bwMode="auto">
          <a:xfrm>
            <a:off x="5894962" y="5103779"/>
            <a:ext cx="6031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61017813-3B3D-4030-8A23-CD6C3409F111}"/>
              </a:ext>
            </a:extLst>
          </p:cNvPr>
          <p:cNvCxnSpPr>
            <a:cxnSpLocks/>
          </p:cNvCxnSpPr>
          <p:nvPr/>
        </p:nvCxnSpPr>
        <p:spPr bwMode="auto">
          <a:xfrm>
            <a:off x="6353783" y="3842426"/>
            <a:ext cx="2885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24873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19DB37-7B12-451A-BE7F-3F4D5F3B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(Vanilla) Recurrent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0FF9461-51CC-4F04-ACB8-93175E64A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Hidden state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nb-NO" dirty="0"/>
              </a:p>
              <a:p>
                <a:r>
                  <a:rPr lang="en-US" dirty="0"/>
                  <a:t>Weight matrices: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General form: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Vanilla RNN: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0FF9461-51CC-4F04-ACB8-93175E64A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5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1AF6E4-D9DA-4C20-8845-879B7D0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C56108-289F-494A-A077-193ED14A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78" y="2227385"/>
            <a:ext cx="1706169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755EF035-938A-4EA6-ABBF-BCEFCDC83640}"/>
                  </a:ext>
                </a:extLst>
              </p:cNvPr>
              <p:cNvSpPr txBox="1"/>
              <p:nvPr/>
            </p:nvSpPr>
            <p:spPr>
              <a:xfrm>
                <a:off x="6411214" y="2491784"/>
                <a:ext cx="511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755EF035-938A-4EA6-ABBF-BCEFCDC83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14" y="2491784"/>
                <a:ext cx="511550" cy="400110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DB1DF4F0-AF3F-47C7-A4DD-B259BF7D4D5B}"/>
                  </a:ext>
                </a:extLst>
              </p:cNvPr>
              <p:cNvSpPr txBox="1"/>
              <p:nvPr/>
            </p:nvSpPr>
            <p:spPr>
              <a:xfrm>
                <a:off x="6436412" y="4891023"/>
                <a:ext cx="486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DB1DF4F0-AF3F-47C7-A4DD-B259BF7D4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12" y="4891023"/>
                <a:ext cx="486352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264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30797-7E3D-4CE5-B334-D49072A5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RNN: Computational Graph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F1CC06-983C-41B8-B9B7-2B902DBC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DDD0476-35C6-4D0F-95DF-1F08F246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76" y="2448239"/>
            <a:ext cx="7332235" cy="39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7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60436-2324-439B-9416-B75A4C34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RNN: Predicting the next character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E62127BC-B5C6-47B0-A0DB-3151EBF9A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Task: Predicting the next character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Training sequence: “hello”</a:t>
                </a:r>
              </a:p>
              <a:p>
                <a:r>
                  <a:rPr lang="en-US" dirty="0"/>
                  <a:t>Vocabulary:</a:t>
                </a:r>
              </a:p>
              <a:p>
                <a:pPr lvl="1"/>
                <a:r>
                  <a:rPr lang="en-US" dirty="0"/>
                  <a:t>[h, e, l, o]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Encoding: </a:t>
                </a:r>
                <a:r>
                  <a:rPr lang="en-US" dirty="0" err="1"/>
                  <a:t>Onehot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Model: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E62127BC-B5C6-47B0-A0DB-3151EBF9A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57DEB4-6E85-450A-9882-91C92FCD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F7FB45-A5AD-4FB0-8F0C-2BEA4CC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26" y="2405974"/>
            <a:ext cx="4299965" cy="34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4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F791D-A027-48CF-8CB7-8508B379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structure of RNN’s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2226F-049D-4EF7-9159-67283947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One-to-one </a:t>
            </a:r>
          </a:p>
          <a:p>
            <a:pPr lvl="0"/>
            <a:r>
              <a:rPr lang="en-US" dirty="0"/>
              <a:t>one-to-many </a:t>
            </a:r>
          </a:p>
          <a:p>
            <a:pPr lvl="0"/>
            <a:r>
              <a:rPr lang="en-US" dirty="0"/>
              <a:t>many-to-one </a:t>
            </a:r>
          </a:p>
          <a:p>
            <a:r>
              <a:rPr lang="en-US" dirty="0"/>
              <a:t>Many-to-many</a:t>
            </a:r>
          </a:p>
          <a:p>
            <a:pPr lvl="0"/>
            <a:r>
              <a:rPr lang="en-US" dirty="0"/>
              <a:t>many-to-many (encoder-decoder)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CEDCBA-82CB-4136-88E0-4868E041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4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7AB5B-3D47-4848-8B4D-0A647756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Vanishing gradients - “less of a problem”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8CCFFE-01D9-4A33-B668-E86106E6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2382371"/>
          </a:xfrm>
        </p:spPr>
        <p:txBody>
          <a:bodyPr/>
          <a:lstStyle/>
          <a:p>
            <a:endParaRPr lang="no" dirty="0"/>
          </a:p>
          <a:p>
            <a:r>
              <a:rPr lang="no" dirty="0"/>
              <a:t>In contrast to feed-forward networks, RNNs will not stop learning in spite of vanishing gradients.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network gets “fresh” inputs each step, so the weights will be updated.</a:t>
            </a:r>
          </a:p>
          <a:p>
            <a:r>
              <a:rPr lang="en-US" dirty="0"/>
              <a:t>The challenge is to learning long range dependencies. This can be improved using more advanced architectures.</a:t>
            </a:r>
          </a:p>
          <a:p>
            <a:pPr>
              <a:lnSpc>
                <a:spcPct val="150000"/>
              </a:lnSpc>
            </a:pPr>
            <a:r>
              <a:rPr lang="en-US" dirty="0"/>
              <a:t>Outputs at time step t is mostly effected by the close previous state.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5253BC-AACA-467F-B894-48BDFCDA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F99085-787A-47E5-85BB-3DCD386F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56" y="4464079"/>
            <a:ext cx="4766687" cy="22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5" descr="back_prop_figure5.png - Paint">
            <a:extLst>
              <a:ext uri="{FF2B5EF4-FFF2-40B4-BE49-F238E27FC236}">
                <a16:creationId xmlns:a16="http://schemas.microsoft.com/office/drawing/2014/main" id="{B700A9FF-DAA9-4E58-83FE-FB1B12EB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0" y="2835422"/>
            <a:ext cx="5283318" cy="32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798DF0-4064-466A-9697-6CD5A701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Graphs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03FC4-72A3-4DD5-BF2D-B3C1D50D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65F261-091B-484C-8176-EC02B9E5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83F0F6-3EBE-4B23-9428-5EECCD6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lassholder for bilde 5" descr="Dokument1 - Word">
            <a:extLst>
              <a:ext uri="{FF2B5EF4-FFF2-40B4-BE49-F238E27FC236}">
                <a16:creationId xmlns:a16="http://schemas.microsoft.com/office/drawing/2014/main" id="{3B3091FF-4224-4864-A5B6-A344C320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292453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Dokument1 - Word">
            <a:extLst>
              <a:ext uri="{FF2B5EF4-FFF2-40B4-BE49-F238E27FC236}">
                <a16:creationId xmlns:a16="http://schemas.microsoft.com/office/drawing/2014/main" id="{64476182-1E9D-4815-BB8F-32ED3532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762315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Dokument1 - Word">
            <a:extLst>
              <a:ext uri="{FF2B5EF4-FFF2-40B4-BE49-F238E27FC236}">
                <a16:creationId xmlns:a16="http://schemas.microsoft.com/office/drawing/2014/main" id="{B3CEDF10-4E5E-45C3-844F-623DE0E6A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276134"/>
            <a:ext cx="2376984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53F1521-1056-4C60-9156-D0124F91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497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164AD-8A13-4DCB-976F-535C2AAE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or vanishing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1B52FF8-BBD6-433F-8497-2EB794F42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⁡()</m:t>
                    </m:r>
                  </m:oMath>
                </a14:m>
                <a:r>
                  <a:rPr lang="en-US" dirty="0"/>
                  <a:t> solves the exploding value problem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tanh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⁡() </m:t>
                    </m:r>
                  </m:oMath>
                </a14:m>
                <a:r>
                  <a:rPr lang="en-US" dirty="0"/>
                  <a:t>does NOT solve the exploding gradient problem, think of a scalar input and a scalar hidden state.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gradient can explode/vanish exponentially in time (steps)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vanishing gradients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exploding gradients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1B52FF8-BBD6-433F-8497-2EB794F42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5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DE5559-43FC-4CD3-B88B-B75EB814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7D4E60-26BC-4E3C-A660-1A20FAB5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 (GRU)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D18E06-80F4-42B2-B6D6-01C4A903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 5">
                <a:extLst>
                  <a:ext uri="{FF2B5EF4-FFF2-40B4-BE49-F238E27FC236}">
                    <a16:creationId xmlns:a16="http://schemas.microsoft.com/office/drawing/2014/main" id="{CB6424A5-5B94-4997-8DD0-8343B2D90C7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8230" y="2812124"/>
              <a:ext cx="6987540" cy="27933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42255">
                      <a:extLst>
                        <a:ext uri="{9D8B030D-6E8A-4147-A177-3AD203B41FA5}">
                          <a16:colId xmlns:a16="http://schemas.microsoft.com/office/drawing/2014/main" val="109488774"/>
                        </a:ext>
                      </a:extLst>
                    </a:gridCol>
                    <a:gridCol w="3345285">
                      <a:extLst>
                        <a:ext uri="{9D8B030D-6E8A-4147-A177-3AD203B41FA5}">
                          <a16:colId xmlns:a16="http://schemas.microsoft.com/office/drawing/2014/main" val="297036586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Vanilla RNN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03588"/>
                      </a:ext>
                    </a:extLst>
                  </a:tr>
                  <a:tr h="22352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𝑡𝑎𝑛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hh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9333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620688"/>
                      </a:ext>
                    </a:extLst>
                  </a:tr>
                  <a:tr h="160719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GRU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9914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Update gate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950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Reset gate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</m:s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</m:s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5678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Candidate 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𝑡𝑎𝑛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𝑊𝑥</m:t>
                                        </m:r>
                                      </m:e>
                                      <m:sub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p>
                                            <m:r>
                                              <a:rPr lang="nb-NO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∘</m:t>
                                        </m:r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80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Final 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16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147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 5">
                <a:extLst>
                  <a:ext uri="{FF2B5EF4-FFF2-40B4-BE49-F238E27FC236}">
                    <a16:creationId xmlns:a16="http://schemas.microsoft.com/office/drawing/2014/main" id="{CB6424A5-5B94-4997-8DD0-8343B2D90C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529443"/>
                  </p:ext>
                </p:extLst>
              </p:nvPr>
            </p:nvGraphicFramePr>
            <p:xfrm>
              <a:off x="1078230" y="2812124"/>
              <a:ext cx="6987540" cy="27933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42255">
                      <a:extLst>
                        <a:ext uri="{9D8B030D-6E8A-4147-A177-3AD203B41FA5}">
                          <a16:colId xmlns:a16="http://schemas.microsoft.com/office/drawing/2014/main" val="109488774"/>
                        </a:ext>
                      </a:extLst>
                    </a:gridCol>
                    <a:gridCol w="3345285">
                      <a:extLst>
                        <a:ext uri="{9D8B030D-6E8A-4147-A177-3AD203B41FA5}">
                          <a16:colId xmlns:a16="http://schemas.microsoft.com/office/drawing/2014/main" val="297036586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Vanilla RNN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03588"/>
                      </a:ext>
                    </a:extLst>
                  </a:tr>
                  <a:tr h="339662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909" t="-103571" r="-727" b="-63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9333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62068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GRU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99142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Update gate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909" t="-407273" r="-727" b="-3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950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Reset gate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909" t="-457377" r="-727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5678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Candidate 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909" t="-557377" r="-727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80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Final cell state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909" t="-657377" r="-727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1479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kstSylinder 6">
            <a:extLst>
              <a:ext uri="{FF2B5EF4-FFF2-40B4-BE49-F238E27FC236}">
                <a16:creationId xmlns:a16="http://schemas.microsoft.com/office/drawing/2014/main" id="{DBF74A8D-F1FC-403C-85B0-663490CC81E4}"/>
              </a:ext>
            </a:extLst>
          </p:cNvPr>
          <p:cNvSpPr txBox="1"/>
          <p:nvPr/>
        </p:nvSpPr>
        <p:spPr>
          <a:xfrm>
            <a:off x="990600" y="2227385"/>
            <a:ext cx="739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GRU is adding or removing to the state, not “transforming the state”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4B62D89E-A85D-423A-9A1A-73B267A70E43}"/>
                  </a:ext>
                </a:extLst>
              </p:cNvPr>
              <p:cNvSpPr txBox="1"/>
              <p:nvPr/>
            </p:nvSpPr>
            <p:spPr>
              <a:xfrm>
                <a:off x="1144598" y="6138630"/>
                <a:ext cx="5169877" cy="444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1600" dirty="0"/>
                  <a:t> as ones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1600" dirty="0"/>
                  <a:t> as zeros, GRU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1600" dirty="0"/>
                  <a:t> Vanilla RNN </a:t>
                </a:r>
              </a:p>
            </p:txBody>
          </p:sp>
        </mc:Choice>
        <mc:Fallback xmlns="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4B62D89E-A85D-423A-9A1A-73B267A70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98" y="6138630"/>
                <a:ext cx="5169877" cy="444802"/>
              </a:xfrm>
              <a:prstGeom prst="rect">
                <a:avLst/>
              </a:prstGeom>
              <a:blipFill>
                <a:blip r:embed="rId4"/>
                <a:stretch>
                  <a:fillRect l="-708" b="-4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ktangel 2">
            <a:extLst>
              <a:ext uri="{FF2B5EF4-FFF2-40B4-BE49-F238E27FC236}">
                <a16:creationId xmlns:a16="http://schemas.microsoft.com/office/drawing/2014/main" id="{117D385C-E677-48B9-90F4-486CA4A50FFE}"/>
              </a:ext>
            </a:extLst>
          </p:cNvPr>
          <p:cNvSpPr/>
          <p:nvPr/>
        </p:nvSpPr>
        <p:spPr bwMode="auto">
          <a:xfrm>
            <a:off x="1042767" y="5249906"/>
            <a:ext cx="698754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1D1C553-4A1A-434E-BD01-BD593F3B6C4A}"/>
              </a:ext>
            </a:extLst>
          </p:cNvPr>
          <p:cNvSpPr/>
          <p:nvPr/>
        </p:nvSpPr>
        <p:spPr bwMode="auto">
          <a:xfrm>
            <a:off x="1078230" y="4894386"/>
            <a:ext cx="698754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95061E-6DF8-4CE3-87EA-2D6A20F08617}"/>
              </a:ext>
            </a:extLst>
          </p:cNvPr>
          <p:cNvSpPr/>
          <p:nvPr/>
        </p:nvSpPr>
        <p:spPr bwMode="auto">
          <a:xfrm>
            <a:off x="1078230" y="4564002"/>
            <a:ext cx="698754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35493FE-2044-4038-8837-657F7BCAB008}"/>
              </a:ext>
            </a:extLst>
          </p:cNvPr>
          <p:cNvSpPr/>
          <p:nvPr/>
        </p:nvSpPr>
        <p:spPr bwMode="auto">
          <a:xfrm>
            <a:off x="1078230" y="4208775"/>
            <a:ext cx="6987540" cy="338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6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D30D94-93F1-40BC-8F36-2D58D38D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Recurrent Neural Networks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A2DB96-7F0C-4051-8AAE-6312D12B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4450080" cy="4114800"/>
          </a:xfrm>
        </p:spPr>
        <p:txBody>
          <a:bodyPr/>
          <a:lstStyle/>
          <a:p>
            <a:r>
              <a:rPr lang="en-US" dirty="0"/>
              <a:t>Multi-layer RNN can be used to enhance model complexity </a:t>
            </a:r>
          </a:p>
          <a:p>
            <a:endParaRPr lang="en-US" dirty="0"/>
          </a:p>
          <a:p>
            <a:r>
              <a:rPr lang="en-US" dirty="0"/>
              <a:t>Similar as for feed forward neural networks, stacking layers creates higher level feature representation</a:t>
            </a:r>
          </a:p>
          <a:p>
            <a:endParaRPr lang="en-US" dirty="0"/>
          </a:p>
          <a:p>
            <a:r>
              <a:rPr lang="en-US" dirty="0"/>
              <a:t>Normally, 2 or 3 layer deep, not as deep as conv nets</a:t>
            </a:r>
          </a:p>
          <a:p>
            <a:endParaRPr lang="en-US" dirty="0"/>
          </a:p>
          <a:p>
            <a:r>
              <a:rPr lang="no" dirty="0"/>
              <a:t>More complex relationships in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874F509-532B-4254-8511-37666794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Shape 394">
            <a:extLst>
              <a:ext uri="{FF2B5EF4-FFF2-40B4-BE49-F238E27FC236}">
                <a16:creationId xmlns:a16="http://schemas.microsoft.com/office/drawing/2014/main" id="{8E270363-87EA-450D-A773-D95D278DA4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40680" y="1981200"/>
            <a:ext cx="352044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8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01D6C4-6AAB-4CFA-9078-543BE90E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recurrent neural network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F38B26-E803-43F6-A215-367BACD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815340"/>
          </a:xfrm>
        </p:spPr>
        <p:txBody>
          <a:bodyPr/>
          <a:lstStyle/>
          <a:p>
            <a:r>
              <a:rPr lang="en-US" dirty="0"/>
              <a:t>The blocks can be vanilla, LSTM and GRU recurrent units</a:t>
            </a:r>
          </a:p>
          <a:p>
            <a:r>
              <a:rPr lang="en-US" dirty="0"/>
              <a:t>Real time vs post processing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AFDE3-B723-4805-A94E-8BCCF775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F89F65D2-B8D4-44B1-8630-6A5F15551B2E}"/>
                  </a:ext>
                </a:extLst>
              </p:cNvPr>
              <p:cNvSpPr txBox="1"/>
              <p:nvPr/>
            </p:nvSpPr>
            <p:spPr>
              <a:xfrm>
                <a:off x="990600" y="3923878"/>
                <a:ext cx="2959208" cy="144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⃖"/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⃖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⃖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hh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⃖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⃖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F89F65D2-B8D4-44B1-8630-6A5F15551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23878"/>
                <a:ext cx="2959208" cy="1448217"/>
              </a:xfrm>
              <a:prstGeom prst="rect">
                <a:avLst/>
              </a:prstGeom>
              <a:blipFill>
                <a:blip r:embed="rId2"/>
                <a:stretch>
                  <a:fillRect l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de 6">
            <a:extLst>
              <a:ext uri="{FF2B5EF4-FFF2-40B4-BE49-F238E27FC236}">
                <a16:creationId xmlns:a16="http://schemas.microsoft.com/office/drawing/2014/main" id="{D1652723-5746-4B3B-85BD-AE218576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280" y="3276175"/>
            <a:ext cx="4475539" cy="27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B1570-27E2-4D11-BD3D-E9564814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  <a:p>
            <a:r>
              <a:rPr lang="en-US" dirty="0"/>
              <a:t>Convolutional neural networks</a:t>
            </a:r>
          </a:p>
          <a:p>
            <a:r>
              <a:rPr lang="en-US" dirty="0"/>
              <a:t>Generalization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b="1" dirty="0"/>
              <a:t>Deep reinforcement learning</a:t>
            </a:r>
          </a:p>
          <a:p>
            <a:endParaRPr lang="en-US" sz="1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10DF2-B987-4514-B783-12AF15B9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168886-8A3B-4CE2-9022-65F8DDF7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1307718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BE5F2-CA4D-4798-8938-405C62BD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of Machine Learning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31132AD-5B68-465B-A04B-CC4AF7B23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622" y="2356925"/>
            <a:ext cx="4194795" cy="41148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DF3D6E-4A6D-4067-A8AB-21427E44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58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34B53-7BB4-43C5-9F6A-24598A41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4FAE55-EFFB-4973-B2E5-B4F8158E3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981200"/>
            <a:ext cx="4358640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Reinforcement Learning ~ Science of decision making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RL an agent learns from the experiences it gains by interacting with the environment. </a:t>
            </a:r>
          </a:p>
          <a:p>
            <a:endParaRPr lang="en-US" dirty="0"/>
          </a:p>
          <a:p>
            <a:r>
              <a:rPr lang="en-US" dirty="0"/>
              <a:t>The goal is to maximize an accumulated reward given by the environment.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agent interacts with the environment via states, actions and rewards.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3272CF-DEF8-416D-9693-4A2DEE50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7A7986D-1B06-4124-AA6C-65919AB7DA81}"/>
              </a:ext>
            </a:extLst>
          </p:cNvPr>
          <p:cNvSpPr txBox="1"/>
          <p:nvPr/>
        </p:nvSpPr>
        <p:spPr>
          <a:xfrm>
            <a:off x="6477000" y="6446186"/>
            <a:ext cx="197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RL Course by David Silver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97B6416-A6A4-4DF7-B7F1-137F4057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71" y="1986659"/>
            <a:ext cx="3336219" cy="4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0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BA5BB3-2347-43AE-9A38-EDFCAE7A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89BF53-A2F5-4D59-B65D-09B0E1D1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reinforcement learning different from other machine learning paradigms? </a:t>
            </a:r>
          </a:p>
          <a:p>
            <a:endParaRPr lang="en-US" dirty="0"/>
          </a:p>
          <a:p>
            <a:pPr lvl="1"/>
            <a:r>
              <a:rPr lang="en-US" dirty="0"/>
              <a:t>There is no supervisor, only a reward signal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Feedback is delayed, not instantaneous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 really matters (sequential, non </a:t>
            </a:r>
            <a:r>
              <a:rPr lang="en-US" dirty="0" err="1"/>
              <a:t>i.i.d</a:t>
            </a:r>
            <a:r>
              <a:rPr lang="en-US" dirty="0"/>
              <a:t> data)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Agent’s actions affect the subsequent data it receives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1AEE27-D603-458C-A10A-917F8DD3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46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F49A72-07F2-4E7E-BF47-17375184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 Car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966F03-8689-4D2A-9D16-3049540AF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6" y="1905000"/>
            <a:ext cx="3329940" cy="41148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Objective:</a:t>
            </a:r>
          </a:p>
          <a:p>
            <a:pPr lvl="1"/>
            <a:r>
              <a:rPr lang="en-US" dirty="0"/>
              <a:t>Get to the goal</a:t>
            </a:r>
          </a:p>
          <a:p>
            <a:endParaRPr lang="en-US" b="1" dirty="0"/>
          </a:p>
          <a:p>
            <a:r>
              <a:rPr lang="en-US" b="1" dirty="0"/>
              <a:t>State variables:</a:t>
            </a:r>
          </a:p>
          <a:p>
            <a:pPr lvl="1"/>
            <a:r>
              <a:rPr lang="en-US" dirty="0"/>
              <a:t>Position and velocity</a:t>
            </a:r>
          </a:p>
          <a:p>
            <a:pPr lvl="1"/>
            <a:endParaRPr lang="en-US" dirty="0"/>
          </a:p>
          <a:p>
            <a:r>
              <a:rPr lang="en-US" b="1" dirty="0"/>
              <a:t>Actions:</a:t>
            </a:r>
          </a:p>
          <a:p>
            <a:pPr lvl="1"/>
            <a:r>
              <a:rPr lang="en-US" dirty="0"/>
              <a:t>Motor: Left, Neutral, right</a:t>
            </a:r>
          </a:p>
          <a:p>
            <a:pPr lvl="1"/>
            <a:endParaRPr lang="en-US" dirty="0"/>
          </a:p>
          <a:p>
            <a:r>
              <a:rPr lang="en-US" b="1" dirty="0"/>
              <a:t>Reward:</a:t>
            </a:r>
          </a:p>
          <a:p>
            <a:pPr lvl="1"/>
            <a:r>
              <a:rPr lang="en-US" dirty="0"/>
              <a:t>(-1) for each time step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409F91-FE6D-4CCA-982E-4D4CE264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F9F5045-E13B-4F6B-9974-B7A99966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66" y="1116405"/>
            <a:ext cx="3266521" cy="243448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F8EB4E0-F48B-4CF3-BB8B-40FA6CF7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3962400"/>
            <a:ext cx="2354580" cy="28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59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A6E133-222A-40A3-BBD3-0C5C36B2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(trajectory) and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884F090-023F-407E-AA06-756422258B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940" y="1981200"/>
                <a:ext cx="5654040" cy="4808220"/>
              </a:xfrm>
            </p:spPr>
            <p:txBody>
              <a:bodyPr/>
              <a:lstStyle/>
              <a:p>
                <a:r>
                  <a:rPr lang="en-US" b="1" dirty="0"/>
                  <a:t>History / trajectory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,…,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b="1" dirty="0"/>
              </a:p>
              <a:p>
                <a:r>
                  <a:rPr lang="en-US" b="1" dirty="0"/>
                  <a:t>Full observatory:</a:t>
                </a:r>
              </a:p>
              <a:p>
                <a:pPr lvl="1"/>
                <a:r>
                  <a:rPr lang="en-US" dirty="0"/>
                  <a:t>Agent direct observe the environment state.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b="1" dirty="0"/>
                  <a:t>State:</a:t>
                </a:r>
              </a:p>
              <a:p>
                <a:pPr lvl="1"/>
                <a:r>
                  <a:rPr lang="en-US" dirty="0"/>
                  <a:t>The state is a summary (of the actions and observations) that determines what happens next given an action.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Partially observability: </a:t>
                </a:r>
                <a:endParaRPr lang="en-US" dirty="0"/>
              </a:p>
              <a:p>
                <a:pPr lvl="1"/>
                <a:r>
                  <a:rPr lang="en-US" dirty="0"/>
                  <a:t>The agent indirectly observes the environment. </a:t>
                </a:r>
              </a:p>
              <a:p>
                <a:pPr lvl="1"/>
                <a:r>
                  <a:rPr lang="en-US" dirty="0"/>
                  <a:t>Robot with a camera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3884F090-023F-407E-AA06-756422258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40" y="1981200"/>
                <a:ext cx="5654040" cy="4808220"/>
              </a:xfrm>
              <a:blipFill>
                <a:blip r:embed="rId3"/>
                <a:stretch>
                  <a:fillRect l="-431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6AC5C8D-90EA-46CE-98C9-168B1959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A2620896-91CA-4FDE-8593-88E14392C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26156" y="2227385"/>
            <a:ext cx="2834024" cy="348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6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E634EC-98EF-4F04-B109-7D635523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tensor in TensorFlow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E4AC19-D6F3-4D4C-A6BE-34B80A50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The main types of tensors are:</a:t>
            </a:r>
          </a:p>
          <a:p>
            <a:pPr lvl="1"/>
            <a:r>
              <a:rPr lang="en-US" sz="1600" dirty="0" err="1"/>
              <a:t>tf.Variable</a:t>
            </a:r>
            <a:r>
              <a:rPr lang="en-US" sz="1600" dirty="0"/>
              <a:t> / </a:t>
            </a:r>
            <a:r>
              <a:rPr lang="en-US" sz="1600" dirty="0" err="1"/>
              <a:t>tf.get_variable</a:t>
            </a:r>
            <a:endParaRPr lang="en-US" sz="1600" dirty="0"/>
          </a:p>
          <a:p>
            <a:pPr lvl="1"/>
            <a:r>
              <a:rPr lang="en-US" sz="1600" dirty="0" err="1"/>
              <a:t>tf.constant</a:t>
            </a:r>
            <a:endParaRPr lang="en-US" sz="1600" dirty="0"/>
          </a:p>
          <a:p>
            <a:pPr lvl="1"/>
            <a:r>
              <a:rPr lang="en-US" sz="1600" dirty="0" err="1"/>
              <a:t>tf.placeholder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Attributes (some of them):</a:t>
            </a:r>
          </a:p>
          <a:p>
            <a:pPr lvl="1"/>
            <a:r>
              <a:rPr lang="en-US" sz="1600" dirty="0"/>
              <a:t>Shape</a:t>
            </a:r>
          </a:p>
          <a:p>
            <a:pPr lvl="1"/>
            <a:r>
              <a:rPr lang="en-US" sz="1600" dirty="0" err="1"/>
              <a:t>dtype</a:t>
            </a:r>
            <a:endParaRPr lang="en-US" sz="1600" dirty="0"/>
          </a:p>
          <a:p>
            <a:pPr lvl="1"/>
            <a:r>
              <a:rPr lang="en-US" sz="1600" dirty="0"/>
              <a:t>name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133E44-ACFA-4F65-AF10-6533D48F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50C6E8-AABA-4D23-B86C-FD3F40F6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0AE4244-B29C-4E8F-9FC5-A69DE43D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886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39CBE-631A-4418-B09B-62359211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Property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56042F-3967-4B03-AA87-63E8F07A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ssholder for innhold 5">
                <a:extLst>
                  <a:ext uri="{FF2B5EF4-FFF2-40B4-BE49-F238E27FC236}">
                    <a16:creationId xmlns:a16="http://schemas.microsoft.com/office/drawing/2014/main" id="{112E4142-67CA-440C-AAC9-B35D1B67D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4754880" cy="4114800"/>
              </a:xfrm>
            </p:spPr>
            <p:txBody>
              <a:bodyPr/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Markov if and only if:</a:t>
                </a: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The state capture all relevant information from the history</a:t>
                </a:r>
              </a:p>
              <a:p>
                <a:r>
                  <a:rPr lang="en-US" dirty="0"/>
                  <a:t>The state is sufficient to describe the statistics of the future.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Plassholder for innhold 5">
                <a:extLst>
                  <a:ext uri="{FF2B5EF4-FFF2-40B4-BE49-F238E27FC236}">
                    <a16:creationId xmlns:a16="http://schemas.microsoft.com/office/drawing/2014/main" id="{112E4142-67CA-440C-AAC9-B35D1B67D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4754880" cy="4114800"/>
              </a:xfrm>
              <a:blipFill>
                <a:blip r:embed="rId2"/>
                <a:stretch>
                  <a:fillRect l="-513" t="-444" r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Bilde 2">
            <a:extLst>
              <a:ext uri="{FF2B5EF4-FFF2-40B4-BE49-F238E27FC236}">
                <a16:creationId xmlns:a16="http://schemas.microsoft.com/office/drawing/2014/main" id="{A09050D6-6E80-4A37-AE7C-6762431E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403" y="2227385"/>
            <a:ext cx="3218597" cy="35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7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973EA-59C5-4071-B88E-3776E405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and Return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BF6487-6A68-45D1-B319-7FF50C7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ssholder for innhold 5">
                <a:extLst>
                  <a:ext uri="{FF2B5EF4-FFF2-40B4-BE49-F238E27FC236}">
                    <a16:creationId xmlns:a16="http://schemas.microsoft.com/office/drawing/2014/main" id="{41698C7F-1442-4B9D-9CC5-F77459FB8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200"/>
                <a:ext cx="4934803" cy="41148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reward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is a scalar value the agent receives for each step t.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return,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is the total discounted accumulated reward form a given time-step t.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+…= </m:t>
                    </m:r>
                    <m:nary>
                      <m:naryPr>
                        <m:chr m:val="∑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/>
                  <a:t>Discount factor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We can apply a discord factor,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nb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to weight how we evaluate return.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agent's goal is to maximize the </a:t>
                </a:r>
                <a:r>
                  <a:rPr lang="en-US" b="1" dirty="0"/>
                  <a:t>return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Plassholder for innhold 5">
                <a:extLst>
                  <a:ext uri="{FF2B5EF4-FFF2-40B4-BE49-F238E27FC236}">
                    <a16:creationId xmlns:a16="http://schemas.microsoft.com/office/drawing/2014/main" id="{41698C7F-1442-4B9D-9CC5-F77459FB8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200"/>
                <a:ext cx="4934803" cy="4114800"/>
              </a:xfrm>
              <a:blipFill>
                <a:blip r:embed="rId3"/>
                <a:stretch>
                  <a:fillRect l="-494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F792D647-B7FD-42E0-8093-0EEB29E7D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03" y="2227385"/>
            <a:ext cx="3218597" cy="35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5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B2592E-B6C4-4AED-8679-D408FED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30E471B-6E02-4030-8CD3-AD338C57E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mathematical formulation of the reinforcement learning (RL) problem. 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Markov Decision Process </a:t>
                </a:r>
                <a:r>
                  <a:rPr lang="en-US" dirty="0"/>
                  <a:t>is a tuple,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nb-NO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, where every state has the Markov property.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i="1" dirty="0"/>
                  <a:t>S: </a:t>
                </a:r>
                <a:r>
                  <a:rPr lang="en-US" dirty="0"/>
                  <a:t>A finite set of states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A</a:t>
                </a:r>
                <a:r>
                  <a:rPr lang="en-US" dirty="0"/>
                  <a:t>: A finite set of </a:t>
                </a:r>
                <a:r>
                  <a:rPr lang="en-US" i="1" dirty="0"/>
                  <a:t>actions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i="1" dirty="0"/>
                  <a:t>P:</a:t>
                </a:r>
                <a:r>
                  <a:rPr lang="en-US" dirty="0"/>
                  <a:t> The transition probability matrix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R: Reward function: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nb-NO" dirty="0"/>
                  <a:t>       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 is a discount factor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r>
                      <m:rPr>
                        <m:nor/>
                      </m:rPr>
                      <a:rPr lang="nb-NO" b="0" i="0" dirty="0" smtClean="0"/>
                      <m:t> </m:t>
                    </m:r>
                    <m:r>
                      <m:rPr>
                        <m:nor/>
                      </m:rPr>
                      <a:rPr lang="nb-NO" b="0" i="0" dirty="0" smtClean="0"/>
                      <m:t>[</m:t>
                    </m:r>
                    <m:r>
                      <m:rPr>
                        <m:nor/>
                      </m:rPr>
                      <a:rPr lang="nb-NO" b="0" i="0" dirty="0" smtClean="0"/>
                      <m:t>0,1</m:t>
                    </m:r>
                    <m:r>
                      <m:rPr>
                        <m:nor/>
                      </m:rPr>
                      <a:rPr lang="nb-NO" b="0" i="0" dirty="0" smtClean="0"/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30E471B-6E02-4030-8CD3-AD338C57E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C8AED7-6AAE-4A46-9276-3FD1A9EB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C5A078-362E-4C34-ABB3-704E0C6D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88D57E4-5B40-4B2E-859F-1130098AAB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981200"/>
                <a:ext cx="4655820" cy="3985260"/>
              </a:xfrm>
            </p:spPr>
            <p:txBody>
              <a:bodyPr/>
              <a:lstStyle/>
              <a:p>
                <a:r>
                  <a:rPr lang="en-US" dirty="0"/>
                  <a:t>Our goal is it find the policy which maximize the accumulated reward:</a:t>
                </a:r>
              </a:p>
              <a:p>
                <a:pPr marL="0" indent="0">
                  <a:buNone/>
                </a:pPr>
                <a:r>
                  <a:rPr lang="nb-NO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+…= </m:t>
                    </m:r>
                    <m:nary>
                      <m:naryPr>
                        <m:chr m:val="∑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nb-N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Due to the randomness of the transition probability and the reward function, we use the expected value in the definition of the optimal policy.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nb-NO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pl-PL"/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C88D57E4-5B40-4B2E-859F-1130098AA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981200"/>
                <a:ext cx="4655820" cy="3985260"/>
              </a:xfrm>
              <a:blipFill>
                <a:blip r:embed="rId2"/>
                <a:stretch>
                  <a:fillRect l="-524" t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3A4557-9342-439B-B211-6E8CF9BE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6B8E08-5D0D-4611-A747-C2DCD88D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3768255"/>
            <a:ext cx="3789068" cy="26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2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0BFA5A-8063-4DB3-A623-64AB0039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(optimality)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100A480-66F2-4566-9FB1-64B2A1D61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020" y="2227385"/>
                <a:ext cx="8145780" cy="4541520"/>
              </a:xfrm>
            </p:spPr>
            <p:txBody>
              <a:bodyPr/>
              <a:lstStyle/>
              <a:p>
                <a:r>
                  <a:rPr lang="en-US" dirty="0"/>
                  <a:t>Lets define the optimal Q-value (</a:t>
                </a:r>
                <a:r>
                  <a:rPr lang="en-US" i="1" dirty="0"/>
                  <a:t>action-value</a:t>
                </a:r>
                <a:r>
                  <a:rPr lang="en-US" dirty="0"/>
                  <a:t>) function,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to be the maximum expected reward given an state, action pair.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optimal Q-value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satisfy the following form of the bellman equation: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latin typeface="Cambria Math" panose="02040503050406030204" pitchFamily="18" charset="0"/>
                  </a:rPr>
                  <a:t>Note</a:t>
                </a:r>
                <a:r>
                  <a:rPr lang="en-US" dirty="0">
                    <a:latin typeface="Cambria Math" panose="02040503050406030204" pitchFamily="18" charset="0"/>
                  </a:rPr>
                  <a:t>: The optimal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is achieved by taking the action with the highest Q-value.</a:t>
                </a:r>
              </a:p>
              <a:p>
                <a:r>
                  <a:rPr lang="en-US" b="1" dirty="0">
                    <a:latin typeface="Cambria Math" panose="02040503050406030204" pitchFamily="18" charset="0"/>
                  </a:rPr>
                  <a:t>Note</a:t>
                </a:r>
                <a:r>
                  <a:rPr lang="en-US" dirty="0">
                    <a:latin typeface="Cambria Math" panose="02040503050406030204" pitchFamily="18" charset="0"/>
                  </a:rPr>
                  <a:t>: We still need the expectation, as the randomness of the environment is unknown.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A100A480-66F2-4566-9FB1-64B2A1D61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" y="2227385"/>
                <a:ext cx="8145780" cy="4541520"/>
              </a:xfrm>
              <a:blipFill>
                <a:blip r:embed="rId2"/>
                <a:stretch>
                  <a:fillRect l="-374" t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9F8948-5782-495F-8FD8-4FE09194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40B57-E28F-4840-9D44-6E183E1B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 Exploitation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07B798B-46B0-4AA4-A177-912FC0FF9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54005"/>
                <a:ext cx="7696200" cy="4876800"/>
              </a:xfrm>
            </p:spPr>
            <p:txBody>
              <a:bodyPr/>
              <a:lstStyle/>
              <a:p>
                <a:r>
                  <a:rPr lang="en-US" dirty="0"/>
                  <a:t>“The “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dirty="0"/>
                  <a:t>” property while sampling new episodes can lead to suboptimal policy”</a:t>
                </a:r>
              </a:p>
              <a:p>
                <a:endParaRPr lang="en-US" dirty="0"/>
              </a:p>
              <a:p>
                <a:r>
                  <a:rPr lang="en-US" b="1" dirty="0"/>
                  <a:t>Exploitation:</a:t>
                </a:r>
                <a:endParaRPr lang="en-US" dirty="0"/>
              </a:p>
              <a:p>
                <a:pPr lvl="1"/>
                <a:r>
                  <a:rPr lang="en-US" dirty="0"/>
                  <a:t>By selecting the action with the highest q-value while sampling new episodes, we can refine our policy efficiently from an already promising region in the state action space.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Exploration:</a:t>
                </a:r>
              </a:p>
              <a:p>
                <a:pPr lvl="1"/>
                <a:r>
                  <a:rPr lang="en-US" dirty="0"/>
                  <a:t>To find a new and maybe more promising region within the state action space, we do not want to limit our search in the state action space. </a:t>
                </a:r>
              </a:p>
              <a:p>
                <a:pPr lvl="1"/>
                <a:r>
                  <a:rPr lang="en-US" dirty="0"/>
                  <a:t>We introduce a randomness while sampling new episodes.</a:t>
                </a:r>
              </a:p>
              <a:p>
                <a:pPr lvl="1"/>
                <a:r>
                  <a:rPr lang="en-US" dirty="0"/>
                  <a:t>With a probability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lets choose a random action: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argmax</m:t>
                                      </m:r>
                                    </m:e>
                                    <m:lim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𝑤𝑖𝑡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𝑝𝑟𝑜𝑏𝑎𝑏𝑖𝑙𝑙𝑖𝑡𝑦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𝑟𝑎𝑛𝑑𝑜𝑚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𝑎𝑐𝑡𝑖𝑜𝑛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𝑤𝑖𝑡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𝑝𝑟𝑜𝑏𝑎𝑏𝑖𝑙𝑙𝑖𝑡𝑦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07B798B-46B0-4AA4-A177-912FC0FF9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54005"/>
                <a:ext cx="7696200" cy="4876800"/>
              </a:xfrm>
              <a:blipFill>
                <a:blip r:embed="rId3"/>
                <a:stretch>
                  <a:fillRect l="-317" t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177EF5-9203-411C-BC3E-324C7124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34FB46-F883-4013-8405-AF20197F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F6C7599-DA62-41AA-A9A6-E97236CCB9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199"/>
                <a:ext cx="7696200" cy="4741985"/>
              </a:xfrm>
            </p:spPr>
            <p:txBody>
              <a:bodyPr/>
              <a:lstStyle/>
              <a:p>
                <a:r>
                  <a:rPr lang="en-US" dirty="0"/>
                  <a:t>In the </a:t>
                </a:r>
                <a:r>
                  <a:rPr lang="en-US" dirty="0" err="1"/>
                  <a:t>Gridworld</a:t>
                </a:r>
                <a:r>
                  <a:rPr lang="en-US" dirty="0"/>
                  <a:t> example, we stored the state-values for each state. What if the state-action space is too large to be stored e.g. continuous?</a:t>
                </a:r>
              </a:p>
              <a:p>
                <a:endParaRPr lang="en-US" dirty="0"/>
              </a:p>
              <a:p>
                <a:r>
                  <a:rPr lang="en-US" dirty="0"/>
                  <a:t>We approximate the Q-value using a parameterized function e.g. neural network.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want the function to generalize:</a:t>
                </a:r>
              </a:p>
              <a:p>
                <a:pPr lvl="1"/>
                <a:r>
                  <a:rPr lang="en-US" dirty="0"/>
                  <a:t>Similar states should get similar action-values,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can also generalize to unseen states. A table version would just require to much data. </a:t>
                </a:r>
              </a:p>
              <a:p>
                <a:endParaRPr lang="en-US" dirty="0"/>
              </a:p>
              <a:p>
                <a:r>
                  <a:rPr lang="en-US" dirty="0"/>
                  <a:t>In supervised learning: </a:t>
                </a:r>
              </a:p>
              <a:p>
                <a:pPr lvl="1"/>
                <a:r>
                  <a:rPr lang="en-US" dirty="0"/>
                  <a:t>Building a function approximation vs memorizing all images (table).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6F6C7599-DA62-41AA-A9A6-E97236CCB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199"/>
                <a:ext cx="7696200" cy="4741985"/>
              </a:xfrm>
              <a:blipFill>
                <a:blip r:embed="rId3"/>
                <a:stretch>
                  <a:fillRect l="-317" t="-386" r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C22744F-6E6D-4093-B1CB-2855BACE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A60138-A2C5-41DC-9D27-A7FD2F67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optimal policy: </a:t>
            </a:r>
            <a:br>
              <a:rPr lang="en-US" dirty="0"/>
            </a:br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E490CA60-9360-43DD-81B5-758291EE1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600" y="1981199"/>
                <a:ext cx="7696200" cy="4832959"/>
              </a:xfrm>
            </p:spPr>
            <p:txBody>
              <a:bodyPr/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Find a Q-function satisfying the Bellman (optimality) equation.</a:t>
                </a:r>
              </a:p>
              <a:p>
                <a:r>
                  <a:rPr lang="en-US" b="1" dirty="0"/>
                  <a:t>Idea</a:t>
                </a:r>
                <a:r>
                  <a:rPr lang="en-US" dirty="0"/>
                  <a:t>: The Q-value at the last time step is bounded by the true Q-value, the correctness of the Q-value estimates increase with time-steps.</a:t>
                </a:r>
              </a:p>
              <a:p>
                <a:r>
                  <a:rPr lang="en-US" b="1" dirty="0"/>
                  <a:t>Init: </a:t>
                </a:r>
                <a:r>
                  <a:rPr lang="en-US" dirty="0"/>
                  <a:t>Initialize the weights in the neural network e.g. randomly.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Reference: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Loss: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nb-NO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your dataset with state action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E490CA60-9360-43DD-81B5-758291EE1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981199"/>
                <a:ext cx="7696200" cy="4832959"/>
              </a:xfrm>
              <a:blipFill>
                <a:blip r:embed="rId3"/>
                <a:stretch>
                  <a:fillRect l="-317" t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6C8A2C-52C0-4806-9064-F46A2B9F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91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1AB82B-79BF-461C-A662-0C61359E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based methods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BCE3EA-C042-4CFC-9896-5AF7F01F7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Value function based methods</a:t>
            </a:r>
            <a:r>
              <a:rPr lang="no" dirty="0"/>
              <a:t>: </a:t>
            </a:r>
          </a:p>
          <a:p>
            <a:pPr lvl="1">
              <a:spcBef>
                <a:spcPts val="0"/>
              </a:spcBef>
            </a:pPr>
            <a:r>
              <a:rPr lang="no" dirty="0"/>
              <a:t>Learning the expected future reward for a given action.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policy was to act greedily or epsilon-greedily on the estimated values. </a:t>
            </a:r>
            <a:endParaRPr lang="no" dirty="0"/>
          </a:p>
          <a:p>
            <a:pPr>
              <a:spcBef>
                <a:spcPts val="0"/>
              </a:spcBef>
            </a:pPr>
            <a:endParaRPr lang="no" dirty="0"/>
          </a:p>
          <a:p>
            <a:pPr>
              <a:spcBef>
                <a:spcPts val="0"/>
              </a:spcBef>
            </a:pPr>
            <a:endParaRPr lang="no" dirty="0"/>
          </a:p>
          <a:p>
            <a:pPr>
              <a:spcBef>
                <a:spcPts val="0"/>
              </a:spcBef>
            </a:pPr>
            <a:r>
              <a:rPr lang="en-US" b="1" dirty="0"/>
              <a:t>Policy based methods</a:t>
            </a:r>
            <a:r>
              <a:rPr lang="no" dirty="0"/>
              <a:t>: </a:t>
            </a:r>
          </a:p>
          <a:p>
            <a:pPr lvl="1">
              <a:spcBef>
                <a:spcPts val="0"/>
              </a:spcBef>
            </a:pPr>
            <a:r>
              <a:rPr lang="no" dirty="0"/>
              <a:t>Learning the probability that an action is good directly.</a:t>
            </a:r>
          </a:p>
          <a:p>
            <a:pPr>
              <a:spcBef>
                <a:spcPts val="0"/>
              </a:spcBef>
            </a:pPr>
            <a:endParaRPr lang="no" dirty="0"/>
          </a:p>
          <a:p>
            <a:pPr>
              <a:spcBef>
                <a:spcPts val="0"/>
              </a:spcBef>
            </a:pPr>
            <a:endParaRPr lang="no" dirty="0"/>
          </a:p>
          <a:p>
            <a:pPr>
              <a:spcBef>
                <a:spcPts val="0"/>
              </a:spcBef>
            </a:pPr>
            <a:r>
              <a:rPr lang="no" b="1" dirty="0"/>
              <a:t>Ad</a:t>
            </a:r>
            <a:r>
              <a:rPr lang="en-US" b="1" dirty="0"/>
              <a:t>vantage of Policy based methods: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might need a less complex function for approximating the best action compared to estimate the final reward.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Example: Think of Pong</a:t>
            </a:r>
            <a:endParaRPr lang="no" dirty="0"/>
          </a:p>
          <a:p>
            <a:pPr>
              <a:spcBef>
                <a:spcPts val="0"/>
              </a:spcBef>
            </a:pPr>
            <a:endParaRPr lang="no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BDDCAA-3296-46F8-A4A3-17C1424D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BC92-93BB-4E86-B7A5-F2974137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based methods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A59FEB-12D9-4F92-A1F1-07F1FC0D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</a:p>
          <a:p>
            <a:pPr lvl="1"/>
            <a:r>
              <a:rPr lang="en-US" dirty="0"/>
              <a:t>The goal is to use experience/samples to try to make a policy better.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Idea:</a:t>
            </a:r>
          </a:p>
          <a:p>
            <a:pPr lvl="1"/>
            <a:r>
              <a:rPr lang="en-US" dirty="0"/>
              <a:t>If a trajectory achieves a high reward, the actions were good</a:t>
            </a:r>
          </a:p>
          <a:p>
            <a:pPr lvl="1"/>
            <a:r>
              <a:rPr lang="en-US" dirty="0"/>
              <a:t>If a trajectory achieves a low reward, the actions were bad</a:t>
            </a:r>
          </a:p>
          <a:p>
            <a:pPr lvl="1"/>
            <a:r>
              <a:rPr lang="en-US" dirty="0"/>
              <a:t>We will use gradients to enforce more of the good actions and less of the bad actions. Hence the method is called Policy Gradients.</a:t>
            </a:r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5F383F-BCE9-4503-9D6D-1741F769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DFAC81-F96B-4DA1-AA08-E24926DF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tensors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DA0B2E-A865-43B1-8413-7572B4F9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F4495D-9D34-47A1-A16D-EA6630E1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" name="Plassholder for bilde 5" descr="Introduction_to_tensorflow">
            <a:extLst>
              <a:ext uri="{FF2B5EF4-FFF2-40B4-BE49-F238E27FC236}">
                <a16:creationId xmlns:a16="http://schemas.microsoft.com/office/drawing/2014/main" id="{4A21A6C4-3078-428B-B7AD-EF72596F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1849864"/>
            <a:ext cx="5598515" cy="5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lassholder for bilde 5" descr="Introduction_to_tensorflow">
            <a:extLst>
              <a:ext uri="{FF2B5EF4-FFF2-40B4-BE49-F238E27FC236}">
                <a16:creationId xmlns:a16="http://schemas.microsoft.com/office/drawing/2014/main" id="{A26925BE-5D54-477F-9529-27A035A9D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3788690"/>
            <a:ext cx="7458090" cy="8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lassholder for bilde 5" descr="Introduction_to_tensorflow">
            <a:extLst>
              <a:ext uri="{FF2B5EF4-FFF2-40B4-BE49-F238E27FC236}">
                <a16:creationId xmlns:a16="http://schemas.microsoft.com/office/drawing/2014/main" id="{AD0C75F8-4E6C-4D84-8202-5AA45223B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13212"/>
            <a:ext cx="6172200" cy="7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D049D3C2-8E40-44E8-A6DA-FF635DE6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5048826"/>
            <a:ext cx="6172200" cy="7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8B04CC0-7710-47A8-B126-55AC5166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27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0328A-5B23-4241-B84E-0707E855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Playing game</a:t>
            </a:r>
            <a:r>
              <a:rPr lang="en-US" dirty="0"/>
              <a:t>s</a:t>
            </a:r>
            <a:r>
              <a:rPr lang="no" dirty="0"/>
              <a:t> of Pong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C177A7-1F1E-495B-9AB2-83553B39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4" y="1981200"/>
            <a:ext cx="3519054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Examples of games/episodes</a:t>
            </a:r>
          </a:p>
          <a:p>
            <a:endParaRPr lang="en-US" dirty="0"/>
          </a:p>
          <a:p>
            <a:r>
              <a:rPr lang="en-US" dirty="0"/>
              <a:t>You play a lot of actions and receive an reward at the end</a:t>
            </a:r>
          </a:p>
          <a:p>
            <a:endParaRPr lang="en-US" dirty="0"/>
          </a:p>
          <a:p>
            <a:r>
              <a:rPr lang="no" dirty="0"/>
              <a:t>You get a result, WIN! Great, but how do you know which action, caused the victory?</a:t>
            </a:r>
          </a:p>
          <a:p>
            <a:pPr lvl="1"/>
            <a:r>
              <a:rPr lang="no" dirty="0"/>
              <a:t>Well… you don’t</a:t>
            </a:r>
          </a:p>
          <a:p>
            <a:pPr lvl="1"/>
            <a:endParaRPr lang="n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6F040B-D0D4-4E28-A5B3-E5280339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5" name="Shape 325">
            <a:extLst>
              <a:ext uri="{FF2B5EF4-FFF2-40B4-BE49-F238E27FC236}">
                <a16:creationId xmlns:a16="http://schemas.microsoft.com/office/drawing/2014/main" id="{D85FBE71-F4CD-46F2-B79F-29E8E42045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6145" y="2282293"/>
            <a:ext cx="5347855" cy="218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1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E507C0-DAE3-43E4-AE58-92372CA6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Which action caused the final results?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5D7048-8666-48CB-AA60-20A76E1A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2293"/>
            <a:ext cx="3539836" cy="4114800"/>
          </a:xfrm>
        </p:spPr>
        <p:txBody>
          <a:bodyPr/>
          <a:lstStyle/>
          <a:p>
            <a:r>
              <a:rPr lang="en-US" dirty="0"/>
              <a:t>In a winning series there may be many non-optimal actions</a:t>
            </a:r>
          </a:p>
          <a:p>
            <a:endParaRPr lang="en-US" dirty="0"/>
          </a:p>
          <a:p>
            <a:r>
              <a:rPr lang="en-US" dirty="0"/>
              <a:t>In a losing series there may be good actions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true </a:t>
            </a:r>
            <a:r>
              <a:rPr lang="en-US" dirty="0"/>
              <a:t>effect is found by averaging out the noise, as winnings series tend to have more good action and visa versa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1B4602-6A97-49C6-859F-35268171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6" name="Shape 325">
            <a:extLst>
              <a:ext uri="{FF2B5EF4-FFF2-40B4-BE49-F238E27FC236}">
                <a16:creationId xmlns:a16="http://schemas.microsoft.com/office/drawing/2014/main" id="{75E63F7F-426D-4AE7-A8BD-EEA2FD90AD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6145" y="2282293"/>
            <a:ext cx="5347855" cy="218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1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98E7D9-91FB-4FC9-9FE4-C96ABF6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gradients: High variance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4E1EE7-BC4E-4B2B-9E26-4E109151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6A0EDB-F4A5-4245-AED4-2967644B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Shape 410">
            <a:extLst>
              <a:ext uri="{FF2B5EF4-FFF2-40B4-BE49-F238E27FC236}">
                <a16:creationId xmlns:a16="http://schemas.microsoft.com/office/drawing/2014/main" id="{2625F0B8-A762-4F35-AC57-0060CD0FDCCE}"/>
              </a:ext>
            </a:extLst>
          </p:cNvPr>
          <p:cNvSpPr/>
          <p:nvPr/>
        </p:nvSpPr>
        <p:spPr>
          <a:xfrm>
            <a:off x="1511993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11">
            <a:extLst>
              <a:ext uri="{FF2B5EF4-FFF2-40B4-BE49-F238E27FC236}">
                <a16:creationId xmlns:a16="http://schemas.microsoft.com/office/drawing/2014/main" id="{41184561-3AA2-4785-9D10-29C7E659BCA8}"/>
              </a:ext>
            </a:extLst>
          </p:cNvPr>
          <p:cNvSpPr/>
          <p:nvPr/>
        </p:nvSpPr>
        <p:spPr>
          <a:xfrm>
            <a:off x="1963780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412">
            <a:extLst>
              <a:ext uri="{FF2B5EF4-FFF2-40B4-BE49-F238E27FC236}">
                <a16:creationId xmlns:a16="http://schemas.microsoft.com/office/drawing/2014/main" id="{887897B0-69BA-4B5A-AD77-36D348E77B48}"/>
              </a:ext>
            </a:extLst>
          </p:cNvPr>
          <p:cNvSpPr/>
          <p:nvPr/>
        </p:nvSpPr>
        <p:spPr>
          <a:xfrm>
            <a:off x="2415568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13">
            <a:extLst>
              <a:ext uri="{FF2B5EF4-FFF2-40B4-BE49-F238E27FC236}">
                <a16:creationId xmlns:a16="http://schemas.microsoft.com/office/drawing/2014/main" id="{B6C42BCA-218C-4DEC-A37A-AB9B54C83539}"/>
              </a:ext>
            </a:extLst>
          </p:cNvPr>
          <p:cNvSpPr/>
          <p:nvPr/>
        </p:nvSpPr>
        <p:spPr>
          <a:xfrm>
            <a:off x="2867330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14">
            <a:extLst>
              <a:ext uri="{FF2B5EF4-FFF2-40B4-BE49-F238E27FC236}">
                <a16:creationId xmlns:a16="http://schemas.microsoft.com/office/drawing/2014/main" id="{655EA7CA-212A-416F-A643-056CDC2ABAD3}"/>
              </a:ext>
            </a:extLst>
          </p:cNvPr>
          <p:cNvSpPr/>
          <p:nvPr/>
        </p:nvSpPr>
        <p:spPr>
          <a:xfrm>
            <a:off x="3319105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15">
            <a:extLst>
              <a:ext uri="{FF2B5EF4-FFF2-40B4-BE49-F238E27FC236}">
                <a16:creationId xmlns:a16="http://schemas.microsoft.com/office/drawing/2014/main" id="{BD5BA24F-4577-4042-A21B-1539DDE21F4E}"/>
              </a:ext>
            </a:extLst>
          </p:cNvPr>
          <p:cNvSpPr/>
          <p:nvPr/>
        </p:nvSpPr>
        <p:spPr>
          <a:xfrm>
            <a:off x="3770893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16">
            <a:extLst>
              <a:ext uri="{FF2B5EF4-FFF2-40B4-BE49-F238E27FC236}">
                <a16:creationId xmlns:a16="http://schemas.microsoft.com/office/drawing/2014/main" id="{A01533A9-1034-4516-84BF-2C77858DD7D7}"/>
              </a:ext>
            </a:extLst>
          </p:cNvPr>
          <p:cNvSpPr/>
          <p:nvPr/>
        </p:nvSpPr>
        <p:spPr>
          <a:xfrm>
            <a:off x="4222680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17">
            <a:extLst>
              <a:ext uri="{FF2B5EF4-FFF2-40B4-BE49-F238E27FC236}">
                <a16:creationId xmlns:a16="http://schemas.microsoft.com/office/drawing/2014/main" id="{EE0BAA23-FBD2-4C35-8F42-25C4CC3B3DD8}"/>
              </a:ext>
            </a:extLst>
          </p:cNvPr>
          <p:cNvSpPr/>
          <p:nvPr/>
        </p:nvSpPr>
        <p:spPr>
          <a:xfrm>
            <a:off x="4674468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18">
            <a:extLst>
              <a:ext uri="{FF2B5EF4-FFF2-40B4-BE49-F238E27FC236}">
                <a16:creationId xmlns:a16="http://schemas.microsoft.com/office/drawing/2014/main" id="{75874A2F-5A40-4F30-A77F-0F10949C7FD9}"/>
              </a:ext>
            </a:extLst>
          </p:cNvPr>
          <p:cNvSpPr/>
          <p:nvPr/>
        </p:nvSpPr>
        <p:spPr>
          <a:xfrm>
            <a:off x="5126230" y="28848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419">
            <a:extLst>
              <a:ext uri="{FF2B5EF4-FFF2-40B4-BE49-F238E27FC236}">
                <a16:creationId xmlns:a16="http://schemas.microsoft.com/office/drawing/2014/main" id="{D3F293A0-13EA-450F-A796-F2F49FC562D9}"/>
              </a:ext>
            </a:extLst>
          </p:cNvPr>
          <p:cNvSpPr/>
          <p:nvPr/>
        </p:nvSpPr>
        <p:spPr>
          <a:xfrm>
            <a:off x="5578005" y="2884800"/>
            <a:ext cx="251400" cy="239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420">
            <a:extLst>
              <a:ext uri="{FF2B5EF4-FFF2-40B4-BE49-F238E27FC236}">
                <a16:creationId xmlns:a16="http://schemas.microsoft.com/office/drawing/2014/main" id="{D778BCD1-AAFA-42F5-BC0F-957C3CD324A8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763393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421">
            <a:extLst>
              <a:ext uri="{FF2B5EF4-FFF2-40B4-BE49-F238E27FC236}">
                <a16:creationId xmlns:a16="http://schemas.microsoft.com/office/drawing/2014/main" id="{13EC884B-62E1-41D1-B3DC-50216AA3AB7B}"/>
              </a:ext>
            </a:extLst>
          </p:cNvPr>
          <p:cNvCxnSpPr/>
          <p:nvPr/>
        </p:nvCxnSpPr>
        <p:spPr>
          <a:xfrm>
            <a:off x="2215193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422">
            <a:extLst>
              <a:ext uri="{FF2B5EF4-FFF2-40B4-BE49-F238E27FC236}">
                <a16:creationId xmlns:a16="http://schemas.microsoft.com/office/drawing/2014/main" id="{A06711BC-34D7-45E7-8132-AA4C42557749}"/>
              </a:ext>
            </a:extLst>
          </p:cNvPr>
          <p:cNvCxnSpPr/>
          <p:nvPr/>
        </p:nvCxnSpPr>
        <p:spPr>
          <a:xfrm>
            <a:off x="2666955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423">
            <a:extLst>
              <a:ext uri="{FF2B5EF4-FFF2-40B4-BE49-F238E27FC236}">
                <a16:creationId xmlns:a16="http://schemas.microsoft.com/office/drawing/2014/main" id="{F150BAEC-A7CD-4019-929C-05A4A1246E7D}"/>
              </a:ext>
            </a:extLst>
          </p:cNvPr>
          <p:cNvCxnSpPr/>
          <p:nvPr/>
        </p:nvCxnSpPr>
        <p:spPr>
          <a:xfrm>
            <a:off x="3123017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424">
            <a:extLst>
              <a:ext uri="{FF2B5EF4-FFF2-40B4-BE49-F238E27FC236}">
                <a16:creationId xmlns:a16="http://schemas.microsoft.com/office/drawing/2014/main" id="{FA23DAEE-609D-4508-95AA-02DCC531AF0F}"/>
              </a:ext>
            </a:extLst>
          </p:cNvPr>
          <p:cNvCxnSpPr/>
          <p:nvPr/>
        </p:nvCxnSpPr>
        <p:spPr>
          <a:xfrm>
            <a:off x="3574817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425">
            <a:extLst>
              <a:ext uri="{FF2B5EF4-FFF2-40B4-BE49-F238E27FC236}">
                <a16:creationId xmlns:a16="http://schemas.microsoft.com/office/drawing/2014/main" id="{716C261D-9C3C-4C4C-97C6-3793880E1291}"/>
              </a:ext>
            </a:extLst>
          </p:cNvPr>
          <p:cNvCxnSpPr/>
          <p:nvPr/>
        </p:nvCxnSpPr>
        <p:spPr>
          <a:xfrm>
            <a:off x="4026579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426">
            <a:extLst>
              <a:ext uri="{FF2B5EF4-FFF2-40B4-BE49-F238E27FC236}">
                <a16:creationId xmlns:a16="http://schemas.microsoft.com/office/drawing/2014/main" id="{2C3D309B-EC67-4B17-9902-25259FB9B748}"/>
              </a:ext>
            </a:extLst>
          </p:cNvPr>
          <p:cNvCxnSpPr/>
          <p:nvPr/>
        </p:nvCxnSpPr>
        <p:spPr>
          <a:xfrm>
            <a:off x="4478295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427">
            <a:extLst>
              <a:ext uri="{FF2B5EF4-FFF2-40B4-BE49-F238E27FC236}">
                <a16:creationId xmlns:a16="http://schemas.microsoft.com/office/drawing/2014/main" id="{F073AEC9-0DE0-41B4-B48B-E8087E630AA4}"/>
              </a:ext>
            </a:extLst>
          </p:cNvPr>
          <p:cNvCxnSpPr/>
          <p:nvPr/>
        </p:nvCxnSpPr>
        <p:spPr>
          <a:xfrm>
            <a:off x="4930095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428">
            <a:extLst>
              <a:ext uri="{FF2B5EF4-FFF2-40B4-BE49-F238E27FC236}">
                <a16:creationId xmlns:a16="http://schemas.microsoft.com/office/drawing/2014/main" id="{A7F269B7-253C-49AC-B130-DA2865CE3867}"/>
              </a:ext>
            </a:extLst>
          </p:cNvPr>
          <p:cNvCxnSpPr/>
          <p:nvPr/>
        </p:nvCxnSpPr>
        <p:spPr>
          <a:xfrm>
            <a:off x="5381857" y="30045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29518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E1DE9B-58DA-42E6-BFE7-DE3AACB4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gradients: High variance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B16257-B537-4868-B2D4-3345969F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" name="Shape 434">
            <a:extLst>
              <a:ext uri="{FF2B5EF4-FFF2-40B4-BE49-F238E27FC236}">
                <a16:creationId xmlns:a16="http://schemas.microsoft.com/office/drawing/2014/main" id="{67FC71E5-3C13-44E6-B3B0-3184A467D95B}"/>
              </a:ext>
            </a:extLst>
          </p:cNvPr>
          <p:cNvSpPr/>
          <p:nvPr/>
        </p:nvSpPr>
        <p:spPr>
          <a:xfrm>
            <a:off x="1394229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35">
            <a:extLst>
              <a:ext uri="{FF2B5EF4-FFF2-40B4-BE49-F238E27FC236}">
                <a16:creationId xmlns:a16="http://schemas.microsoft.com/office/drawing/2014/main" id="{61BC2B0F-2BA9-47C2-B53D-6CCC32F79BB2}"/>
              </a:ext>
            </a:extLst>
          </p:cNvPr>
          <p:cNvSpPr/>
          <p:nvPr/>
        </p:nvSpPr>
        <p:spPr>
          <a:xfrm>
            <a:off x="1846016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436">
            <a:extLst>
              <a:ext uri="{FF2B5EF4-FFF2-40B4-BE49-F238E27FC236}">
                <a16:creationId xmlns:a16="http://schemas.microsoft.com/office/drawing/2014/main" id="{ED55CFD3-D472-41F8-8DB6-5380F1657579}"/>
              </a:ext>
            </a:extLst>
          </p:cNvPr>
          <p:cNvSpPr/>
          <p:nvPr/>
        </p:nvSpPr>
        <p:spPr>
          <a:xfrm>
            <a:off x="2297804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37">
            <a:extLst>
              <a:ext uri="{FF2B5EF4-FFF2-40B4-BE49-F238E27FC236}">
                <a16:creationId xmlns:a16="http://schemas.microsoft.com/office/drawing/2014/main" id="{E997A697-F17C-4BF3-90AC-5F9B3C7FF3AB}"/>
              </a:ext>
            </a:extLst>
          </p:cNvPr>
          <p:cNvSpPr/>
          <p:nvPr/>
        </p:nvSpPr>
        <p:spPr>
          <a:xfrm>
            <a:off x="2749566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38">
            <a:extLst>
              <a:ext uri="{FF2B5EF4-FFF2-40B4-BE49-F238E27FC236}">
                <a16:creationId xmlns:a16="http://schemas.microsoft.com/office/drawing/2014/main" id="{56EFEF45-1A13-4BB1-96BE-A052897BD598}"/>
              </a:ext>
            </a:extLst>
          </p:cNvPr>
          <p:cNvSpPr/>
          <p:nvPr/>
        </p:nvSpPr>
        <p:spPr>
          <a:xfrm>
            <a:off x="3201341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39">
            <a:extLst>
              <a:ext uri="{FF2B5EF4-FFF2-40B4-BE49-F238E27FC236}">
                <a16:creationId xmlns:a16="http://schemas.microsoft.com/office/drawing/2014/main" id="{2BF6A57F-5B33-40B3-BC56-E68D1832D710}"/>
              </a:ext>
            </a:extLst>
          </p:cNvPr>
          <p:cNvSpPr/>
          <p:nvPr/>
        </p:nvSpPr>
        <p:spPr>
          <a:xfrm>
            <a:off x="3653129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40">
            <a:extLst>
              <a:ext uri="{FF2B5EF4-FFF2-40B4-BE49-F238E27FC236}">
                <a16:creationId xmlns:a16="http://schemas.microsoft.com/office/drawing/2014/main" id="{B4DB2761-8E3E-443D-87AB-971F1673CE0F}"/>
              </a:ext>
            </a:extLst>
          </p:cNvPr>
          <p:cNvSpPr/>
          <p:nvPr/>
        </p:nvSpPr>
        <p:spPr>
          <a:xfrm>
            <a:off x="4104916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41">
            <a:extLst>
              <a:ext uri="{FF2B5EF4-FFF2-40B4-BE49-F238E27FC236}">
                <a16:creationId xmlns:a16="http://schemas.microsoft.com/office/drawing/2014/main" id="{D6FE6D9A-1A32-4665-890C-73DD515BE6D9}"/>
              </a:ext>
            </a:extLst>
          </p:cNvPr>
          <p:cNvSpPr/>
          <p:nvPr/>
        </p:nvSpPr>
        <p:spPr>
          <a:xfrm>
            <a:off x="4556704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42">
            <a:extLst>
              <a:ext uri="{FF2B5EF4-FFF2-40B4-BE49-F238E27FC236}">
                <a16:creationId xmlns:a16="http://schemas.microsoft.com/office/drawing/2014/main" id="{0BB61C6D-9F83-4790-BB32-D40E44E36B26}"/>
              </a:ext>
            </a:extLst>
          </p:cNvPr>
          <p:cNvSpPr/>
          <p:nvPr/>
        </p:nvSpPr>
        <p:spPr>
          <a:xfrm>
            <a:off x="5008466" y="2978481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443">
            <a:extLst>
              <a:ext uri="{FF2B5EF4-FFF2-40B4-BE49-F238E27FC236}">
                <a16:creationId xmlns:a16="http://schemas.microsoft.com/office/drawing/2014/main" id="{D0F1D7A1-07D7-433F-8DFB-D5F3C21D5E71}"/>
              </a:ext>
            </a:extLst>
          </p:cNvPr>
          <p:cNvSpPr/>
          <p:nvPr/>
        </p:nvSpPr>
        <p:spPr>
          <a:xfrm>
            <a:off x="5460241" y="2978481"/>
            <a:ext cx="251400" cy="239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444">
            <a:extLst>
              <a:ext uri="{FF2B5EF4-FFF2-40B4-BE49-F238E27FC236}">
                <a16:creationId xmlns:a16="http://schemas.microsoft.com/office/drawing/2014/main" id="{DD4F58FF-EDB1-4908-AB08-2A8E60B097C7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645629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445">
            <a:extLst>
              <a:ext uri="{FF2B5EF4-FFF2-40B4-BE49-F238E27FC236}">
                <a16:creationId xmlns:a16="http://schemas.microsoft.com/office/drawing/2014/main" id="{AEBD5307-637F-40FE-A4B7-DC1259BF4F3A}"/>
              </a:ext>
            </a:extLst>
          </p:cNvPr>
          <p:cNvCxnSpPr/>
          <p:nvPr/>
        </p:nvCxnSpPr>
        <p:spPr>
          <a:xfrm>
            <a:off x="2097429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446">
            <a:extLst>
              <a:ext uri="{FF2B5EF4-FFF2-40B4-BE49-F238E27FC236}">
                <a16:creationId xmlns:a16="http://schemas.microsoft.com/office/drawing/2014/main" id="{92FDDC01-6A2A-4BBE-92AA-1FD8FDA428D3}"/>
              </a:ext>
            </a:extLst>
          </p:cNvPr>
          <p:cNvCxnSpPr/>
          <p:nvPr/>
        </p:nvCxnSpPr>
        <p:spPr>
          <a:xfrm>
            <a:off x="2549191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447">
            <a:extLst>
              <a:ext uri="{FF2B5EF4-FFF2-40B4-BE49-F238E27FC236}">
                <a16:creationId xmlns:a16="http://schemas.microsoft.com/office/drawing/2014/main" id="{326883BA-89DF-4411-B643-E7BD7E8E413F}"/>
              </a:ext>
            </a:extLst>
          </p:cNvPr>
          <p:cNvCxnSpPr/>
          <p:nvPr/>
        </p:nvCxnSpPr>
        <p:spPr>
          <a:xfrm>
            <a:off x="3005253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448">
            <a:extLst>
              <a:ext uri="{FF2B5EF4-FFF2-40B4-BE49-F238E27FC236}">
                <a16:creationId xmlns:a16="http://schemas.microsoft.com/office/drawing/2014/main" id="{9597DF0F-93AC-45F7-A256-DDE20DF28264}"/>
              </a:ext>
            </a:extLst>
          </p:cNvPr>
          <p:cNvCxnSpPr/>
          <p:nvPr/>
        </p:nvCxnSpPr>
        <p:spPr>
          <a:xfrm>
            <a:off x="3457053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449">
            <a:extLst>
              <a:ext uri="{FF2B5EF4-FFF2-40B4-BE49-F238E27FC236}">
                <a16:creationId xmlns:a16="http://schemas.microsoft.com/office/drawing/2014/main" id="{C2796E87-9F50-4E24-A869-35D4DA355F8A}"/>
              </a:ext>
            </a:extLst>
          </p:cNvPr>
          <p:cNvCxnSpPr/>
          <p:nvPr/>
        </p:nvCxnSpPr>
        <p:spPr>
          <a:xfrm>
            <a:off x="3908815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450">
            <a:extLst>
              <a:ext uri="{FF2B5EF4-FFF2-40B4-BE49-F238E27FC236}">
                <a16:creationId xmlns:a16="http://schemas.microsoft.com/office/drawing/2014/main" id="{366C9C3F-694A-4CE5-9D19-1693ED2BE13B}"/>
              </a:ext>
            </a:extLst>
          </p:cNvPr>
          <p:cNvCxnSpPr/>
          <p:nvPr/>
        </p:nvCxnSpPr>
        <p:spPr>
          <a:xfrm>
            <a:off x="4360531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451">
            <a:extLst>
              <a:ext uri="{FF2B5EF4-FFF2-40B4-BE49-F238E27FC236}">
                <a16:creationId xmlns:a16="http://schemas.microsoft.com/office/drawing/2014/main" id="{E188DB4B-D60A-44EA-97AB-7D38C7D6090F}"/>
              </a:ext>
            </a:extLst>
          </p:cNvPr>
          <p:cNvCxnSpPr/>
          <p:nvPr/>
        </p:nvCxnSpPr>
        <p:spPr>
          <a:xfrm>
            <a:off x="4812331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452">
            <a:extLst>
              <a:ext uri="{FF2B5EF4-FFF2-40B4-BE49-F238E27FC236}">
                <a16:creationId xmlns:a16="http://schemas.microsoft.com/office/drawing/2014/main" id="{10D3CBC9-AEB5-487E-9253-36C66D59F3B9}"/>
              </a:ext>
            </a:extLst>
          </p:cNvPr>
          <p:cNvCxnSpPr/>
          <p:nvPr/>
        </p:nvCxnSpPr>
        <p:spPr>
          <a:xfrm>
            <a:off x="5264093" y="3098181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453">
            <a:extLst>
              <a:ext uri="{FF2B5EF4-FFF2-40B4-BE49-F238E27FC236}">
                <a16:creationId xmlns:a16="http://schemas.microsoft.com/office/drawing/2014/main" id="{BE6D179F-697E-4A20-88D7-9B77EB3BE393}"/>
              </a:ext>
            </a:extLst>
          </p:cNvPr>
          <p:cNvSpPr txBox="1"/>
          <p:nvPr/>
        </p:nvSpPr>
        <p:spPr>
          <a:xfrm>
            <a:off x="6076679" y="299045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25" name="Shape 454">
            <a:extLst>
              <a:ext uri="{FF2B5EF4-FFF2-40B4-BE49-F238E27FC236}">
                <a16:creationId xmlns:a16="http://schemas.microsoft.com/office/drawing/2014/main" id="{CCA5FF98-2EEC-4DE1-B7CC-36D29F7F1E55}"/>
              </a:ext>
            </a:extLst>
          </p:cNvPr>
          <p:cNvSpPr/>
          <p:nvPr/>
        </p:nvSpPr>
        <p:spPr>
          <a:xfrm>
            <a:off x="5876279" y="3047331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928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09D86-4C5D-41C1-9F3A-76F01121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Variance - all choices get the reward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5B3224-1E63-4F78-8DF8-7168B243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51E6BE-BE04-48EA-98FC-52A3904D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Shape 460">
            <a:extLst>
              <a:ext uri="{FF2B5EF4-FFF2-40B4-BE49-F238E27FC236}">
                <a16:creationId xmlns:a16="http://schemas.microsoft.com/office/drawing/2014/main" id="{37A94E23-4EF6-41CD-9AC4-151F05173495}"/>
              </a:ext>
            </a:extLst>
          </p:cNvPr>
          <p:cNvSpPr/>
          <p:nvPr/>
        </p:nvSpPr>
        <p:spPr>
          <a:xfrm>
            <a:off x="1283393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61">
            <a:extLst>
              <a:ext uri="{FF2B5EF4-FFF2-40B4-BE49-F238E27FC236}">
                <a16:creationId xmlns:a16="http://schemas.microsoft.com/office/drawing/2014/main" id="{85C33482-ECF9-4097-8B41-1875239A5DFB}"/>
              </a:ext>
            </a:extLst>
          </p:cNvPr>
          <p:cNvSpPr/>
          <p:nvPr/>
        </p:nvSpPr>
        <p:spPr>
          <a:xfrm>
            <a:off x="1735180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462">
            <a:extLst>
              <a:ext uri="{FF2B5EF4-FFF2-40B4-BE49-F238E27FC236}">
                <a16:creationId xmlns:a16="http://schemas.microsoft.com/office/drawing/2014/main" id="{AD7B1DB3-D5A5-4A09-B09B-BDC42F66EE58}"/>
              </a:ext>
            </a:extLst>
          </p:cNvPr>
          <p:cNvSpPr/>
          <p:nvPr/>
        </p:nvSpPr>
        <p:spPr>
          <a:xfrm>
            <a:off x="2186968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63">
            <a:extLst>
              <a:ext uri="{FF2B5EF4-FFF2-40B4-BE49-F238E27FC236}">
                <a16:creationId xmlns:a16="http://schemas.microsoft.com/office/drawing/2014/main" id="{9642C1B3-2507-4DFF-853D-14C77E20D5C8}"/>
              </a:ext>
            </a:extLst>
          </p:cNvPr>
          <p:cNvSpPr/>
          <p:nvPr/>
        </p:nvSpPr>
        <p:spPr>
          <a:xfrm>
            <a:off x="2638730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64">
            <a:extLst>
              <a:ext uri="{FF2B5EF4-FFF2-40B4-BE49-F238E27FC236}">
                <a16:creationId xmlns:a16="http://schemas.microsoft.com/office/drawing/2014/main" id="{B0001789-48F8-4A06-9B4E-A1B314F85C03}"/>
              </a:ext>
            </a:extLst>
          </p:cNvPr>
          <p:cNvSpPr/>
          <p:nvPr/>
        </p:nvSpPr>
        <p:spPr>
          <a:xfrm>
            <a:off x="3090505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65">
            <a:extLst>
              <a:ext uri="{FF2B5EF4-FFF2-40B4-BE49-F238E27FC236}">
                <a16:creationId xmlns:a16="http://schemas.microsoft.com/office/drawing/2014/main" id="{C74ED073-46D2-4B2D-8FEE-E35713D00A90}"/>
              </a:ext>
            </a:extLst>
          </p:cNvPr>
          <p:cNvSpPr/>
          <p:nvPr/>
        </p:nvSpPr>
        <p:spPr>
          <a:xfrm>
            <a:off x="3542293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66">
            <a:extLst>
              <a:ext uri="{FF2B5EF4-FFF2-40B4-BE49-F238E27FC236}">
                <a16:creationId xmlns:a16="http://schemas.microsoft.com/office/drawing/2014/main" id="{2FB243EC-9FE3-495E-B7AA-6F2B6A833B6D}"/>
              </a:ext>
            </a:extLst>
          </p:cNvPr>
          <p:cNvSpPr/>
          <p:nvPr/>
        </p:nvSpPr>
        <p:spPr>
          <a:xfrm>
            <a:off x="3994080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67">
            <a:extLst>
              <a:ext uri="{FF2B5EF4-FFF2-40B4-BE49-F238E27FC236}">
                <a16:creationId xmlns:a16="http://schemas.microsoft.com/office/drawing/2014/main" id="{CC7A2A87-714F-4604-B362-672839D94884}"/>
              </a:ext>
            </a:extLst>
          </p:cNvPr>
          <p:cNvSpPr/>
          <p:nvPr/>
        </p:nvSpPr>
        <p:spPr>
          <a:xfrm>
            <a:off x="4445868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68">
            <a:extLst>
              <a:ext uri="{FF2B5EF4-FFF2-40B4-BE49-F238E27FC236}">
                <a16:creationId xmlns:a16="http://schemas.microsoft.com/office/drawing/2014/main" id="{138EEED5-4ED7-4AE7-9D4B-EBB695245A3A}"/>
              </a:ext>
            </a:extLst>
          </p:cNvPr>
          <p:cNvSpPr/>
          <p:nvPr/>
        </p:nvSpPr>
        <p:spPr>
          <a:xfrm>
            <a:off x="4897630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469">
            <a:extLst>
              <a:ext uri="{FF2B5EF4-FFF2-40B4-BE49-F238E27FC236}">
                <a16:creationId xmlns:a16="http://schemas.microsoft.com/office/drawing/2014/main" id="{8C853613-4C23-4122-9D0C-A1669045EC2D}"/>
              </a:ext>
            </a:extLst>
          </p:cNvPr>
          <p:cNvSpPr/>
          <p:nvPr/>
        </p:nvSpPr>
        <p:spPr>
          <a:xfrm>
            <a:off x="5349405" y="3189600"/>
            <a:ext cx="251400" cy="239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470">
            <a:extLst>
              <a:ext uri="{FF2B5EF4-FFF2-40B4-BE49-F238E27FC236}">
                <a16:creationId xmlns:a16="http://schemas.microsoft.com/office/drawing/2014/main" id="{1AA1489F-883A-4F7A-A76A-A5D2EB5DD8C0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34793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471">
            <a:extLst>
              <a:ext uri="{FF2B5EF4-FFF2-40B4-BE49-F238E27FC236}">
                <a16:creationId xmlns:a16="http://schemas.microsoft.com/office/drawing/2014/main" id="{9CA09D0C-3E70-45F2-9AA8-BD0FE0A8B2D1}"/>
              </a:ext>
            </a:extLst>
          </p:cNvPr>
          <p:cNvCxnSpPr/>
          <p:nvPr/>
        </p:nvCxnSpPr>
        <p:spPr>
          <a:xfrm>
            <a:off x="1986593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472">
            <a:extLst>
              <a:ext uri="{FF2B5EF4-FFF2-40B4-BE49-F238E27FC236}">
                <a16:creationId xmlns:a16="http://schemas.microsoft.com/office/drawing/2014/main" id="{2639C432-F403-45AB-B70B-FEA6D4E8F949}"/>
              </a:ext>
            </a:extLst>
          </p:cNvPr>
          <p:cNvCxnSpPr/>
          <p:nvPr/>
        </p:nvCxnSpPr>
        <p:spPr>
          <a:xfrm>
            <a:off x="2438355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473">
            <a:extLst>
              <a:ext uri="{FF2B5EF4-FFF2-40B4-BE49-F238E27FC236}">
                <a16:creationId xmlns:a16="http://schemas.microsoft.com/office/drawing/2014/main" id="{40A7EF62-5D40-4985-B9F6-2BC600E39678}"/>
              </a:ext>
            </a:extLst>
          </p:cNvPr>
          <p:cNvCxnSpPr/>
          <p:nvPr/>
        </p:nvCxnSpPr>
        <p:spPr>
          <a:xfrm>
            <a:off x="2894417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474">
            <a:extLst>
              <a:ext uri="{FF2B5EF4-FFF2-40B4-BE49-F238E27FC236}">
                <a16:creationId xmlns:a16="http://schemas.microsoft.com/office/drawing/2014/main" id="{2A38F67B-F2DC-41BF-BA9A-7B877A9B75F7}"/>
              </a:ext>
            </a:extLst>
          </p:cNvPr>
          <p:cNvCxnSpPr/>
          <p:nvPr/>
        </p:nvCxnSpPr>
        <p:spPr>
          <a:xfrm>
            <a:off x="3346217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475">
            <a:extLst>
              <a:ext uri="{FF2B5EF4-FFF2-40B4-BE49-F238E27FC236}">
                <a16:creationId xmlns:a16="http://schemas.microsoft.com/office/drawing/2014/main" id="{2B99A982-0DC2-4213-82A0-65358BC589B0}"/>
              </a:ext>
            </a:extLst>
          </p:cNvPr>
          <p:cNvCxnSpPr/>
          <p:nvPr/>
        </p:nvCxnSpPr>
        <p:spPr>
          <a:xfrm>
            <a:off x="3797979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476">
            <a:extLst>
              <a:ext uri="{FF2B5EF4-FFF2-40B4-BE49-F238E27FC236}">
                <a16:creationId xmlns:a16="http://schemas.microsoft.com/office/drawing/2014/main" id="{BC2035EF-FD64-451E-B9DF-23CAA718F76F}"/>
              </a:ext>
            </a:extLst>
          </p:cNvPr>
          <p:cNvCxnSpPr/>
          <p:nvPr/>
        </p:nvCxnSpPr>
        <p:spPr>
          <a:xfrm>
            <a:off x="4249695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477">
            <a:extLst>
              <a:ext uri="{FF2B5EF4-FFF2-40B4-BE49-F238E27FC236}">
                <a16:creationId xmlns:a16="http://schemas.microsoft.com/office/drawing/2014/main" id="{046ABF2A-D869-471E-8FFA-C0F784E341D7}"/>
              </a:ext>
            </a:extLst>
          </p:cNvPr>
          <p:cNvCxnSpPr/>
          <p:nvPr/>
        </p:nvCxnSpPr>
        <p:spPr>
          <a:xfrm>
            <a:off x="4701495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478">
            <a:extLst>
              <a:ext uri="{FF2B5EF4-FFF2-40B4-BE49-F238E27FC236}">
                <a16:creationId xmlns:a16="http://schemas.microsoft.com/office/drawing/2014/main" id="{EAABDA59-FE63-4E2E-B57C-F6164DC4154E}"/>
              </a:ext>
            </a:extLst>
          </p:cNvPr>
          <p:cNvCxnSpPr/>
          <p:nvPr/>
        </p:nvCxnSpPr>
        <p:spPr>
          <a:xfrm>
            <a:off x="5153257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479">
            <a:extLst>
              <a:ext uri="{FF2B5EF4-FFF2-40B4-BE49-F238E27FC236}">
                <a16:creationId xmlns:a16="http://schemas.microsoft.com/office/drawing/2014/main" id="{ED0967B1-B48A-46AF-8E82-6355857235F0}"/>
              </a:ext>
            </a:extLst>
          </p:cNvPr>
          <p:cNvSpPr txBox="1"/>
          <p:nvPr/>
        </p:nvSpPr>
        <p:spPr>
          <a:xfrm>
            <a:off x="5965843" y="3201575"/>
            <a:ext cx="65663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 dirty="0"/>
              <a:t>42</a:t>
            </a:r>
          </a:p>
        </p:txBody>
      </p:sp>
      <p:sp>
        <p:nvSpPr>
          <p:cNvPr id="25" name="Shape 480">
            <a:extLst>
              <a:ext uri="{FF2B5EF4-FFF2-40B4-BE49-F238E27FC236}">
                <a16:creationId xmlns:a16="http://schemas.microsoft.com/office/drawing/2014/main" id="{CA371436-46FE-438F-B740-89513C9BC445}"/>
              </a:ext>
            </a:extLst>
          </p:cNvPr>
          <p:cNvSpPr/>
          <p:nvPr/>
        </p:nvSpPr>
        <p:spPr>
          <a:xfrm>
            <a:off x="5765443" y="3258450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481">
            <a:extLst>
              <a:ext uri="{FF2B5EF4-FFF2-40B4-BE49-F238E27FC236}">
                <a16:creationId xmlns:a16="http://schemas.microsoft.com/office/drawing/2014/main" id="{7AF8CB77-665C-47CF-9703-2F76E6FD8286}"/>
              </a:ext>
            </a:extLst>
          </p:cNvPr>
          <p:cNvSpPr/>
          <p:nvPr/>
        </p:nvSpPr>
        <p:spPr>
          <a:xfrm>
            <a:off x="1361242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482">
            <a:extLst>
              <a:ext uri="{FF2B5EF4-FFF2-40B4-BE49-F238E27FC236}">
                <a16:creationId xmlns:a16="http://schemas.microsoft.com/office/drawing/2014/main" id="{C50994B0-A53B-4125-BB5D-BB93C9BDA6F9}"/>
              </a:ext>
            </a:extLst>
          </p:cNvPr>
          <p:cNvSpPr/>
          <p:nvPr/>
        </p:nvSpPr>
        <p:spPr>
          <a:xfrm>
            <a:off x="1812454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483">
            <a:extLst>
              <a:ext uri="{FF2B5EF4-FFF2-40B4-BE49-F238E27FC236}">
                <a16:creationId xmlns:a16="http://schemas.microsoft.com/office/drawing/2014/main" id="{23141C6B-DC31-4320-B517-99419F82E016}"/>
              </a:ext>
            </a:extLst>
          </p:cNvPr>
          <p:cNvSpPr/>
          <p:nvPr/>
        </p:nvSpPr>
        <p:spPr>
          <a:xfrm>
            <a:off x="2263654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484">
            <a:extLst>
              <a:ext uri="{FF2B5EF4-FFF2-40B4-BE49-F238E27FC236}">
                <a16:creationId xmlns:a16="http://schemas.microsoft.com/office/drawing/2014/main" id="{D0A1F522-A370-46C7-9E39-09CA552C1B15}"/>
              </a:ext>
            </a:extLst>
          </p:cNvPr>
          <p:cNvSpPr/>
          <p:nvPr/>
        </p:nvSpPr>
        <p:spPr>
          <a:xfrm>
            <a:off x="2714842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485">
            <a:extLst>
              <a:ext uri="{FF2B5EF4-FFF2-40B4-BE49-F238E27FC236}">
                <a16:creationId xmlns:a16="http://schemas.microsoft.com/office/drawing/2014/main" id="{125EFAEA-3449-49D8-BCA2-11623D3B9535}"/>
              </a:ext>
            </a:extLst>
          </p:cNvPr>
          <p:cNvSpPr/>
          <p:nvPr/>
        </p:nvSpPr>
        <p:spPr>
          <a:xfrm>
            <a:off x="3166054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486">
            <a:extLst>
              <a:ext uri="{FF2B5EF4-FFF2-40B4-BE49-F238E27FC236}">
                <a16:creationId xmlns:a16="http://schemas.microsoft.com/office/drawing/2014/main" id="{BA430812-2AB6-4A98-BEF3-378A1CDB29B7}"/>
              </a:ext>
            </a:extLst>
          </p:cNvPr>
          <p:cNvSpPr/>
          <p:nvPr/>
        </p:nvSpPr>
        <p:spPr>
          <a:xfrm>
            <a:off x="3617254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487">
            <a:extLst>
              <a:ext uri="{FF2B5EF4-FFF2-40B4-BE49-F238E27FC236}">
                <a16:creationId xmlns:a16="http://schemas.microsoft.com/office/drawing/2014/main" id="{1405C6FF-A175-4EC2-96F7-D4FE47F43E50}"/>
              </a:ext>
            </a:extLst>
          </p:cNvPr>
          <p:cNvSpPr/>
          <p:nvPr/>
        </p:nvSpPr>
        <p:spPr>
          <a:xfrm>
            <a:off x="4068442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488">
            <a:extLst>
              <a:ext uri="{FF2B5EF4-FFF2-40B4-BE49-F238E27FC236}">
                <a16:creationId xmlns:a16="http://schemas.microsoft.com/office/drawing/2014/main" id="{D096F1E0-AE4B-4652-B5BE-8707D217E76E}"/>
              </a:ext>
            </a:extLst>
          </p:cNvPr>
          <p:cNvSpPr/>
          <p:nvPr/>
        </p:nvSpPr>
        <p:spPr>
          <a:xfrm>
            <a:off x="4519654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489">
            <a:extLst>
              <a:ext uri="{FF2B5EF4-FFF2-40B4-BE49-F238E27FC236}">
                <a16:creationId xmlns:a16="http://schemas.microsoft.com/office/drawing/2014/main" id="{A1B63789-7EC2-4F04-A549-E77A609F678F}"/>
              </a:ext>
            </a:extLst>
          </p:cNvPr>
          <p:cNvSpPr/>
          <p:nvPr/>
        </p:nvSpPr>
        <p:spPr>
          <a:xfrm>
            <a:off x="4970854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490">
            <a:extLst>
              <a:ext uri="{FF2B5EF4-FFF2-40B4-BE49-F238E27FC236}">
                <a16:creationId xmlns:a16="http://schemas.microsoft.com/office/drawing/2014/main" id="{704E9533-DEF4-4C9B-AE5F-74E4490E69E4}"/>
              </a:ext>
            </a:extLst>
          </p:cNvPr>
          <p:cNvSpPr txBox="1"/>
          <p:nvPr/>
        </p:nvSpPr>
        <p:spPr>
          <a:xfrm>
            <a:off x="478979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6" name="Shape 491">
            <a:extLst>
              <a:ext uri="{FF2B5EF4-FFF2-40B4-BE49-F238E27FC236}">
                <a16:creationId xmlns:a16="http://schemas.microsoft.com/office/drawing/2014/main" id="{12A6E630-9836-48AD-946A-24CFE8FFF926}"/>
              </a:ext>
            </a:extLst>
          </p:cNvPr>
          <p:cNvSpPr txBox="1"/>
          <p:nvPr/>
        </p:nvSpPr>
        <p:spPr>
          <a:xfrm>
            <a:off x="4338018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7" name="Shape 492">
            <a:extLst>
              <a:ext uri="{FF2B5EF4-FFF2-40B4-BE49-F238E27FC236}">
                <a16:creationId xmlns:a16="http://schemas.microsoft.com/office/drawing/2014/main" id="{B4E0DB88-0C6A-4EFB-9BDB-91139DC1B17C}"/>
              </a:ext>
            </a:extLst>
          </p:cNvPr>
          <p:cNvSpPr txBox="1"/>
          <p:nvPr/>
        </p:nvSpPr>
        <p:spPr>
          <a:xfrm>
            <a:off x="388574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8" name="Shape 493">
            <a:extLst>
              <a:ext uri="{FF2B5EF4-FFF2-40B4-BE49-F238E27FC236}">
                <a16:creationId xmlns:a16="http://schemas.microsoft.com/office/drawing/2014/main" id="{31CA77AC-34AC-4B52-B3D5-DD2B8951D094}"/>
              </a:ext>
            </a:extLst>
          </p:cNvPr>
          <p:cNvSpPr txBox="1"/>
          <p:nvPr/>
        </p:nvSpPr>
        <p:spPr>
          <a:xfrm>
            <a:off x="343469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9" name="Shape 494">
            <a:extLst>
              <a:ext uri="{FF2B5EF4-FFF2-40B4-BE49-F238E27FC236}">
                <a16:creationId xmlns:a16="http://schemas.microsoft.com/office/drawing/2014/main" id="{858B781F-BC49-49CD-B531-52423D5E002D}"/>
              </a:ext>
            </a:extLst>
          </p:cNvPr>
          <p:cNvSpPr txBox="1"/>
          <p:nvPr/>
        </p:nvSpPr>
        <p:spPr>
          <a:xfrm>
            <a:off x="2982918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0" name="Shape 495">
            <a:extLst>
              <a:ext uri="{FF2B5EF4-FFF2-40B4-BE49-F238E27FC236}">
                <a16:creationId xmlns:a16="http://schemas.microsoft.com/office/drawing/2014/main" id="{0288A416-7D50-4CAC-8913-89E09A39C161}"/>
              </a:ext>
            </a:extLst>
          </p:cNvPr>
          <p:cNvSpPr txBox="1"/>
          <p:nvPr/>
        </p:nvSpPr>
        <p:spPr>
          <a:xfrm>
            <a:off x="253064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1" name="Shape 496">
            <a:extLst>
              <a:ext uri="{FF2B5EF4-FFF2-40B4-BE49-F238E27FC236}">
                <a16:creationId xmlns:a16="http://schemas.microsoft.com/office/drawing/2014/main" id="{A9020EB9-D656-4BAE-A25A-B372546C00C7}"/>
              </a:ext>
            </a:extLst>
          </p:cNvPr>
          <p:cNvSpPr txBox="1"/>
          <p:nvPr/>
        </p:nvSpPr>
        <p:spPr>
          <a:xfrm>
            <a:off x="206354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2" name="Shape 497">
            <a:extLst>
              <a:ext uri="{FF2B5EF4-FFF2-40B4-BE49-F238E27FC236}">
                <a16:creationId xmlns:a16="http://schemas.microsoft.com/office/drawing/2014/main" id="{99891CC3-0E8C-4453-A026-DDA1600949C2}"/>
              </a:ext>
            </a:extLst>
          </p:cNvPr>
          <p:cNvSpPr txBox="1"/>
          <p:nvPr/>
        </p:nvSpPr>
        <p:spPr>
          <a:xfrm>
            <a:off x="1611768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3" name="Shape 498">
            <a:extLst>
              <a:ext uri="{FF2B5EF4-FFF2-40B4-BE49-F238E27FC236}">
                <a16:creationId xmlns:a16="http://schemas.microsoft.com/office/drawing/2014/main" id="{D2D4E8B1-AD8E-4CA3-8E87-E9730DCD3D85}"/>
              </a:ext>
            </a:extLst>
          </p:cNvPr>
          <p:cNvSpPr txBox="1"/>
          <p:nvPr/>
        </p:nvSpPr>
        <p:spPr>
          <a:xfrm>
            <a:off x="1159493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284103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1CC6E0-4E5B-4416-B5A6-BEB50EFA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Variance - other possible paths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E9DC1B-11F3-4121-85AD-24A78A27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" name="Shape 504">
            <a:extLst>
              <a:ext uri="{FF2B5EF4-FFF2-40B4-BE49-F238E27FC236}">
                <a16:creationId xmlns:a16="http://schemas.microsoft.com/office/drawing/2014/main" id="{C9996C27-7173-46BC-BC4F-48257468EDD8}"/>
              </a:ext>
            </a:extLst>
          </p:cNvPr>
          <p:cNvSpPr/>
          <p:nvPr/>
        </p:nvSpPr>
        <p:spPr>
          <a:xfrm>
            <a:off x="1241829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505">
            <a:extLst>
              <a:ext uri="{FF2B5EF4-FFF2-40B4-BE49-F238E27FC236}">
                <a16:creationId xmlns:a16="http://schemas.microsoft.com/office/drawing/2014/main" id="{7D0D282D-C886-4344-BB69-599E1A7B9F9E}"/>
              </a:ext>
            </a:extLst>
          </p:cNvPr>
          <p:cNvSpPr/>
          <p:nvPr/>
        </p:nvSpPr>
        <p:spPr>
          <a:xfrm>
            <a:off x="1693616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506">
            <a:extLst>
              <a:ext uri="{FF2B5EF4-FFF2-40B4-BE49-F238E27FC236}">
                <a16:creationId xmlns:a16="http://schemas.microsoft.com/office/drawing/2014/main" id="{6F112030-0E59-432B-8C7E-22FCE5D4D9B0}"/>
              </a:ext>
            </a:extLst>
          </p:cNvPr>
          <p:cNvSpPr/>
          <p:nvPr/>
        </p:nvSpPr>
        <p:spPr>
          <a:xfrm>
            <a:off x="2145404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507">
            <a:extLst>
              <a:ext uri="{FF2B5EF4-FFF2-40B4-BE49-F238E27FC236}">
                <a16:creationId xmlns:a16="http://schemas.microsoft.com/office/drawing/2014/main" id="{2CD6A1E1-549E-4585-896B-D0770E8A8EF3}"/>
              </a:ext>
            </a:extLst>
          </p:cNvPr>
          <p:cNvSpPr/>
          <p:nvPr/>
        </p:nvSpPr>
        <p:spPr>
          <a:xfrm>
            <a:off x="2597166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508">
            <a:extLst>
              <a:ext uri="{FF2B5EF4-FFF2-40B4-BE49-F238E27FC236}">
                <a16:creationId xmlns:a16="http://schemas.microsoft.com/office/drawing/2014/main" id="{4A633C4C-FB20-4300-9A73-05358874A42B}"/>
              </a:ext>
            </a:extLst>
          </p:cNvPr>
          <p:cNvSpPr/>
          <p:nvPr/>
        </p:nvSpPr>
        <p:spPr>
          <a:xfrm>
            <a:off x="3048941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509">
            <a:extLst>
              <a:ext uri="{FF2B5EF4-FFF2-40B4-BE49-F238E27FC236}">
                <a16:creationId xmlns:a16="http://schemas.microsoft.com/office/drawing/2014/main" id="{6D94CC1B-7080-4D23-B577-97C6A0FB9264}"/>
              </a:ext>
            </a:extLst>
          </p:cNvPr>
          <p:cNvSpPr/>
          <p:nvPr/>
        </p:nvSpPr>
        <p:spPr>
          <a:xfrm>
            <a:off x="3500729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510">
            <a:extLst>
              <a:ext uri="{FF2B5EF4-FFF2-40B4-BE49-F238E27FC236}">
                <a16:creationId xmlns:a16="http://schemas.microsoft.com/office/drawing/2014/main" id="{0CCA5527-BF9E-4911-A755-DC832968A166}"/>
              </a:ext>
            </a:extLst>
          </p:cNvPr>
          <p:cNvSpPr/>
          <p:nvPr/>
        </p:nvSpPr>
        <p:spPr>
          <a:xfrm>
            <a:off x="3952516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511">
            <a:extLst>
              <a:ext uri="{FF2B5EF4-FFF2-40B4-BE49-F238E27FC236}">
                <a16:creationId xmlns:a16="http://schemas.microsoft.com/office/drawing/2014/main" id="{E94DC472-B077-465D-9EC4-AF57B7C81443}"/>
              </a:ext>
            </a:extLst>
          </p:cNvPr>
          <p:cNvSpPr/>
          <p:nvPr/>
        </p:nvSpPr>
        <p:spPr>
          <a:xfrm>
            <a:off x="4404304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12">
            <a:extLst>
              <a:ext uri="{FF2B5EF4-FFF2-40B4-BE49-F238E27FC236}">
                <a16:creationId xmlns:a16="http://schemas.microsoft.com/office/drawing/2014/main" id="{D07A2B8A-8862-4ABF-B250-4ADFA87D59FA}"/>
              </a:ext>
            </a:extLst>
          </p:cNvPr>
          <p:cNvSpPr/>
          <p:nvPr/>
        </p:nvSpPr>
        <p:spPr>
          <a:xfrm>
            <a:off x="4856066" y="3189600"/>
            <a:ext cx="251400" cy="239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13">
            <a:extLst>
              <a:ext uri="{FF2B5EF4-FFF2-40B4-BE49-F238E27FC236}">
                <a16:creationId xmlns:a16="http://schemas.microsoft.com/office/drawing/2014/main" id="{D6FF73C0-D29F-4447-A362-035B9CBB4738}"/>
              </a:ext>
            </a:extLst>
          </p:cNvPr>
          <p:cNvSpPr/>
          <p:nvPr/>
        </p:nvSpPr>
        <p:spPr>
          <a:xfrm>
            <a:off x="5307841" y="3189600"/>
            <a:ext cx="251400" cy="239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514">
            <a:extLst>
              <a:ext uri="{FF2B5EF4-FFF2-40B4-BE49-F238E27FC236}">
                <a16:creationId xmlns:a16="http://schemas.microsoft.com/office/drawing/2014/main" id="{C0903D79-8AEA-4995-B54E-E4FC1E1C14D9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493229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515">
            <a:extLst>
              <a:ext uri="{FF2B5EF4-FFF2-40B4-BE49-F238E27FC236}">
                <a16:creationId xmlns:a16="http://schemas.microsoft.com/office/drawing/2014/main" id="{BAF21CF9-11D5-44D8-AA46-F5DB827C16A5}"/>
              </a:ext>
            </a:extLst>
          </p:cNvPr>
          <p:cNvCxnSpPr/>
          <p:nvPr/>
        </p:nvCxnSpPr>
        <p:spPr>
          <a:xfrm>
            <a:off x="1945029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16">
            <a:extLst>
              <a:ext uri="{FF2B5EF4-FFF2-40B4-BE49-F238E27FC236}">
                <a16:creationId xmlns:a16="http://schemas.microsoft.com/office/drawing/2014/main" id="{81DE4052-66CF-4929-B0BA-BC4EF0450C9A}"/>
              </a:ext>
            </a:extLst>
          </p:cNvPr>
          <p:cNvCxnSpPr/>
          <p:nvPr/>
        </p:nvCxnSpPr>
        <p:spPr>
          <a:xfrm>
            <a:off x="2396791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17">
            <a:extLst>
              <a:ext uri="{FF2B5EF4-FFF2-40B4-BE49-F238E27FC236}">
                <a16:creationId xmlns:a16="http://schemas.microsoft.com/office/drawing/2014/main" id="{04A6ECD3-1DB6-48EA-8E20-AC6E19AEA2C7}"/>
              </a:ext>
            </a:extLst>
          </p:cNvPr>
          <p:cNvCxnSpPr/>
          <p:nvPr/>
        </p:nvCxnSpPr>
        <p:spPr>
          <a:xfrm>
            <a:off x="2852853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18">
            <a:extLst>
              <a:ext uri="{FF2B5EF4-FFF2-40B4-BE49-F238E27FC236}">
                <a16:creationId xmlns:a16="http://schemas.microsoft.com/office/drawing/2014/main" id="{7123CFF7-EF6C-47DE-ACAB-DC721BD24DCE}"/>
              </a:ext>
            </a:extLst>
          </p:cNvPr>
          <p:cNvCxnSpPr/>
          <p:nvPr/>
        </p:nvCxnSpPr>
        <p:spPr>
          <a:xfrm>
            <a:off x="3304653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19">
            <a:extLst>
              <a:ext uri="{FF2B5EF4-FFF2-40B4-BE49-F238E27FC236}">
                <a16:creationId xmlns:a16="http://schemas.microsoft.com/office/drawing/2014/main" id="{E1B60ADB-CB4E-4F7D-81A8-6E53DDB36B2E}"/>
              </a:ext>
            </a:extLst>
          </p:cNvPr>
          <p:cNvCxnSpPr/>
          <p:nvPr/>
        </p:nvCxnSpPr>
        <p:spPr>
          <a:xfrm>
            <a:off x="3756415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20">
            <a:extLst>
              <a:ext uri="{FF2B5EF4-FFF2-40B4-BE49-F238E27FC236}">
                <a16:creationId xmlns:a16="http://schemas.microsoft.com/office/drawing/2014/main" id="{530544B0-2478-44E5-820C-D2ED2D3054DD}"/>
              </a:ext>
            </a:extLst>
          </p:cNvPr>
          <p:cNvCxnSpPr/>
          <p:nvPr/>
        </p:nvCxnSpPr>
        <p:spPr>
          <a:xfrm>
            <a:off x="4208131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21">
            <a:extLst>
              <a:ext uri="{FF2B5EF4-FFF2-40B4-BE49-F238E27FC236}">
                <a16:creationId xmlns:a16="http://schemas.microsoft.com/office/drawing/2014/main" id="{E08959B4-91F4-473D-8EE2-876DC12A8DB2}"/>
              </a:ext>
            </a:extLst>
          </p:cNvPr>
          <p:cNvCxnSpPr/>
          <p:nvPr/>
        </p:nvCxnSpPr>
        <p:spPr>
          <a:xfrm>
            <a:off x="4659931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522">
            <a:extLst>
              <a:ext uri="{FF2B5EF4-FFF2-40B4-BE49-F238E27FC236}">
                <a16:creationId xmlns:a16="http://schemas.microsoft.com/office/drawing/2014/main" id="{1C88C73B-A322-4B10-83DA-65375D7C21EB}"/>
              </a:ext>
            </a:extLst>
          </p:cNvPr>
          <p:cNvCxnSpPr/>
          <p:nvPr/>
        </p:nvCxnSpPr>
        <p:spPr>
          <a:xfrm>
            <a:off x="5111693" y="33093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523">
            <a:extLst>
              <a:ext uri="{FF2B5EF4-FFF2-40B4-BE49-F238E27FC236}">
                <a16:creationId xmlns:a16="http://schemas.microsoft.com/office/drawing/2014/main" id="{2E5DBF53-8423-49C3-B6F3-FB903B303402}"/>
              </a:ext>
            </a:extLst>
          </p:cNvPr>
          <p:cNvSpPr txBox="1"/>
          <p:nvPr/>
        </p:nvSpPr>
        <p:spPr>
          <a:xfrm>
            <a:off x="5924278" y="3201575"/>
            <a:ext cx="628921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 dirty="0"/>
              <a:t>42</a:t>
            </a:r>
          </a:p>
        </p:txBody>
      </p:sp>
      <p:sp>
        <p:nvSpPr>
          <p:cNvPr id="25" name="Shape 524">
            <a:extLst>
              <a:ext uri="{FF2B5EF4-FFF2-40B4-BE49-F238E27FC236}">
                <a16:creationId xmlns:a16="http://schemas.microsoft.com/office/drawing/2014/main" id="{0DBC2720-37CA-470D-B3AE-FF136D42C366}"/>
              </a:ext>
            </a:extLst>
          </p:cNvPr>
          <p:cNvSpPr/>
          <p:nvPr/>
        </p:nvSpPr>
        <p:spPr>
          <a:xfrm>
            <a:off x="5723879" y="3258450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525">
            <a:extLst>
              <a:ext uri="{FF2B5EF4-FFF2-40B4-BE49-F238E27FC236}">
                <a16:creationId xmlns:a16="http://schemas.microsoft.com/office/drawing/2014/main" id="{A8A7EDB4-6389-42DD-AA37-F9465C900694}"/>
              </a:ext>
            </a:extLst>
          </p:cNvPr>
          <p:cNvSpPr/>
          <p:nvPr/>
        </p:nvSpPr>
        <p:spPr>
          <a:xfrm>
            <a:off x="1319678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526">
            <a:extLst>
              <a:ext uri="{FF2B5EF4-FFF2-40B4-BE49-F238E27FC236}">
                <a16:creationId xmlns:a16="http://schemas.microsoft.com/office/drawing/2014/main" id="{9092B10D-2B4E-4D7B-9593-E7E29DD64915}"/>
              </a:ext>
            </a:extLst>
          </p:cNvPr>
          <p:cNvSpPr/>
          <p:nvPr/>
        </p:nvSpPr>
        <p:spPr>
          <a:xfrm>
            <a:off x="1770890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527">
            <a:extLst>
              <a:ext uri="{FF2B5EF4-FFF2-40B4-BE49-F238E27FC236}">
                <a16:creationId xmlns:a16="http://schemas.microsoft.com/office/drawing/2014/main" id="{4193BE4F-2CC8-4EE1-9B74-379D00BB5054}"/>
              </a:ext>
            </a:extLst>
          </p:cNvPr>
          <p:cNvSpPr/>
          <p:nvPr/>
        </p:nvSpPr>
        <p:spPr>
          <a:xfrm>
            <a:off x="2222090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528">
            <a:extLst>
              <a:ext uri="{FF2B5EF4-FFF2-40B4-BE49-F238E27FC236}">
                <a16:creationId xmlns:a16="http://schemas.microsoft.com/office/drawing/2014/main" id="{B3792E8C-4581-470D-94E6-89AB176B8677}"/>
              </a:ext>
            </a:extLst>
          </p:cNvPr>
          <p:cNvSpPr/>
          <p:nvPr/>
        </p:nvSpPr>
        <p:spPr>
          <a:xfrm>
            <a:off x="2673278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529">
            <a:extLst>
              <a:ext uri="{FF2B5EF4-FFF2-40B4-BE49-F238E27FC236}">
                <a16:creationId xmlns:a16="http://schemas.microsoft.com/office/drawing/2014/main" id="{4DB6EFA4-ED75-4B6A-B648-4971769C0762}"/>
              </a:ext>
            </a:extLst>
          </p:cNvPr>
          <p:cNvSpPr/>
          <p:nvPr/>
        </p:nvSpPr>
        <p:spPr>
          <a:xfrm>
            <a:off x="3124490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530">
            <a:extLst>
              <a:ext uri="{FF2B5EF4-FFF2-40B4-BE49-F238E27FC236}">
                <a16:creationId xmlns:a16="http://schemas.microsoft.com/office/drawing/2014/main" id="{FA385235-CA8F-4F25-BBAC-64C7705581F2}"/>
              </a:ext>
            </a:extLst>
          </p:cNvPr>
          <p:cNvSpPr/>
          <p:nvPr/>
        </p:nvSpPr>
        <p:spPr>
          <a:xfrm>
            <a:off x="3575690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531">
            <a:extLst>
              <a:ext uri="{FF2B5EF4-FFF2-40B4-BE49-F238E27FC236}">
                <a16:creationId xmlns:a16="http://schemas.microsoft.com/office/drawing/2014/main" id="{A9663DBB-6742-4EE2-A472-B79A0FDE8683}"/>
              </a:ext>
            </a:extLst>
          </p:cNvPr>
          <p:cNvSpPr/>
          <p:nvPr/>
        </p:nvSpPr>
        <p:spPr>
          <a:xfrm>
            <a:off x="4026878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532">
            <a:extLst>
              <a:ext uri="{FF2B5EF4-FFF2-40B4-BE49-F238E27FC236}">
                <a16:creationId xmlns:a16="http://schemas.microsoft.com/office/drawing/2014/main" id="{59AAF3F0-7205-4386-B3B8-BA3221A50573}"/>
              </a:ext>
            </a:extLst>
          </p:cNvPr>
          <p:cNvSpPr/>
          <p:nvPr/>
        </p:nvSpPr>
        <p:spPr>
          <a:xfrm>
            <a:off x="4478090" y="29740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533">
            <a:extLst>
              <a:ext uri="{FF2B5EF4-FFF2-40B4-BE49-F238E27FC236}">
                <a16:creationId xmlns:a16="http://schemas.microsoft.com/office/drawing/2014/main" id="{BAD31BFA-F160-4EDB-A3DE-76F93D2FD749}"/>
              </a:ext>
            </a:extLst>
          </p:cNvPr>
          <p:cNvSpPr/>
          <p:nvPr/>
        </p:nvSpPr>
        <p:spPr>
          <a:xfrm>
            <a:off x="4929290" y="29740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534">
            <a:extLst>
              <a:ext uri="{FF2B5EF4-FFF2-40B4-BE49-F238E27FC236}">
                <a16:creationId xmlns:a16="http://schemas.microsoft.com/office/drawing/2014/main" id="{65296713-C569-4CEE-B7AE-2F5E603E4B73}"/>
              </a:ext>
            </a:extLst>
          </p:cNvPr>
          <p:cNvSpPr txBox="1"/>
          <p:nvPr/>
        </p:nvSpPr>
        <p:spPr>
          <a:xfrm>
            <a:off x="474822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6" name="Shape 535">
            <a:extLst>
              <a:ext uri="{FF2B5EF4-FFF2-40B4-BE49-F238E27FC236}">
                <a16:creationId xmlns:a16="http://schemas.microsoft.com/office/drawing/2014/main" id="{5EDD4091-E506-461D-8228-4302176BDD20}"/>
              </a:ext>
            </a:extLst>
          </p:cNvPr>
          <p:cNvSpPr txBox="1"/>
          <p:nvPr/>
        </p:nvSpPr>
        <p:spPr>
          <a:xfrm>
            <a:off x="4296454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7" name="Shape 536">
            <a:extLst>
              <a:ext uri="{FF2B5EF4-FFF2-40B4-BE49-F238E27FC236}">
                <a16:creationId xmlns:a16="http://schemas.microsoft.com/office/drawing/2014/main" id="{A4E42857-A34F-4DF9-AF0A-20384E264D13}"/>
              </a:ext>
            </a:extLst>
          </p:cNvPr>
          <p:cNvSpPr txBox="1"/>
          <p:nvPr/>
        </p:nvSpPr>
        <p:spPr>
          <a:xfrm>
            <a:off x="384417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8" name="Shape 537">
            <a:extLst>
              <a:ext uri="{FF2B5EF4-FFF2-40B4-BE49-F238E27FC236}">
                <a16:creationId xmlns:a16="http://schemas.microsoft.com/office/drawing/2014/main" id="{DA588AE2-94CF-4509-A96A-7090FF322A99}"/>
              </a:ext>
            </a:extLst>
          </p:cNvPr>
          <p:cNvSpPr txBox="1"/>
          <p:nvPr/>
        </p:nvSpPr>
        <p:spPr>
          <a:xfrm>
            <a:off x="339312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9" name="Shape 538">
            <a:extLst>
              <a:ext uri="{FF2B5EF4-FFF2-40B4-BE49-F238E27FC236}">
                <a16:creationId xmlns:a16="http://schemas.microsoft.com/office/drawing/2014/main" id="{CC05DC6D-3F83-4F3F-8342-BF14D6507B39}"/>
              </a:ext>
            </a:extLst>
          </p:cNvPr>
          <p:cNvSpPr txBox="1"/>
          <p:nvPr/>
        </p:nvSpPr>
        <p:spPr>
          <a:xfrm>
            <a:off x="2941354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0" name="Shape 539">
            <a:extLst>
              <a:ext uri="{FF2B5EF4-FFF2-40B4-BE49-F238E27FC236}">
                <a16:creationId xmlns:a16="http://schemas.microsoft.com/office/drawing/2014/main" id="{6F84DC29-5C8C-4877-9B12-E4940A3A2B77}"/>
              </a:ext>
            </a:extLst>
          </p:cNvPr>
          <p:cNvSpPr txBox="1"/>
          <p:nvPr/>
        </p:nvSpPr>
        <p:spPr>
          <a:xfrm>
            <a:off x="248907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1" name="Shape 540">
            <a:extLst>
              <a:ext uri="{FF2B5EF4-FFF2-40B4-BE49-F238E27FC236}">
                <a16:creationId xmlns:a16="http://schemas.microsoft.com/office/drawing/2014/main" id="{B664E04F-19A6-449D-BB29-82DF70BA4343}"/>
              </a:ext>
            </a:extLst>
          </p:cNvPr>
          <p:cNvSpPr txBox="1"/>
          <p:nvPr/>
        </p:nvSpPr>
        <p:spPr>
          <a:xfrm>
            <a:off x="202197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2" name="Shape 541">
            <a:extLst>
              <a:ext uri="{FF2B5EF4-FFF2-40B4-BE49-F238E27FC236}">
                <a16:creationId xmlns:a16="http://schemas.microsoft.com/office/drawing/2014/main" id="{2E677422-EAB1-4764-9666-63B7562DA783}"/>
              </a:ext>
            </a:extLst>
          </p:cNvPr>
          <p:cNvSpPr txBox="1"/>
          <p:nvPr/>
        </p:nvSpPr>
        <p:spPr>
          <a:xfrm>
            <a:off x="1570204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3" name="Shape 542">
            <a:extLst>
              <a:ext uri="{FF2B5EF4-FFF2-40B4-BE49-F238E27FC236}">
                <a16:creationId xmlns:a16="http://schemas.microsoft.com/office/drawing/2014/main" id="{D73B35FD-C22A-440A-8D46-15149B66C3C8}"/>
              </a:ext>
            </a:extLst>
          </p:cNvPr>
          <p:cNvSpPr txBox="1"/>
          <p:nvPr/>
        </p:nvSpPr>
        <p:spPr>
          <a:xfrm>
            <a:off x="1117929" y="26833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cxnSp>
        <p:nvCxnSpPr>
          <p:cNvPr id="44" name="Shape 543">
            <a:extLst>
              <a:ext uri="{FF2B5EF4-FFF2-40B4-BE49-F238E27FC236}">
                <a16:creationId xmlns:a16="http://schemas.microsoft.com/office/drawing/2014/main" id="{32B99D98-3FA7-4D38-BDB3-C3BDC189CE2F}"/>
              </a:ext>
            </a:extLst>
          </p:cNvPr>
          <p:cNvCxnSpPr>
            <a:stCxn id="5" idx="4"/>
          </p:cNvCxnSpPr>
          <p:nvPr/>
        </p:nvCxnSpPr>
        <p:spPr>
          <a:xfrm>
            <a:off x="1367529" y="34290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544">
            <a:extLst>
              <a:ext uri="{FF2B5EF4-FFF2-40B4-BE49-F238E27FC236}">
                <a16:creationId xmlns:a16="http://schemas.microsoft.com/office/drawing/2014/main" id="{8BA6347D-BA69-4646-9156-0CA34F25B984}"/>
              </a:ext>
            </a:extLst>
          </p:cNvPr>
          <p:cNvCxnSpPr>
            <a:stCxn id="6" idx="4"/>
          </p:cNvCxnSpPr>
          <p:nvPr/>
        </p:nvCxnSpPr>
        <p:spPr>
          <a:xfrm>
            <a:off x="1819316" y="3429000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545">
            <a:extLst>
              <a:ext uri="{FF2B5EF4-FFF2-40B4-BE49-F238E27FC236}">
                <a16:creationId xmlns:a16="http://schemas.microsoft.com/office/drawing/2014/main" id="{DA0B651B-8E7B-4BDA-A760-EF3BBCA9856E}"/>
              </a:ext>
            </a:extLst>
          </p:cNvPr>
          <p:cNvCxnSpPr/>
          <p:nvPr/>
        </p:nvCxnSpPr>
        <p:spPr>
          <a:xfrm>
            <a:off x="2265129" y="34290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546">
            <a:extLst>
              <a:ext uri="{FF2B5EF4-FFF2-40B4-BE49-F238E27FC236}">
                <a16:creationId xmlns:a16="http://schemas.microsoft.com/office/drawing/2014/main" id="{DFF6329D-8D21-403A-85EA-D9533BFA69BB}"/>
              </a:ext>
            </a:extLst>
          </p:cNvPr>
          <p:cNvCxnSpPr/>
          <p:nvPr/>
        </p:nvCxnSpPr>
        <p:spPr>
          <a:xfrm>
            <a:off x="2716929" y="342495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547">
            <a:extLst>
              <a:ext uri="{FF2B5EF4-FFF2-40B4-BE49-F238E27FC236}">
                <a16:creationId xmlns:a16="http://schemas.microsoft.com/office/drawing/2014/main" id="{9102E695-44F9-428A-A3B5-48713DBBDD23}"/>
              </a:ext>
            </a:extLst>
          </p:cNvPr>
          <p:cNvCxnSpPr/>
          <p:nvPr/>
        </p:nvCxnSpPr>
        <p:spPr>
          <a:xfrm>
            <a:off x="3168716" y="3424950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548">
            <a:extLst>
              <a:ext uri="{FF2B5EF4-FFF2-40B4-BE49-F238E27FC236}">
                <a16:creationId xmlns:a16="http://schemas.microsoft.com/office/drawing/2014/main" id="{E5A404EC-D9E9-4A1C-971A-2397C583A937}"/>
              </a:ext>
            </a:extLst>
          </p:cNvPr>
          <p:cNvCxnSpPr/>
          <p:nvPr/>
        </p:nvCxnSpPr>
        <p:spPr>
          <a:xfrm>
            <a:off x="3614529" y="342495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549">
            <a:extLst>
              <a:ext uri="{FF2B5EF4-FFF2-40B4-BE49-F238E27FC236}">
                <a16:creationId xmlns:a16="http://schemas.microsoft.com/office/drawing/2014/main" id="{772A32C9-0434-4EF9-8476-2F2F4784D955}"/>
              </a:ext>
            </a:extLst>
          </p:cNvPr>
          <p:cNvCxnSpPr/>
          <p:nvPr/>
        </p:nvCxnSpPr>
        <p:spPr>
          <a:xfrm>
            <a:off x="4094691" y="34209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50">
            <a:extLst>
              <a:ext uri="{FF2B5EF4-FFF2-40B4-BE49-F238E27FC236}">
                <a16:creationId xmlns:a16="http://schemas.microsoft.com/office/drawing/2014/main" id="{7F9D2486-DB80-43E7-95F7-0AB858D13AF9}"/>
              </a:ext>
            </a:extLst>
          </p:cNvPr>
          <p:cNvCxnSpPr/>
          <p:nvPr/>
        </p:nvCxnSpPr>
        <p:spPr>
          <a:xfrm>
            <a:off x="4559054" y="3429100"/>
            <a:ext cx="834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51">
            <a:extLst>
              <a:ext uri="{FF2B5EF4-FFF2-40B4-BE49-F238E27FC236}">
                <a16:creationId xmlns:a16="http://schemas.microsoft.com/office/drawing/2014/main" id="{09403EDC-76AB-42B2-B0EA-FF55372A9894}"/>
              </a:ext>
            </a:extLst>
          </p:cNvPr>
          <p:cNvCxnSpPr>
            <a:stCxn id="13" idx="4"/>
          </p:cNvCxnSpPr>
          <p:nvPr/>
        </p:nvCxnSpPr>
        <p:spPr>
          <a:xfrm>
            <a:off x="4981766" y="3429000"/>
            <a:ext cx="11250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9555455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7B598B-79AF-4FC4-9BBC-8773213B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Variance - high probability to chose some other path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6F453A-D820-476F-B1DF-8D0B5F03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59C2DC-1CA0-4164-8231-76D5F383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Shape 557">
            <a:extLst>
              <a:ext uri="{FF2B5EF4-FFF2-40B4-BE49-F238E27FC236}">
                <a16:creationId xmlns:a16="http://schemas.microsoft.com/office/drawing/2014/main" id="{B9361E40-E767-423C-89E5-D2AD5A4FF7FB}"/>
              </a:ext>
            </a:extLst>
          </p:cNvPr>
          <p:cNvSpPr/>
          <p:nvPr/>
        </p:nvSpPr>
        <p:spPr>
          <a:xfrm>
            <a:off x="1304175" y="3309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558">
            <a:extLst>
              <a:ext uri="{FF2B5EF4-FFF2-40B4-BE49-F238E27FC236}">
                <a16:creationId xmlns:a16="http://schemas.microsoft.com/office/drawing/2014/main" id="{64F0129A-A76E-47F3-8B22-943C819595FA}"/>
              </a:ext>
            </a:extLst>
          </p:cNvPr>
          <p:cNvSpPr/>
          <p:nvPr/>
        </p:nvSpPr>
        <p:spPr>
          <a:xfrm>
            <a:off x="1755962" y="3309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559">
            <a:extLst>
              <a:ext uri="{FF2B5EF4-FFF2-40B4-BE49-F238E27FC236}">
                <a16:creationId xmlns:a16="http://schemas.microsoft.com/office/drawing/2014/main" id="{591FCC2E-5655-43D8-B0A7-E9A728413222}"/>
              </a:ext>
            </a:extLst>
          </p:cNvPr>
          <p:cNvSpPr/>
          <p:nvPr/>
        </p:nvSpPr>
        <p:spPr>
          <a:xfrm>
            <a:off x="2207750" y="3309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560">
            <a:extLst>
              <a:ext uri="{FF2B5EF4-FFF2-40B4-BE49-F238E27FC236}">
                <a16:creationId xmlns:a16="http://schemas.microsoft.com/office/drawing/2014/main" id="{9F21E724-2CD5-4B2F-91FF-0D82F00E6E08}"/>
              </a:ext>
            </a:extLst>
          </p:cNvPr>
          <p:cNvSpPr/>
          <p:nvPr/>
        </p:nvSpPr>
        <p:spPr>
          <a:xfrm>
            <a:off x="2659512" y="3309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561">
            <a:extLst>
              <a:ext uri="{FF2B5EF4-FFF2-40B4-BE49-F238E27FC236}">
                <a16:creationId xmlns:a16="http://schemas.microsoft.com/office/drawing/2014/main" id="{C95A7FE6-2906-471F-BE89-E1A543C5C2A8}"/>
              </a:ext>
            </a:extLst>
          </p:cNvPr>
          <p:cNvSpPr/>
          <p:nvPr/>
        </p:nvSpPr>
        <p:spPr>
          <a:xfrm>
            <a:off x="3111287" y="3309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562">
            <a:extLst>
              <a:ext uri="{FF2B5EF4-FFF2-40B4-BE49-F238E27FC236}">
                <a16:creationId xmlns:a16="http://schemas.microsoft.com/office/drawing/2014/main" id="{168BCB23-003C-40A5-8994-ADA560EACA98}"/>
              </a:ext>
            </a:extLst>
          </p:cNvPr>
          <p:cNvSpPr/>
          <p:nvPr/>
        </p:nvSpPr>
        <p:spPr>
          <a:xfrm>
            <a:off x="3563075" y="3309300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563">
            <a:extLst>
              <a:ext uri="{FF2B5EF4-FFF2-40B4-BE49-F238E27FC236}">
                <a16:creationId xmlns:a16="http://schemas.microsoft.com/office/drawing/2014/main" id="{929C6396-3F21-4718-9783-850CD647637C}"/>
              </a:ext>
            </a:extLst>
          </p:cNvPr>
          <p:cNvSpPr/>
          <p:nvPr/>
        </p:nvSpPr>
        <p:spPr>
          <a:xfrm>
            <a:off x="4014862" y="3309300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564">
            <a:extLst>
              <a:ext uri="{FF2B5EF4-FFF2-40B4-BE49-F238E27FC236}">
                <a16:creationId xmlns:a16="http://schemas.microsoft.com/office/drawing/2014/main" id="{DDE2CB04-5893-48BB-9FEE-B03136CBF3B8}"/>
              </a:ext>
            </a:extLst>
          </p:cNvPr>
          <p:cNvSpPr/>
          <p:nvPr/>
        </p:nvSpPr>
        <p:spPr>
          <a:xfrm>
            <a:off x="4466650" y="3309300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65">
            <a:extLst>
              <a:ext uri="{FF2B5EF4-FFF2-40B4-BE49-F238E27FC236}">
                <a16:creationId xmlns:a16="http://schemas.microsoft.com/office/drawing/2014/main" id="{46366A96-2A01-431B-8312-FF1BA23DB342}"/>
              </a:ext>
            </a:extLst>
          </p:cNvPr>
          <p:cNvSpPr/>
          <p:nvPr/>
        </p:nvSpPr>
        <p:spPr>
          <a:xfrm>
            <a:off x="4918412" y="3309300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66">
            <a:extLst>
              <a:ext uri="{FF2B5EF4-FFF2-40B4-BE49-F238E27FC236}">
                <a16:creationId xmlns:a16="http://schemas.microsoft.com/office/drawing/2014/main" id="{554B75E8-7063-4960-8D8D-A6C1F5BBB236}"/>
              </a:ext>
            </a:extLst>
          </p:cNvPr>
          <p:cNvSpPr/>
          <p:nvPr/>
        </p:nvSpPr>
        <p:spPr>
          <a:xfrm>
            <a:off x="5370187" y="3309300"/>
            <a:ext cx="251400" cy="239400"/>
          </a:xfrm>
          <a:prstGeom prst="ellipse">
            <a:avLst/>
          </a:prstGeom>
          <a:solidFill>
            <a:srgbClr val="6AA84F">
              <a:alpha val="31000"/>
            </a:srgbClr>
          </a:solidFill>
          <a:ln w="9525" cap="flat" cmpd="sng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567">
            <a:extLst>
              <a:ext uri="{FF2B5EF4-FFF2-40B4-BE49-F238E27FC236}">
                <a16:creationId xmlns:a16="http://schemas.microsoft.com/office/drawing/2014/main" id="{704F8FA4-E5EE-4473-BDBF-3150F112890C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55575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568">
            <a:extLst>
              <a:ext uri="{FF2B5EF4-FFF2-40B4-BE49-F238E27FC236}">
                <a16:creationId xmlns:a16="http://schemas.microsoft.com/office/drawing/2014/main" id="{9A28D171-B4F0-4FA0-8A0F-A21B4C265C0C}"/>
              </a:ext>
            </a:extLst>
          </p:cNvPr>
          <p:cNvCxnSpPr/>
          <p:nvPr/>
        </p:nvCxnSpPr>
        <p:spPr>
          <a:xfrm>
            <a:off x="2007375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69">
            <a:extLst>
              <a:ext uri="{FF2B5EF4-FFF2-40B4-BE49-F238E27FC236}">
                <a16:creationId xmlns:a16="http://schemas.microsoft.com/office/drawing/2014/main" id="{363309D6-C45E-4154-AAB0-C6735517D9ED}"/>
              </a:ext>
            </a:extLst>
          </p:cNvPr>
          <p:cNvCxnSpPr/>
          <p:nvPr/>
        </p:nvCxnSpPr>
        <p:spPr>
          <a:xfrm>
            <a:off x="2459137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70">
            <a:extLst>
              <a:ext uri="{FF2B5EF4-FFF2-40B4-BE49-F238E27FC236}">
                <a16:creationId xmlns:a16="http://schemas.microsoft.com/office/drawing/2014/main" id="{E3D16385-2C88-40B4-8EC7-AEB03DD243BC}"/>
              </a:ext>
            </a:extLst>
          </p:cNvPr>
          <p:cNvCxnSpPr/>
          <p:nvPr/>
        </p:nvCxnSpPr>
        <p:spPr>
          <a:xfrm>
            <a:off x="2915199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71">
            <a:extLst>
              <a:ext uri="{FF2B5EF4-FFF2-40B4-BE49-F238E27FC236}">
                <a16:creationId xmlns:a16="http://schemas.microsoft.com/office/drawing/2014/main" id="{F839ECF1-9F6C-4F92-A4C0-3C3D6CAE8B72}"/>
              </a:ext>
            </a:extLst>
          </p:cNvPr>
          <p:cNvCxnSpPr/>
          <p:nvPr/>
        </p:nvCxnSpPr>
        <p:spPr>
          <a:xfrm>
            <a:off x="3366999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72">
            <a:extLst>
              <a:ext uri="{FF2B5EF4-FFF2-40B4-BE49-F238E27FC236}">
                <a16:creationId xmlns:a16="http://schemas.microsoft.com/office/drawing/2014/main" id="{17BC0DB9-F90C-4236-907E-499FF84055C2}"/>
              </a:ext>
            </a:extLst>
          </p:cNvPr>
          <p:cNvCxnSpPr/>
          <p:nvPr/>
        </p:nvCxnSpPr>
        <p:spPr>
          <a:xfrm>
            <a:off x="3818761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73">
            <a:extLst>
              <a:ext uri="{FF2B5EF4-FFF2-40B4-BE49-F238E27FC236}">
                <a16:creationId xmlns:a16="http://schemas.microsoft.com/office/drawing/2014/main" id="{2DA091EA-4797-4794-9E3E-03320C7086EC}"/>
              </a:ext>
            </a:extLst>
          </p:cNvPr>
          <p:cNvCxnSpPr/>
          <p:nvPr/>
        </p:nvCxnSpPr>
        <p:spPr>
          <a:xfrm>
            <a:off x="4270477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74">
            <a:extLst>
              <a:ext uri="{FF2B5EF4-FFF2-40B4-BE49-F238E27FC236}">
                <a16:creationId xmlns:a16="http://schemas.microsoft.com/office/drawing/2014/main" id="{4D3640AF-6D5F-488E-84B7-41269DCF3A7B}"/>
              </a:ext>
            </a:extLst>
          </p:cNvPr>
          <p:cNvCxnSpPr/>
          <p:nvPr/>
        </p:nvCxnSpPr>
        <p:spPr>
          <a:xfrm>
            <a:off x="4722277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575">
            <a:extLst>
              <a:ext uri="{FF2B5EF4-FFF2-40B4-BE49-F238E27FC236}">
                <a16:creationId xmlns:a16="http://schemas.microsoft.com/office/drawing/2014/main" id="{81DDC632-136C-49CE-9A01-36A31B57404A}"/>
              </a:ext>
            </a:extLst>
          </p:cNvPr>
          <p:cNvCxnSpPr/>
          <p:nvPr/>
        </p:nvCxnSpPr>
        <p:spPr>
          <a:xfrm>
            <a:off x="5174039" y="3429000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576">
            <a:extLst>
              <a:ext uri="{FF2B5EF4-FFF2-40B4-BE49-F238E27FC236}">
                <a16:creationId xmlns:a16="http://schemas.microsoft.com/office/drawing/2014/main" id="{42876E15-D62B-4D63-881C-1F95D7CC72A9}"/>
              </a:ext>
            </a:extLst>
          </p:cNvPr>
          <p:cNvSpPr txBox="1"/>
          <p:nvPr/>
        </p:nvSpPr>
        <p:spPr>
          <a:xfrm>
            <a:off x="5986624" y="3321275"/>
            <a:ext cx="698193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 dirty="0"/>
              <a:t>42</a:t>
            </a:r>
          </a:p>
        </p:txBody>
      </p:sp>
      <p:sp>
        <p:nvSpPr>
          <p:cNvPr id="25" name="Shape 577">
            <a:extLst>
              <a:ext uri="{FF2B5EF4-FFF2-40B4-BE49-F238E27FC236}">
                <a16:creationId xmlns:a16="http://schemas.microsoft.com/office/drawing/2014/main" id="{95B1FE7A-F663-42F6-B512-24361DCC9C5D}"/>
              </a:ext>
            </a:extLst>
          </p:cNvPr>
          <p:cNvSpPr/>
          <p:nvPr/>
        </p:nvSpPr>
        <p:spPr>
          <a:xfrm>
            <a:off x="5786225" y="3378150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578">
            <a:extLst>
              <a:ext uri="{FF2B5EF4-FFF2-40B4-BE49-F238E27FC236}">
                <a16:creationId xmlns:a16="http://schemas.microsoft.com/office/drawing/2014/main" id="{ADACD188-FB32-48DC-8CE4-224C3A081578}"/>
              </a:ext>
            </a:extLst>
          </p:cNvPr>
          <p:cNvSpPr/>
          <p:nvPr/>
        </p:nvSpPr>
        <p:spPr>
          <a:xfrm>
            <a:off x="1382024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579">
            <a:extLst>
              <a:ext uri="{FF2B5EF4-FFF2-40B4-BE49-F238E27FC236}">
                <a16:creationId xmlns:a16="http://schemas.microsoft.com/office/drawing/2014/main" id="{CE6C2BE5-F4A5-4E59-B601-DB32EF3C561A}"/>
              </a:ext>
            </a:extLst>
          </p:cNvPr>
          <p:cNvSpPr/>
          <p:nvPr/>
        </p:nvSpPr>
        <p:spPr>
          <a:xfrm>
            <a:off x="1833236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580">
            <a:extLst>
              <a:ext uri="{FF2B5EF4-FFF2-40B4-BE49-F238E27FC236}">
                <a16:creationId xmlns:a16="http://schemas.microsoft.com/office/drawing/2014/main" id="{C91D7F99-7506-489F-B968-D9EA993D4C7C}"/>
              </a:ext>
            </a:extLst>
          </p:cNvPr>
          <p:cNvSpPr/>
          <p:nvPr/>
        </p:nvSpPr>
        <p:spPr>
          <a:xfrm>
            <a:off x="2284436" y="30937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581">
            <a:extLst>
              <a:ext uri="{FF2B5EF4-FFF2-40B4-BE49-F238E27FC236}">
                <a16:creationId xmlns:a16="http://schemas.microsoft.com/office/drawing/2014/main" id="{FB3A79ED-6F5E-45B0-9EB8-14F4DE7E18A6}"/>
              </a:ext>
            </a:extLst>
          </p:cNvPr>
          <p:cNvSpPr/>
          <p:nvPr/>
        </p:nvSpPr>
        <p:spPr>
          <a:xfrm>
            <a:off x="2735624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582">
            <a:extLst>
              <a:ext uri="{FF2B5EF4-FFF2-40B4-BE49-F238E27FC236}">
                <a16:creationId xmlns:a16="http://schemas.microsoft.com/office/drawing/2014/main" id="{D66F6F91-0DC3-4BE8-89FE-DB95747BA89E}"/>
              </a:ext>
            </a:extLst>
          </p:cNvPr>
          <p:cNvSpPr/>
          <p:nvPr/>
        </p:nvSpPr>
        <p:spPr>
          <a:xfrm>
            <a:off x="3186836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583">
            <a:extLst>
              <a:ext uri="{FF2B5EF4-FFF2-40B4-BE49-F238E27FC236}">
                <a16:creationId xmlns:a16="http://schemas.microsoft.com/office/drawing/2014/main" id="{00639200-F337-4FBB-BACD-F82A1660521C}"/>
              </a:ext>
            </a:extLst>
          </p:cNvPr>
          <p:cNvSpPr/>
          <p:nvPr/>
        </p:nvSpPr>
        <p:spPr>
          <a:xfrm>
            <a:off x="3638036" y="30937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584">
            <a:extLst>
              <a:ext uri="{FF2B5EF4-FFF2-40B4-BE49-F238E27FC236}">
                <a16:creationId xmlns:a16="http://schemas.microsoft.com/office/drawing/2014/main" id="{9D8013D2-970F-44D7-AD4D-F02AF7A32D44}"/>
              </a:ext>
            </a:extLst>
          </p:cNvPr>
          <p:cNvSpPr/>
          <p:nvPr/>
        </p:nvSpPr>
        <p:spPr>
          <a:xfrm>
            <a:off x="4089224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585">
            <a:extLst>
              <a:ext uri="{FF2B5EF4-FFF2-40B4-BE49-F238E27FC236}">
                <a16:creationId xmlns:a16="http://schemas.microsoft.com/office/drawing/2014/main" id="{6F309D80-DBF2-4A36-9044-B8A0F2F94F5A}"/>
              </a:ext>
            </a:extLst>
          </p:cNvPr>
          <p:cNvSpPr/>
          <p:nvPr/>
        </p:nvSpPr>
        <p:spPr>
          <a:xfrm>
            <a:off x="4540436" y="309373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586">
            <a:extLst>
              <a:ext uri="{FF2B5EF4-FFF2-40B4-BE49-F238E27FC236}">
                <a16:creationId xmlns:a16="http://schemas.microsoft.com/office/drawing/2014/main" id="{0F2703A1-BB9D-4E88-99DD-9BF9F78E84FE}"/>
              </a:ext>
            </a:extLst>
          </p:cNvPr>
          <p:cNvSpPr/>
          <p:nvPr/>
        </p:nvSpPr>
        <p:spPr>
          <a:xfrm>
            <a:off x="4991636" y="3093724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587">
            <a:extLst>
              <a:ext uri="{FF2B5EF4-FFF2-40B4-BE49-F238E27FC236}">
                <a16:creationId xmlns:a16="http://schemas.microsoft.com/office/drawing/2014/main" id="{14035E75-711C-46B2-9B03-C774BBE0D977}"/>
              </a:ext>
            </a:extLst>
          </p:cNvPr>
          <p:cNvSpPr txBox="1"/>
          <p:nvPr/>
        </p:nvSpPr>
        <p:spPr>
          <a:xfrm>
            <a:off x="481057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6" name="Shape 588">
            <a:extLst>
              <a:ext uri="{FF2B5EF4-FFF2-40B4-BE49-F238E27FC236}">
                <a16:creationId xmlns:a16="http://schemas.microsoft.com/office/drawing/2014/main" id="{E61B2A3F-962D-490A-9D73-E88AC966A331}"/>
              </a:ext>
            </a:extLst>
          </p:cNvPr>
          <p:cNvSpPr txBox="1"/>
          <p:nvPr/>
        </p:nvSpPr>
        <p:spPr>
          <a:xfrm>
            <a:off x="4358800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7" name="Shape 589">
            <a:extLst>
              <a:ext uri="{FF2B5EF4-FFF2-40B4-BE49-F238E27FC236}">
                <a16:creationId xmlns:a16="http://schemas.microsoft.com/office/drawing/2014/main" id="{0428B7DF-81A7-4E11-86B4-748D7FB46803}"/>
              </a:ext>
            </a:extLst>
          </p:cNvPr>
          <p:cNvSpPr txBox="1"/>
          <p:nvPr/>
        </p:nvSpPr>
        <p:spPr>
          <a:xfrm>
            <a:off x="390652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8" name="Shape 590">
            <a:extLst>
              <a:ext uri="{FF2B5EF4-FFF2-40B4-BE49-F238E27FC236}">
                <a16:creationId xmlns:a16="http://schemas.microsoft.com/office/drawing/2014/main" id="{427B4F07-7F4F-4DE2-8828-485495B7AF9D}"/>
              </a:ext>
            </a:extLst>
          </p:cNvPr>
          <p:cNvSpPr txBox="1"/>
          <p:nvPr/>
        </p:nvSpPr>
        <p:spPr>
          <a:xfrm>
            <a:off x="345547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39" name="Shape 591">
            <a:extLst>
              <a:ext uri="{FF2B5EF4-FFF2-40B4-BE49-F238E27FC236}">
                <a16:creationId xmlns:a16="http://schemas.microsoft.com/office/drawing/2014/main" id="{C2F8D6AF-F905-4D9E-9A4D-B71447D74A85}"/>
              </a:ext>
            </a:extLst>
          </p:cNvPr>
          <p:cNvSpPr txBox="1"/>
          <p:nvPr/>
        </p:nvSpPr>
        <p:spPr>
          <a:xfrm>
            <a:off x="3003700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0" name="Shape 592">
            <a:extLst>
              <a:ext uri="{FF2B5EF4-FFF2-40B4-BE49-F238E27FC236}">
                <a16:creationId xmlns:a16="http://schemas.microsoft.com/office/drawing/2014/main" id="{7F890377-D17A-4F63-A35E-56F1C8AA93FE}"/>
              </a:ext>
            </a:extLst>
          </p:cNvPr>
          <p:cNvSpPr txBox="1"/>
          <p:nvPr/>
        </p:nvSpPr>
        <p:spPr>
          <a:xfrm>
            <a:off x="255142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1" name="Shape 593">
            <a:extLst>
              <a:ext uri="{FF2B5EF4-FFF2-40B4-BE49-F238E27FC236}">
                <a16:creationId xmlns:a16="http://schemas.microsoft.com/office/drawing/2014/main" id="{0761C375-3CB6-42B1-90D0-363BFAE7E18A}"/>
              </a:ext>
            </a:extLst>
          </p:cNvPr>
          <p:cNvSpPr txBox="1"/>
          <p:nvPr/>
        </p:nvSpPr>
        <p:spPr>
          <a:xfrm>
            <a:off x="208432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2" name="Shape 594">
            <a:extLst>
              <a:ext uri="{FF2B5EF4-FFF2-40B4-BE49-F238E27FC236}">
                <a16:creationId xmlns:a16="http://schemas.microsoft.com/office/drawing/2014/main" id="{121DF71C-CCE2-4E8E-9776-ED54F042DDBC}"/>
              </a:ext>
            </a:extLst>
          </p:cNvPr>
          <p:cNvSpPr txBox="1"/>
          <p:nvPr/>
        </p:nvSpPr>
        <p:spPr>
          <a:xfrm>
            <a:off x="1632550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sp>
        <p:nvSpPr>
          <p:cNvPr id="43" name="Shape 595">
            <a:extLst>
              <a:ext uri="{FF2B5EF4-FFF2-40B4-BE49-F238E27FC236}">
                <a16:creationId xmlns:a16="http://schemas.microsoft.com/office/drawing/2014/main" id="{3179F406-33AB-492D-B1FB-3E470BBD8E3E}"/>
              </a:ext>
            </a:extLst>
          </p:cNvPr>
          <p:cNvSpPr txBox="1"/>
          <p:nvPr/>
        </p:nvSpPr>
        <p:spPr>
          <a:xfrm>
            <a:off x="1180275" y="2803050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42</a:t>
            </a:r>
          </a:p>
        </p:txBody>
      </p:sp>
      <p:cxnSp>
        <p:nvCxnSpPr>
          <p:cNvPr id="44" name="Shape 596">
            <a:extLst>
              <a:ext uri="{FF2B5EF4-FFF2-40B4-BE49-F238E27FC236}">
                <a16:creationId xmlns:a16="http://schemas.microsoft.com/office/drawing/2014/main" id="{7D2E2B9F-0333-48F3-95DE-2586F6973BA0}"/>
              </a:ext>
            </a:extLst>
          </p:cNvPr>
          <p:cNvCxnSpPr>
            <a:stCxn id="5" idx="4"/>
          </p:cNvCxnSpPr>
          <p:nvPr/>
        </p:nvCxnSpPr>
        <p:spPr>
          <a:xfrm>
            <a:off x="1429875" y="35487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597">
            <a:extLst>
              <a:ext uri="{FF2B5EF4-FFF2-40B4-BE49-F238E27FC236}">
                <a16:creationId xmlns:a16="http://schemas.microsoft.com/office/drawing/2014/main" id="{038ECAB0-520D-44E4-8C62-8D35F3D057C9}"/>
              </a:ext>
            </a:extLst>
          </p:cNvPr>
          <p:cNvCxnSpPr>
            <a:stCxn id="6" idx="4"/>
          </p:cNvCxnSpPr>
          <p:nvPr/>
        </p:nvCxnSpPr>
        <p:spPr>
          <a:xfrm>
            <a:off x="1881662" y="3548700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598">
            <a:extLst>
              <a:ext uri="{FF2B5EF4-FFF2-40B4-BE49-F238E27FC236}">
                <a16:creationId xmlns:a16="http://schemas.microsoft.com/office/drawing/2014/main" id="{F4C114D5-961A-4167-8EBE-9473456A84B8}"/>
              </a:ext>
            </a:extLst>
          </p:cNvPr>
          <p:cNvCxnSpPr/>
          <p:nvPr/>
        </p:nvCxnSpPr>
        <p:spPr>
          <a:xfrm>
            <a:off x="2327475" y="35487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599">
            <a:extLst>
              <a:ext uri="{FF2B5EF4-FFF2-40B4-BE49-F238E27FC236}">
                <a16:creationId xmlns:a16="http://schemas.microsoft.com/office/drawing/2014/main" id="{B564FFA7-1428-478D-86FD-DBD3D997241C}"/>
              </a:ext>
            </a:extLst>
          </p:cNvPr>
          <p:cNvCxnSpPr/>
          <p:nvPr/>
        </p:nvCxnSpPr>
        <p:spPr>
          <a:xfrm>
            <a:off x="2779275" y="354465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600">
            <a:extLst>
              <a:ext uri="{FF2B5EF4-FFF2-40B4-BE49-F238E27FC236}">
                <a16:creationId xmlns:a16="http://schemas.microsoft.com/office/drawing/2014/main" id="{B57B0F3C-4FDD-4C2E-9B05-B8910414B56F}"/>
              </a:ext>
            </a:extLst>
          </p:cNvPr>
          <p:cNvCxnSpPr/>
          <p:nvPr/>
        </p:nvCxnSpPr>
        <p:spPr>
          <a:xfrm>
            <a:off x="3231062" y="3544650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601">
            <a:extLst>
              <a:ext uri="{FF2B5EF4-FFF2-40B4-BE49-F238E27FC236}">
                <a16:creationId xmlns:a16="http://schemas.microsoft.com/office/drawing/2014/main" id="{907D557D-1B03-45BF-B71A-6B9B4F72EBA1}"/>
              </a:ext>
            </a:extLst>
          </p:cNvPr>
          <p:cNvCxnSpPr/>
          <p:nvPr/>
        </p:nvCxnSpPr>
        <p:spPr>
          <a:xfrm>
            <a:off x="3676875" y="354465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602">
            <a:extLst>
              <a:ext uri="{FF2B5EF4-FFF2-40B4-BE49-F238E27FC236}">
                <a16:creationId xmlns:a16="http://schemas.microsoft.com/office/drawing/2014/main" id="{CC8CA510-14F3-43E8-8954-DBE49C968619}"/>
              </a:ext>
            </a:extLst>
          </p:cNvPr>
          <p:cNvCxnSpPr/>
          <p:nvPr/>
        </p:nvCxnSpPr>
        <p:spPr>
          <a:xfrm>
            <a:off x="4157037" y="3540600"/>
            <a:ext cx="1020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603">
            <a:extLst>
              <a:ext uri="{FF2B5EF4-FFF2-40B4-BE49-F238E27FC236}">
                <a16:creationId xmlns:a16="http://schemas.microsoft.com/office/drawing/2014/main" id="{29C56FA5-B91F-4B04-AC1D-CF2BB709E41D}"/>
              </a:ext>
            </a:extLst>
          </p:cNvPr>
          <p:cNvCxnSpPr/>
          <p:nvPr/>
        </p:nvCxnSpPr>
        <p:spPr>
          <a:xfrm>
            <a:off x="4621400" y="3548800"/>
            <a:ext cx="834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604">
            <a:extLst>
              <a:ext uri="{FF2B5EF4-FFF2-40B4-BE49-F238E27FC236}">
                <a16:creationId xmlns:a16="http://schemas.microsoft.com/office/drawing/2014/main" id="{D933C494-1C8F-4F90-9AF8-E20467A78894}"/>
              </a:ext>
            </a:extLst>
          </p:cNvPr>
          <p:cNvCxnSpPr>
            <a:stCxn id="13" idx="4"/>
          </p:cNvCxnSpPr>
          <p:nvPr/>
        </p:nvCxnSpPr>
        <p:spPr>
          <a:xfrm>
            <a:off x="5044112" y="3548700"/>
            <a:ext cx="112500" cy="1956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" name="Shape 605">
            <a:extLst>
              <a:ext uri="{FF2B5EF4-FFF2-40B4-BE49-F238E27FC236}">
                <a16:creationId xmlns:a16="http://schemas.microsoft.com/office/drawing/2014/main" id="{84FE9996-4D2C-4A0A-814C-D1D3D1BAF7C1}"/>
              </a:ext>
            </a:extLst>
          </p:cNvPr>
          <p:cNvSpPr/>
          <p:nvPr/>
        </p:nvSpPr>
        <p:spPr>
          <a:xfrm>
            <a:off x="3231075" y="374835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606">
            <a:extLst>
              <a:ext uri="{FF2B5EF4-FFF2-40B4-BE49-F238E27FC236}">
                <a16:creationId xmlns:a16="http://schemas.microsoft.com/office/drawing/2014/main" id="{6EF878C2-00A6-4FD6-89EE-76F80600F23C}"/>
              </a:ext>
            </a:extLst>
          </p:cNvPr>
          <p:cNvSpPr/>
          <p:nvPr/>
        </p:nvSpPr>
        <p:spPr>
          <a:xfrm>
            <a:off x="3482475" y="410835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607">
            <a:extLst>
              <a:ext uri="{FF2B5EF4-FFF2-40B4-BE49-F238E27FC236}">
                <a16:creationId xmlns:a16="http://schemas.microsoft.com/office/drawing/2014/main" id="{B46FB962-D6E3-4A0D-8E3E-0E49D80FDEFA}"/>
              </a:ext>
            </a:extLst>
          </p:cNvPr>
          <p:cNvSpPr/>
          <p:nvPr/>
        </p:nvSpPr>
        <p:spPr>
          <a:xfrm>
            <a:off x="3733875" y="4472300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608">
            <a:extLst>
              <a:ext uri="{FF2B5EF4-FFF2-40B4-BE49-F238E27FC236}">
                <a16:creationId xmlns:a16="http://schemas.microsoft.com/office/drawing/2014/main" id="{1155F715-E844-403E-AA57-FC55CC859853}"/>
              </a:ext>
            </a:extLst>
          </p:cNvPr>
          <p:cNvSpPr/>
          <p:nvPr/>
        </p:nvSpPr>
        <p:spPr>
          <a:xfrm>
            <a:off x="4050800" y="4876200"/>
            <a:ext cx="251400" cy="239400"/>
          </a:xfrm>
          <a:prstGeom prst="ellipse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" name="Shape 609">
            <a:extLst>
              <a:ext uri="{FF2B5EF4-FFF2-40B4-BE49-F238E27FC236}">
                <a16:creationId xmlns:a16="http://schemas.microsoft.com/office/drawing/2014/main" id="{0D350ADE-6F39-4B13-BEA5-8B4639BFB7CF}"/>
              </a:ext>
            </a:extLst>
          </p:cNvPr>
          <p:cNvCxnSpPr>
            <a:stCxn id="53" idx="5"/>
            <a:endCxn id="54" idx="1"/>
          </p:cNvCxnSpPr>
          <p:nvPr/>
        </p:nvCxnSpPr>
        <p:spPr>
          <a:xfrm>
            <a:off x="3445658" y="3952690"/>
            <a:ext cx="73500" cy="19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" name="Shape 610">
            <a:extLst>
              <a:ext uri="{FF2B5EF4-FFF2-40B4-BE49-F238E27FC236}">
                <a16:creationId xmlns:a16="http://schemas.microsoft.com/office/drawing/2014/main" id="{827D4D37-2C79-466D-881F-86F188C552D1}"/>
              </a:ext>
            </a:extLst>
          </p:cNvPr>
          <p:cNvCxnSpPr>
            <a:stCxn id="54" idx="5"/>
            <a:endCxn id="55" idx="1"/>
          </p:cNvCxnSpPr>
          <p:nvPr/>
        </p:nvCxnSpPr>
        <p:spPr>
          <a:xfrm>
            <a:off x="3697058" y="4312690"/>
            <a:ext cx="73500" cy="19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9" name="Shape 611">
            <a:extLst>
              <a:ext uri="{FF2B5EF4-FFF2-40B4-BE49-F238E27FC236}">
                <a16:creationId xmlns:a16="http://schemas.microsoft.com/office/drawing/2014/main" id="{C6ADBDEB-16BB-43E4-BC2C-5B17A373907D}"/>
              </a:ext>
            </a:extLst>
          </p:cNvPr>
          <p:cNvCxnSpPr>
            <a:stCxn id="55" idx="5"/>
            <a:endCxn id="56" idx="1"/>
          </p:cNvCxnSpPr>
          <p:nvPr/>
        </p:nvCxnSpPr>
        <p:spPr>
          <a:xfrm>
            <a:off x="3948458" y="4676640"/>
            <a:ext cx="139200" cy="23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Shape 612">
            <a:extLst>
              <a:ext uri="{FF2B5EF4-FFF2-40B4-BE49-F238E27FC236}">
                <a16:creationId xmlns:a16="http://schemas.microsoft.com/office/drawing/2014/main" id="{3880C7C6-A2EA-4CAF-8D01-5F0270E8D193}"/>
              </a:ext>
            </a:extLst>
          </p:cNvPr>
          <p:cNvSpPr/>
          <p:nvPr/>
        </p:nvSpPr>
        <p:spPr>
          <a:xfrm>
            <a:off x="4405850" y="4937975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3">
            <a:extLst>
              <a:ext uri="{FF2B5EF4-FFF2-40B4-BE49-F238E27FC236}">
                <a16:creationId xmlns:a16="http://schemas.microsoft.com/office/drawing/2014/main" id="{03DC3C2E-F855-425B-ABB4-732DB38A1E3C}"/>
              </a:ext>
            </a:extLst>
          </p:cNvPr>
          <p:cNvSpPr txBox="1"/>
          <p:nvPr/>
        </p:nvSpPr>
        <p:spPr>
          <a:xfrm>
            <a:off x="4612925" y="4875125"/>
            <a:ext cx="419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1407383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BAA074-4488-4DB4-ADA6-47B3D77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dirty="0"/>
              <a:t>Variance - same actions for same state: now negative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A2CA40-4A6C-4AB8-880A-AA6C3FB5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F640D3-31FB-4353-8FC0-A4A96FD821F2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Shape 619">
            <a:extLst>
              <a:ext uri="{FF2B5EF4-FFF2-40B4-BE49-F238E27FC236}">
                <a16:creationId xmlns:a16="http://schemas.microsoft.com/office/drawing/2014/main" id="{512CF48F-DEA2-4E1D-90D5-01CC4FE07DD8}"/>
              </a:ext>
            </a:extLst>
          </p:cNvPr>
          <p:cNvSpPr/>
          <p:nvPr/>
        </p:nvSpPr>
        <p:spPr>
          <a:xfrm>
            <a:off x="1463503" y="2940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20">
            <a:extLst>
              <a:ext uri="{FF2B5EF4-FFF2-40B4-BE49-F238E27FC236}">
                <a16:creationId xmlns:a16="http://schemas.microsoft.com/office/drawing/2014/main" id="{A586FB12-10BB-4090-BC8C-C8C669DA8493}"/>
              </a:ext>
            </a:extLst>
          </p:cNvPr>
          <p:cNvSpPr/>
          <p:nvPr/>
        </p:nvSpPr>
        <p:spPr>
          <a:xfrm>
            <a:off x="1915290" y="2940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621">
            <a:extLst>
              <a:ext uri="{FF2B5EF4-FFF2-40B4-BE49-F238E27FC236}">
                <a16:creationId xmlns:a16="http://schemas.microsoft.com/office/drawing/2014/main" id="{89340E45-4084-4D27-948E-7AFEF32FBF7A}"/>
              </a:ext>
            </a:extLst>
          </p:cNvPr>
          <p:cNvSpPr/>
          <p:nvPr/>
        </p:nvSpPr>
        <p:spPr>
          <a:xfrm>
            <a:off x="2367078" y="2940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622">
            <a:extLst>
              <a:ext uri="{FF2B5EF4-FFF2-40B4-BE49-F238E27FC236}">
                <a16:creationId xmlns:a16="http://schemas.microsoft.com/office/drawing/2014/main" id="{B8420DE5-67AA-4784-9BA2-4280DE4E3018}"/>
              </a:ext>
            </a:extLst>
          </p:cNvPr>
          <p:cNvSpPr/>
          <p:nvPr/>
        </p:nvSpPr>
        <p:spPr>
          <a:xfrm>
            <a:off x="2818840" y="2940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623">
            <a:extLst>
              <a:ext uri="{FF2B5EF4-FFF2-40B4-BE49-F238E27FC236}">
                <a16:creationId xmlns:a16="http://schemas.microsoft.com/office/drawing/2014/main" id="{545D5B1C-9D09-40E8-90EA-FD39E88622E7}"/>
              </a:ext>
            </a:extLst>
          </p:cNvPr>
          <p:cNvSpPr/>
          <p:nvPr/>
        </p:nvSpPr>
        <p:spPr>
          <a:xfrm>
            <a:off x="3270615" y="2940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24">
            <a:extLst>
              <a:ext uri="{FF2B5EF4-FFF2-40B4-BE49-F238E27FC236}">
                <a16:creationId xmlns:a16="http://schemas.microsoft.com/office/drawing/2014/main" id="{DEAA5D7E-8DE7-4F99-963A-A79B2EB91D7D}"/>
              </a:ext>
            </a:extLst>
          </p:cNvPr>
          <p:cNvSpPr/>
          <p:nvPr/>
        </p:nvSpPr>
        <p:spPr>
          <a:xfrm>
            <a:off x="3722403" y="2940076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25">
            <a:extLst>
              <a:ext uri="{FF2B5EF4-FFF2-40B4-BE49-F238E27FC236}">
                <a16:creationId xmlns:a16="http://schemas.microsoft.com/office/drawing/2014/main" id="{96175D15-658D-40B7-BA3D-91C2E7EEC740}"/>
              </a:ext>
            </a:extLst>
          </p:cNvPr>
          <p:cNvSpPr/>
          <p:nvPr/>
        </p:nvSpPr>
        <p:spPr>
          <a:xfrm>
            <a:off x="4174190" y="2940076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26">
            <a:extLst>
              <a:ext uri="{FF2B5EF4-FFF2-40B4-BE49-F238E27FC236}">
                <a16:creationId xmlns:a16="http://schemas.microsoft.com/office/drawing/2014/main" id="{C37E4B66-4F46-4D4F-84AF-C31E6183E86F}"/>
              </a:ext>
            </a:extLst>
          </p:cNvPr>
          <p:cNvSpPr/>
          <p:nvPr/>
        </p:nvSpPr>
        <p:spPr>
          <a:xfrm>
            <a:off x="4625978" y="2940076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27">
            <a:extLst>
              <a:ext uri="{FF2B5EF4-FFF2-40B4-BE49-F238E27FC236}">
                <a16:creationId xmlns:a16="http://schemas.microsoft.com/office/drawing/2014/main" id="{6134CEC2-2764-445D-B271-A77D7F35E80F}"/>
              </a:ext>
            </a:extLst>
          </p:cNvPr>
          <p:cNvSpPr/>
          <p:nvPr/>
        </p:nvSpPr>
        <p:spPr>
          <a:xfrm>
            <a:off x="5077740" y="2940076"/>
            <a:ext cx="251400" cy="239400"/>
          </a:xfrm>
          <a:prstGeom prst="ellipse">
            <a:avLst/>
          </a:prstGeom>
          <a:solidFill>
            <a:srgbClr val="B6D7A8">
              <a:alpha val="42540"/>
            </a:srgbClr>
          </a:solidFill>
          <a:ln w="9525" cap="flat" cmpd="sng">
            <a:solidFill>
              <a:srgbClr val="DEDED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628">
            <a:extLst>
              <a:ext uri="{FF2B5EF4-FFF2-40B4-BE49-F238E27FC236}">
                <a16:creationId xmlns:a16="http://schemas.microsoft.com/office/drawing/2014/main" id="{1B484CB7-F2E6-4017-ACC0-C70248C0BB63}"/>
              </a:ext>
            </a:extLst>
          </p:cNvPr>
          <p:cNvSpPr/>
          <p:nvPr/>
        </p:nvSpPr>
        <p:spPr>
          <a:xfrm>
            <a:off x="5529515" y="2940076"/>
            <a:ext cx="251400" cy="239400"/>
          </a:xfrm>
          <a:prstGeom prst="ellipse">
            <a:avLst/>
          </a:prstGeom>
          <a:solidFill>
            <a:srgbClr val="6AA84F">
              <a:alpha val="31000"/>
            </a:srgbClr>
          </a:solidFill>
          <a:ln w="9525" cap="flat" cmpd="sng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629">
            <a:extLst>
              <a:ext uri="{FF2B5EF4-FFF2-40B4-BE49-F238E27FC236}">
                <a16:creationId xmlns:a16="http://schemas.microsoft.com/office/drawing/2014/main" id="{1EE07F6E-C72E-473F-BA69-6332EC641750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714903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30">
            <a:extLst>
              <a:ext uri="{FF2B5EF4-FFF2-40B4-BE49-F238E27FC236}">
                <a16:creationId xmlns:a16="http://schemas.microsoft.com/office/drawing/2014/main" id="{BDC74C25-9C30-47BC-932A-CFD56288068A}"/>
              </a:ext>
            </a:extLst>
          </p:cNvPr>
          <p:cNvCxnSpPr/>
          <p:nvPr/>
        </p:nvCxnSpPr>
        <p:spPr>
          <a:xfrm>
            <a:off x="2166703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1">
            <a:extLst>
              <a:ext uri="{FF2B5EF4-FFF2-40B4-BE49-F238E27FC236}">
                <a16:creationId xmlns:a16="http://schemas.microsoft.com/office/drawing/2014/main" id="{1CDE31B1-86E7-45C5-95E7-6E43D7E274C7}"/>
              </a:ext>
            </a:extLst>
          </p:cNvPr>
          <p:cNvCxnSpPr/>
          <p:nvPr/>
        </p:nvCxnSpPr>
        <p:spPr>
          <a:xfrm>
            <a:off x="2618465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632">
            <a:extLst>
              <a:ext uri="{FF2B5EF4-FFF2-40B4-BE49-F238E27FC236}">
                <a16:creationId xmlns:a16="http://schemas.microsoft.com/office/drawing/2014/main" id="{03B0DE3B-6CA0-474D-8A0C-4A93FFE0BA67}"/>
              </a:ext>
            </a:extLst>
          </p:cNvPr>
          <p:cNvCxnSpPr/>
          <p:nvPr/>
        </p:nvCxnSpPr>
        <p:spPr>
          <a:xfrm>
            <a:off x="3074527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633">
            <a:extLst>
              <a:ext uri="{FF2B5EF4-FFF2-40B4-BE49-F238E27FC236}">
                <a16:creationId xmlns:a16="http://schemas.microsoft.com/office/drawing/2014/main" id="{6E5EBF4A-1FD8-4E3B-8814-5FDB818B95F0}"/>
              </a:ext>
            </a:extLst>
          </p:cNvPr>
          <p:cNvCxnSpPr/>
          <p:nvPr/>
        </p:nvCxnSpPr>
        <p:spPr>
          <a:xfrm>
            <a:off x="3526327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634">
            <a:extLst>
              <a:ext uri="{FF2B5EF4-FFF2-40B4-BE49-F238E27FC236}">
                <a16:creationId xmlns:a16="http://schemas.microsoft.com/office/drawing/2014/main" id="{30F2F980-32D2-473F-A775-3730440EB56C}"/>
              </a:ext>
            </a:extLst>
          </p:cNvPr>
          <p:cNvCxnSpPr/>
          <p:nvPr/>
        </p:nvCxnSpPr>
        <p:spPr>
          <a:xfrm>
            <a:off x="3978089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635">
            <a:extLst>
              <a:ext uri="{FF2B5EF4-FFF2-40B4-BE49-F238E27FC236}">
                <a16:creationId xmlns:a16="http://schemas.microsoft.com/office/drawing/2014/main" id="{6F046FDB-7DC0-4B40-8791-C87CC031ECB4}"/>
              </a:ext>
            </a:extLst>
          </p:cNvPr>
          <p:cNvCxnSpPr/>
          <p:nvPr/>
        </p:nvCxnSpPr>
        <p:spPr>
          <a:xfrm>
            <a:off x="4429805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636">
            <a:extLst>
              <a:ext uri="{FF2B5EF4-FFF2-40B4-BE49-F238E27FC236}">
                <a16:creationId xmlns:a16="http://schemas.microsoft.com/office/drawing/2014/main" id="{2D7CEF46-5D28-484C-840D-9BB3A6F99D13}"/>
              </a:ext>
            </a:extLst>
          </p:cNvPr>
          <p:cNvCxnSpPr/>
          <p:nvPr/>
        </p:nvCxnSpPr>
        <p:spPr>
          <a:xfrm>
            <a:off x="4881605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637">
            <a:extLst>
              <a:ext uri="{FF2B5EF4-FFF2-40B4-BE49-F238E27FC236}">
                <a16:creationId xmlns:a16="http://schemas.microsoft.com/office/drawing/2014/main" id="{ACF0D85E-D86D-4F69-BAB2-26730A69103C}"/>
              </a:ext>
            </a:extLst>
          </p:cNvPr>
          <p:cNvCxnSpPr/>
          <p:nvPr/>
        </p:nvCxnSpPr>
        <p:spPr>
          <a:xfrm>
            <a:off x="5333367" y="3059776"/>
            <a:ext cx="200400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638">
            <a:extLst>
              <a:ext uri="{FF2B5EF4-FFF2-40B4-BE49-F238E27FC236}">
                <a16:creationId xmlns:a16="http://schemas.microsoft.com/office/drawing/2014/main" id="{5D69DB1B-26AF-4478-B06E-98DBC73B8CF3}"/>
              </a:ext>
            </a:extLst>
          </p:cNvPr>
          <p:cNvSpPr/>
          <p:nvPr/>
        </p:nvSpPr>
        <p:spPr>
          <a:xfrm rot="10800000" flipH="1">
            <a:off x="1523377" y="3458326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39">
            <a:extLst>
              <a:ext uri="{FF2B5EF4-FFF2-40B4-BE49-F238E27FC236}">
                <a16:creationId xmlns:a16="http://schemas.microsoft.com/office/drawing/2014/main" id="{6EAFB367-4F3C-4270-9EF6-813E8AA3B8F9}"/>
              </a:ext>
            </a:extLst>
          </p:cNvPr>
          <p:cNvSpPr/>
          <p:nvPr/>
        </p:nvSpPr>
        <p:spPr>
          <a:xfrm rot="10800000" flipH="1">
            <a:off x="1974589" y="3458325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640">
            <a:extLst>
              <a:ext uri="{FF2B5EF4-FFF2-40B4-BE49-F238E27FC236}">
                <a16:creationId xmlns:a16="http://schemas.microsoft.com/office/drawing/2014/main" id="{456FBAF3-6929-4B70-BB83-67A0E62B1895}"/>
              </a:ext>
            </a:extLst>
          </p:cNvPr>
          <p:cNvSpPr/>
          <p:nvPr/>
        </p:nvSpPr>
        <p:spPr>
          <a:xfrm rot="10800000" flipH="1">
            <a:off x="2425789" y="3458337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641">
            <a:extLst>
              <a:ext uri="{FF2B5EF4-FFF2-40B4-BE49-F238E27FC236}">
                <a16:creationId xmlns:a16="http://schemas.microsoft.com/office/drawing/2014/main" id="{7F0D83CD-2A51-4137-847E-ADE75B228B75}"/>
              </a:ext>
            </a:extLst>
          </p:cNvPr>
          <p:cNvSpPr txBox="1"/>
          <p:nvPr/>
        </p:nvSpPr>
        <p:spPr>
          <a:xfrm>
            <a:off x="2243903" y="373117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sp>
        <p:nvSpPr>
          <p:cNvPr id="28" name="Shape 642">
            <a:extLst>
              <a:ext uri="{FF2B5EF4-FFF2-40B4-BE49-F238E27FC236}">
                <a16:creationId xmlns:a16="http://schemas.microsoft.com/office/drawing/2014/main" id="{159BB799-AF58-4000-9B1E-2642BE8A1213}"/>
              </a:ext>
            </a:extLst>
          </p:cNvPr>
          <p:cNvSpPr txBox="1"/>
          <p:nvPr/>
        </p:nvSpPr>
        <p:spPr>
          <a:xfrm>
            <a:off x="1792128" y="373117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sp>
        <p:nvSpPr>
          <p:cNvPr id="29" name="Shape 643">
            <a:extLst>
              <a:ext uri="{FF2B5EF4-FFF2-40B4-BE49-F238E27FC236}">
                <a16:creationId xmlns:a16="http://schemas.microsoft.com/office/drawing/2014/main" id="{2ED6A12F-835E-4155-90CD-CE796BE506C7}"/>
              </a:ext>
            </a:extLst>
          </p:cNvPr>
          <p:cNvSpPr txBox="1"/>
          <p:nvPr/>
        </p:nvSpPr>
        <p:spPr>
          <a:xfrm>
            <a:off x="1339853" y="373117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cxnSp>
        <p:nvCxnSpPr>
          <p:cNvPr id="30" name="Shape 644">
            <a:extLst>
              <a:ext uri="{FF2B5EF4-FFF2-40B4-BE49-F238E27FC236}">
                <a16:creationId xmlns:a16="http://schemas.microsoft.com/office/drawing/2014/main" id="{433E0799-393A-4E7E-9189-5555F774955F}"/>
              </a:ext>
            </a:extLst>
          </p:cNvPr>
          <p:cNvCxnSpPr>
            <a:stCxn id="5" idx="4"/>
          </p:cNvCxnSpPr>
          <p:nvPr/>
        </p:nvCxnSpPr>
        <p:spPr>
          <a:xfrm>
            <a:off x="1589203" y="3179476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" name="Shape 645">
            <a:extLst>
              <a:ext uri="{FF2B5EF4-FFF2-40B4-BE49-F238E27FC236}">
                <a16:creationId xmlns:a16="http://schemas.microsoft.com/office/drawing/2014/main" id="{77E2CAFC-B04E-4944-A191-985E2BF87E30}"/>
              </a:ext>
            </a:extLst>
          </p:cNvPr>
          <p:cNvCxnSpPr>
            <a:stCxn id="6" idx="4"/>
          </p:cNvCxnSpPr>
          <p:nvPr/>
        </p:nvCxnSpPr>
        <p:spPr>
          <a:xfrm>
            <a:off x="2040990" y="3179476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" name="Shape 646">
            <a:extLst>
              <a:ext uri="{FF2B5EF4-FFF2-40B4-BE49-F238E27FC236}">
                <a16:creationId xmlns:a16="http://schemas.microsoft.com/office/drawing/2014/main" id="{5EB67717-3CDE-4479-B6DA-03DFB81DBECA}"/>
              </a:ext>
            </a:extLst>
          </p:cNvPr>
          <p:cNvCxnSpPr/>
          <p:nvPr/>
        </p:nvCxnSpPr>
        <p:spPr>
          <a:xfrm>
            <a:off x="2486803" y="3179476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" name="Shape 647">
            <a:extLst>
              <a:ext uri="{FF2B5EF4-FFF2-40B4-BE49-F238E27FC236}">
                <a16:creationId xmlns:a16="http://schemas.microsoft.com/office/drawing/2014/main" id="{AD5881D2-A89C-4021-94C4-A09EC5A1C99B}"/>
              </a:ext>
            </a:extLst>
          </p:cNvPr>
          <p:cNvCxnSpPr/>
          <p:nvPr/>
        </p:nvCxnSpPr>
        <p:spPr>
          <a:xfrm>
            <a:off x="2938603" y="3175426"/>
            <a:ext cx="102000" cy="2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Shape 648">
            <a:extLst>
              <a:ext uri="{FF2B5EF4-FFF2-40B4-BE49-F238E27FC236}">
                <a16:creationId xmlns:a16="http://schemas.microsoft.com/office/drawing/2014/main" id="{45BA5123-2D73-4908-A9EB-621CCA6DC45D}"/>
              </a:ext>
            </a:extLst>
          </p:cNvPr>
          <p:cNvCxnSpPr/>
          <p:nvPr/>
        </p:nvCxnSpPr>
        <p:spPr>
          <a:xfrm>
            <a:off x="3390390" y="3175426"/>
            <a:ext cx="96000" cy="21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649">
            <a:extLst>
              <a:ext uri="{FF2B5EF4-FFF2-40B4-BE49-F238E27FC236}">
                <a16:creationId xmlns:a16="http://schemas.microsoft.com/office/drawing/2014/main" id="{46A0A26B-CB32-4502-A3A7-EAB9B278C494}"/>
              </a:ext>
            </a:extLst>
          </p:cNvPr>
          <p:cNvCxnSpPr/>
          <p:nvPr/>
        </p:nvCxnSpPr>
        <p:spPr>
          <a:xfrm>
            <a:off x="3836203" y="3175426"/>
            <a:ext cx="1020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650">
            <a:extLst>
              <a:ext uri="{FF2B5EF4-FFF2-40B4-BE49-F238E27FC236}">
                <a16:creationId xmlns:a16="http://schemas.microsoft.com/office/drawing/2014/main" id="{E3AA537F-6540-4CAA-BAAA-C7522200748D}"/>
              </a:ext>
            </a:extLst>
          </p:cNvPr>
          <p:cNvCxnSpPr/>
          <p:nvPr/>
        </p:nvCxnSpPr>
        <p:spPr>
          <a:xfrm>
            <a:off x="4316365" y="3171376"/>
            <a:ext cx="1020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" name="Shape 651">
            <a:extLst>
              <a:ext uri="{FF2B5EF4-FFF2-40B4-BE49-F238E27FC236}">
                <a16:creationId xmlns:a16="http://schemas.microsoft.com/office/drawing/2014/main" id="{0B67F95C-3643-43C5-A96A-9EEF34F82332}"/>
              </a:ext>
            </a:extLst>
          </p:cNvPr>
          <p:cNvCxnSpPr/>
          <p:nvPr/>
        </p:nvCxnSpPr>
        <p:spPr>
          <a:xfrm>
            <a:off x="4780728" y="3179576"/>
            <a:ext cx="83400" cy="2037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" name="Shape 652">
            <a:extLst>
              <a:ext uri="{FF2B5EF4-FFF2-40B4-BE49-F238E27FC236}">
                <a16:creationId xmlns:a16="http://schemas.microsoft.com/office/drawing/2014/main" id="{F42ED2BB-8E8B-4C03-B61A-09ECB1B5BF69}"/>
              </a:ext>
            </a:extLst>
          </p:cNvPr>
          <p:cNvCxnSpPr>
            <a:stCxn id="13" idx="4"/>
          </p:cNvCxnSpPr>
          <p:nvPr/>
        </p:nvCxnSpPr>
        <p:spPr>
          <a:xfrm>
            <a:off x="5203440" y="3179476"/>
            <a:ext cx="112500" cy="19560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" name="Shape 653">
            <a:extLst>
              <a:ext uri="{FF2B5EF4-FFF2-40B4-BE49-F238E27FC236}">
                <a16:creationId xmlns:a16="http://schemas.microsoft.com/office/drawing/2014/main" id="{D6A65840-BE3B-498E-9F03-46223ACFDA96}"/>
              </a:ext>
            </a:extLst>
          </p:cNvPr>
          <p:cNvSpPr/>
          <p:nvPr/>
        </p:nvSpPr>
        <p:spPr>
          <a:xfrm>
            <a:off x="3390403" y="337912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654">
            <a:extLst>
              <a:ext uri="{FF2B5EF4-FFF2-40B4-BE49-F238E27FC236}">
                <a16:creationId xmlns:a16="http://schemas.microsoft.com/office/drawing/2014/main" id="{12EF5F96-7D1C-4957-A3DA-D3A7F94A8A91}"/>
              </a:ext>
            </a:extLst>
          </p:cNvPr>
          <p:cNvSpPr/>
          <p:nvPr/>
        </p:nvSpPr>
        <p:spPr>
          <a:xfrm>
            <a:off x="3641803" y="373912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655">
            <a:extLst>
              <a:ext uri="{FF2B5EF4-FFF2-40B4-BE49-F238E27FC236}">
                <a16:creationId xmlns:a16="http://schemas.microsoft.com/office/drawing/2014/main" id="{7D9D4DFA-D6EC-45BF-B0D8-90EFA98B6F0A}"/>
              </a:ext>
            </a:extLst>
          </p:cNvPr>
          <p:cNvSpPr/>
          <p:nvPr/>
        </p:nvSpPr>
        <p:spPr>
          <a:xfrm>
            <a:off x="3893203" y="4103076"/>
            <a:ext cx="251400" cy="2394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656">
            <a:extLst>
              <a:ext uri="{FF2B5EF4-FFF2-40B4-BE49-F238E27FC236}">
                <a16:creationId xmlns:a16="http://schemas.microsoft.com/office/drawing/2014/main" id="{58508F15-4B18-4F3C-9E25-2A96E2546EF2}"/>
              </a:ext>
            </a:extLst>
          </p:cNvPr>
          <p:cNvSpPr/>
          <p:nvPr/>
        </p:nvSpPr>
        <p:spPr>
          <a:xfrm>
            <a:off x="4210128" y="4506976"/>
            <a:ext cx="251400" cy="239400"/>
          </a:xfrm>
          <a:prstGeom prst="ellipse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657">
            <a:extLst>
              <a:ext uri="{FF2B5EF4-FFF2-40B4-BE49-F238E27FC236}">
                <a16:creationId xmlns:a16="http://schemas.microsoft.com/office/drawing/2014/main" id="{AFC664A7-B356-4C32-97CD-04969E48A65B}"/>
              </a:ext>
            </a:extLst>
          </p:cNvPr>
          <p:cNvCxnSpPr>
            <a:stCxn id="39" idx="5"/>
            <a:endCxn id="40" idx="1"/>
          </p:cNvCxnSpPr>
          <p:nvPr/>
        </p:nvCxnSpPr>
        <p:spPr>
          <a:xfrm>
            <a:off x="3604986" y="3583466"/>
            <a:ext cx="73500" cy="19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658">
            <a:extLst>
              <a:ext uri="{FF2B5EF4-FFF2-40B4-BE49-F238E27FC236}">
                <a16:creationId xmlns:a16="http://schemas.microsoft.com/office/drawing/2014/main" id="{5B5788B3-9304-4CA4-BAFB-91B322430D6C}"/>
              </a:ext>
            </a:extLst>
          </p:cNvPr>
          <p:cNvCxnSpPr>
            <a:stCxn id="40" idx="5"/>
            <a:endCxn id="41" idx="1"/>
          </p:cNvCxnSpPr>
          <p:nvPr/>
        </p:nvCxnSpPr>
        <p:spPr>
          <a:xfrm>
            <a:off x="3856386" y="3943466"/>
            <a:ext cx="73500" cy="19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659">
            <a:extLst>
              <a:ext uri="{FF2B5EF4-FFF2-40B4-BE49-F238E27FC236}">
                <a16:creationId xmlns:a16="http://schemas.microsoft.com/office/drawing/2014/main" id="{6B0497CB-2180-4B8C-A577-997D6E581231}"/>
              </a:ext>
            </a:extLst>
          </p:cNvPr>
          <p:cNvCxnSpPr>
            <a:stCxn id="41" idx="5"/>
            <a:endCxn id="42" idx="1"/>
          </p:cNvCxnSpPr>
          <p:nvPr/>
        </p:nvCxnSpPr>
        <p:spPr>
          <a:xfrm>
            <a:off x="4107786" y="4307416"/>
            <a:ext cx="139200" cy="23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" name="Shape 660">
            <a:extLst>
              <a:ext uri="{FF2B5EF4-FFF2-40B4-BE49-F238E27FC236}">
                <a16:creationId xmlns:a16="http://schemas.microsoft.com/office/drawing/2014/main" id="{4995FC84-7BEA-4CAC-ADBF-A82723B6C85F}"/>
              </a:ext>
            </a:extLst>
          </p:cNvPr>
          <p:cNvSpPr/>
          <p:nvPr/>
        </p:nvSpPr>
        <p:spPr>
          <a:xfrm>
            <a:off x="4565178" y="4568751"/>
            <a:ext cx="200400" cy="10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661">
            <a:extLst>
              <a:ext uri="{FF2B5EF4-FFF2-40B4-BE49-F238E27FC236}">
                <a16:creationId xmlns:a16="http://schemas.microsoft.com/office/drawing/2014/main" id="{1008E4D8-6BC4-4FC0-B47A-DA85AA46DF4E}"/>
              </a:ext>
            </a:extLst>
          </p:cNvPr>
          <p:cNvSpPr txBox="1"/>
          <p:nvPr/>
        </p:nvSpPr>
        <p:spPr>
          <a:xfrm>
            <a:off x="4772253" y="4505901"/>
            <a:ext cx="419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grpSp>
        <p:nvGrpSpPr>
          <p:cNvPr id="48" name="Shape 662">
            <a:extLst>
              <a:ext uri="{FF2B5EF4-FFF2-40B4-BE49-F238E27FC236}">
                <a16:creationId xmlns:a16="http://schemas.microsoft.com/office/drawing/2014/main" id="{D2AB5690-E4D4-4D74-AA59-428D9B5F4466}"/>
              </a:ext>
            </a:extLst>
          </p:cNvPr>
          <p:cNvGrpSpPr/>
          <p:nvPr/>
        </p:nvGrpSpPr>
        <p:grpSpPr>
          <a:xfrm>
            <a:off x="3202540" y="3731187"/>
            <a:ext cx="467100" cy="500238"/>
            <a:chOff x="2082162" y="2613111"/>
            <a:chExt cx="467100" cy="500238"/>
          </a:xfrm>
        </p:grpSpPr>
        <p:sp>
          <p:nvSpPr>
            <p:cNvPr id="49" name="Shape 663">
              <a:extLst>
                <a:ext uri="{FF2B5EF4-FFF2-40B4-BE49-F238E27FC236}">
                  <a16:creationId xmlns:a16="http://schemas.microsoft.com/office/drawing/2014/main" id="{B7737705-39E6-4871-83CD-C652FAC4591E}"/>
                </a:ext>
              </a:extLst>
            </p:cNvPr>
            <p:cNvSpPr/>
            <p:nvPr/>
          </p:nvSpPr>
          <p:spPr>
            <a:xfrm rot="10800000" flipH="1">
              <a:off x="2264049" y="2613111"/>
              <a:ext cx="101700" cy="197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64">
              <a:extLst>
                <a:ext uri="{FF2B5EF4-FFF2-40B4-BE49-F238E27FC236}">
                  <a16:creationId xmlns:a16="http://schemas.microsoft.com/office/drawing/2014/main" id="{E596C3A7-55DD-4DAB-94F3-66843FC01DE0}"/>
                </a:ext>
              </a:extLst>
            </p:cNvPr>
            <p:cNvSpPr txBox="1"/>
            <p:nvPr/>
          </p:nvSpPr>
          <p:spPr>
            <a:xfrm>
              <a:off x="2082162" y="2885950"/>
              <a:ext cx="4671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l" rtl="0">
                <a:spcBef>
                  <a:spcPts val="0"/>
                </a:spcBef>
                <a:buNone/>
              </a:pPr>
              <a:r>
                <a:rPr lang="no"/>
                <a:t>-8</a:t>
              </a:r>
            </a:p>
          </p:txBody>
        </p:sp>
      </p:grpSp>
      <p:sp>
        <p:nvSpPr>
          <p:cNvPr id="51" name="Shape 665">
            <a:extLst>
              <a:ext uri="{FF2B5EF4-FFF2-40B4-BE49-F238E27FC236}">
                <a16:creationId xmlns:a16="http://schemas.microsoft.com/office/drawing/2014/main" id="{A9E3A60F-E5DE-479B-AD3C-14DADE8A82F9}"/>
              </a:ext>
            </a:extLst>
          </p:cNvPr>
          <p:cNvSpPr/>
          <p:nvPr/>
        </p:nvSpPr>
        <p:spPr>
          <a:xfrm rot="10800000" flipH="1">
            <a:off x="2813339" y="3458337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666">
            <a:extLst>
              <a:ext uri="{FF2B5EF4-FFF2-40B4-BE49-F238E27FC236}">
                <a16:creationId xmlns:a16="http://schemas.microsoft.com/office/drawing/2014/main" id="{58433C41-A0CB-47C9-94A1-6A83183030A9}"/>
              </a:ext>
            </a:extLst>
          </p:cNvPr>
          <p:cNvSpPr txBox="1"/>
          <p:nvPr/>
        </p:nvSpPr>
        <p:spPr>
          <a:xfrm>
            <a:off x="2631453" y="373117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sp>
        <p:nvSpPr>
          <p:cNvPr id="53" name="Shape 667">
            <a:extLst>
              <a:ext uri="{FF2B5EF4-FFF2-40B4-BE49-F238E27FC236}">
                <a16:creationId xmlns:a16="http://schemas.microsoft.com/office/drawing/2014/main" id="{6C25B0ED-CF81-4286-9371-C3E59F1A37F6}"/>
              </a:ext>
            </a:extLst>
          </p:cNvPr>
          <p:cNvSpPr/>
          <p:nvPr/>
        </p:nvSpPr>
        <p:spPr>
          <a:xfrm rot="10800000" flipH="1">
            <a:off x="3668289" y="4035987"/>
            <a:ext cx="101700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668">
            <a:extLst>
              <a:ext uri="{FF2B5EF4-FFF2-40B4-BE49-F238E27FC236}">
                <a16:creationId xmlns:a16="http://schemas.microsoft.com/office/drawing/2014/main" id="{375368F0-451A-477A-AD9B-83C462B7641A}"/>
              </a:ext>
            </a:extLst>
          </p:cNvPr>
          <p:cNvSpPr txBox="1"/>
          <p:nvPr/>
        </p:nvSpPr>
        <p:spPr>
          <a:xfrm>
            <a:off x="3486403" y="4308826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  <p:sp>
        <p:nvSpPr>
          <p:cNvPr id="55" name="Shape 669">
            <a:extLst>
              <a:ext uri="{FF2B5EF4-FFF2-40B4-BE49-F238E27FC236}">
                <a16:creationId xmlns:a16="http://schemas.microsoft.com/office/drawing/2014/main" id="{3F82F3FB-E57C-47F5-95D6-34E9CA216903}"/>
              </a:ext>
            </a:extLst>
          </p:cNvPr>
          <p:cNvSpPr/>
          <p:nvPr/>
        </p:nvSpPr>
        <p:spPr>
          <a:xfrm rot="10800000" flipH="1">
            <a:off x="3967239" y="4376562"/>
            <a:ext cx="101699" cy="1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670">
            <a:extLst>
              <a:ext uri="{FF2B5EF4-FFF2-40B4-BE49-F238E27FC236}">
                <a16:creationId xmlns:a16="http://schemas.microsoft.com/office/drawing/2014/main" id="{B80B8523-D3E0-4F6F-998E-E9098A6E6C2F}"/>
              </a:ext>
            </a:extLst>
          </p:cNvPr>
          <p:cNvSpPr txBox="1"/>
          <p:nvPr/>
        </p:nvSpPr>
        <p:spPr>
          <a:xfrm>
            <a:off x="3785353" y="4649401"/>
            <a:ext cx="467100" cy="2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no"/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380091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D4317C-EFE4-4DE6-8268-5E1FC52E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9F103-DD3E-48CD-AFE6-3B92EA62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r>
              <a:rPr lang="en-US" sz="1600" dirty="0"/>
              <a:t>The TensorFlow graph is a definition, not any computation.</a:t>
            </a:r>
          </a:p>
          <a:p>
            <a:r>
              <a:rPr lang="en-US" sz="1600" dirty="0"/>
              <a:t>The computational graph is a series of TensorFlow operations arranged into a graph. The graph is composed of two types of objects:</a:t>
            </a:r>
          </a:p>
          <a:p>
            <a:pPr lvl="1"/>
            <a:r>
              <a:rPr lang="en-US" sz="1600" dirty="0"/>
              <a:t>Operation: Nodes in the graph</a:t>
            </a:r>
          </a:p>
          <a:p>
            <a:pPr lvl="1"/>
            <a:r>
              <a:rPr lang="en-US" sz="1600" dirty="0"/>
              <a:t>Tensors: The edges in the graph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6DE39C-14C1-4E1C-980D-B1355B73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2064FE-8304-4D5A-BDC9-A12562F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lassholder for bilde 5" descr="TensorBoard">
            <a:extLst>
              <a:ext uri="{FF2B5EF4-FFF2-40B4-BE49-F238E27FC236}">
                <a16:creationId xmlns:a16="http://schemas.microsoft.com/office/drawing/2014/main" id="{16D736AD-E42C-4CF9-8F8C-EE31D1E2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8" y="3374609"/>
            <a:ext cx="5298692" cy="25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57E3EF8-B813-4A0E-BFB9-34D55A5A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95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27CA3-0357-41F0-A0BA-4F562BD7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the </a:t>
            </a:r>
            <a:r>
              <a:rPr lang="en-US" dirty="0" err="1"/>
              <a:t>tf.Graph</a:t>
            </a:r>
            <a:r>
              <a:rPr lang="en-US" dirty="0"/>
              <a:t>: </a:t>
            </a:r>
            <a:r>
              <a:rPr lang="en-US" dirty="0" err="1"/>
              <a:t>tf.Session</a:t>
            </a:r>
            <a:r>
              <a:rPr lang="en-US" dirty="0"/>
              <a:t>	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B54CE2-F462-4F9C-80C2-D03B4304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A352C5-F877-4811-A6B1-34A3F00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DB1B0CD-47AC-4502-A1F1-FA4A4A71F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We have seen that variables and constants are handles to elements in the computational graph only. </a:t>
            </a:r>
          </a:p>
          <a:p>
            <a:endParaRPr lang="en-US" sz="1600" dirty="0"/>
          </a:p>
          <a:p>
            <a:r>
              <a:rPr lang="en-US" sz="1600" dirty="0"/>
              <a:t>We execute the graph using a </a:t>
            </a:r>
            <a:r>
              <a:rPr lang="en-US" sz="1600" dirty="0" err="1"/>
              <a:t>tf.Session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1" name="Plassholder for bilde 5" descr="Introduction_to_tensorflow">
            <a:extLst>
              <a:ext uri="{FF2B5EF4-FFF2-40B4-BE49-F238E27FC236}">
                <a16:creationId xmlns:a16="http://schemas.microsoft.com/office/drawing/2014/main" id="{BDDFC86F-33B0-44AD-B638-4348EBF6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05239"/>
            <a:ext cx="3829050" cy="19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A0CD5AB3-6162-4507-B612-24AC9900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62664"/>
      </p:ext>
    </p:extLst>
  </p:cSld>
  <p:clrMapOvr>
    <a:masterClrMapping/>
  </p:clrMapOvr>
</p:sld>
</file>

<file path=ppt/theme/theme1.xml><?xml version="1.0" encoding="utf-8"?>
<a:theme xmlns:a="http://schemas.openxmlformats.org/drawingml/2006/main" name="INF5860_lecture1b_ny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5860_lecture1b.potx [Autosaved]" id="{2533CB88-135B-47B7-AF82-E9353FDE08CC}" vid="{9890EF07-D830-4363-8B8D-1A87568D20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INF5860_lecture1b_ny</Template>
  <TotalTime>4454</TotalTime>
  <Words>3150</Words>
  <Application>Microsoft Office PowerPoint</Application>
  <PresentationFormat>Skjermfremvisning (4:3)</PresentationFormat>
  <Paragraphs>753</Paragraphs>
  <Slides>77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77</vt:i4>
      </vt:variant>
    </vt:vector>
  </HeadingPairs>
  <TitlesOfParts>
    <vt:vector size="82" baseType="lpstr">
      <vt:lpstr>Arial</vt:lpstr>
      <vt:lpstr>Cambria Math</vt:lpstr>
      <vt:lpstr>Source Sans Pro</vt:lpstr>
      <vt:lpstr>ヒラギノ角ゴ Pro W3</vt:lpstr>
      <vt:lpstr>INF5860_lecture1b_ny</vt:lpstr>
      <vt:lpstr>INF 5860 Machine learning for image classification</vt:lpstr>
      <vt:lpstr>Progress</vt:lpstr>
      <vt:lpstr>Why do we need Deep learning frameworks?</vt:lpstr>
      <vt:lpstr>TensorFlow</vt:lpstr>
      <vt:lpstr>Graphs</vt:lpstr>
      <vt:lpstr>Defining a tensor in TensorFlow</vt:lpstr>
      <vt:lpstr>Example of a tensors</vt:lpstr>
      <vt:lpstr>The graph</vt:lpstr>
      <vt:lpstr>Executing the tf.Graph: tf.Session </vt:lpstr>
      <vt:lpstr>Creating variables</vt:lpstr>
      <vt:lpstr>Initializing variables</vt:lpstr>
      <vt:lpstr>tf.placeholder</vt:lpstr>
      <vt:lpstr>Tensorboard: Visualizing learning</vt:lpstr>
      <vt:lpstr>tf.train.saver.save()</vt:lpstr>
      <vt:lpstr>Progress</vt:lpstr>
      <vt:lpstr>Convolutional layer</vt:lpstr>
      <vt:lpstr>Convolutional layer</vt:lpstr>
      <vt:lpstr>Convolutional layer</vt:lpstr>
      <vt:lpstr>Activations</vt:lpstr>
      <vt:lpstr>Stride</vt:lpstr>
      <vt:lpstr>Padding</vt:lpstr>
      <vt:lpstr>How large area influence the end result?</vt:lpstr>
      <vt:lpstr>How large area influence the end result?</vt:lpstr>
      <vt:lpstr>How large area influence the end result?</vt:lpstr>
      <vt:lpstr>The effect of strided convolutions </vt:lpstr>
      <vt:lpstr>With strides, spatial dimensions will become smaller</vt:lpstr>
      <vt:lpstr>Dilated convolutions</vt:lpstr>
      <vt:lpstr>Visualizing and Understanding deeper layers</vt:lpstr>
      <vt:lpstr>Hierarchical learning</vt:lpstr>
      <vt:lpstr>Progress</vt:lpstr>
      <vt:lpstr>Notation</vt:lpstr>
      <vt:lpstr>More notation</vt:lpstr>
      <vt:lpstr>What is the expected out-of-sample error?</vt:lpstr>
      <vt:lpstr>What is training?</vt:lpstr>
      <vt:lpstr>What is the effect of choosing the best hypothesis?</vt:lpstr>
      <vt:lpstr>Capacity of the model (hypothesis set)</vt:lpstr>
      <vt:lpstr>Measuring capacity</vt:lpstr>
      <vt:lpstr>Example VC dimension</vt:lpstr>
      <vt:lpstr>Splitting of data</vt:lpstr>
      <vt:lpstr>Important! No peeking</vt:lpstr>
      <vt:lpstr>Learning curves</vt:lpstr>
      <vt:lpstr>Progress</vt:lpstr>
      <vt:lpstr>Recurrent Neural Network (RNN)</vt:lpstr>
      <vt:lpstr>Recurrent Neural Network (RNN)</vt:lpstr>
      <vt:lpstr>(Vanilla) Recurrent Neural Network</vt:lpstr>
      <vt:lpstr>RNN: Computational Graph</vt:lpstr>
      <vt:lpstr>RNN: Predicting the next character</vt:lpstr>
      <vt:lpstr>Input-output structure of RNN’s</vt:lpstr>
      <vt:lpstr>Vanishing gradients - “less of a problem”</vt:lpstr>
      <vt:lpstr>Exploding or vanishing gradients</vt:lpstr>
      <vt:lpstr>Gated Recurrent Unit (GRU)</vt:lpstr>
      <vt:lpstr>Multi-layer Recurrent Neural Networks</vt:lpstr>
      <vt:lpstr>Bidirectional recurrent neural network</vt:lpstr>
      <vt:lpstr>Progress</vt:lpstr>
      <vt:lpstr>Branches of Machine Learning</vt:lpstr>
      <vt:lpstr>Reinforcement learning</vt:lpstr>
      <vt:lpstr>Reinforcement learning</vt:lpstr>
      <vt:lpstr>Mountain Car</vt:lpstr>
      <vt:lpstr>History (trajectory) and State</vt:lpstr>
      <vt:lpstr>Markov Property</vt:lpstr>
      <vt:lpstr>Reward and Return</vt:lpstr>
      <vt:lpstr>Markov Decision Process (MDP)</vt:lpstr>
      <vt:lpstr>Objective</vt:lpstr>
      <vt:lpstr>Bellman (optimality) equation</vt:lpstr>
      <vt:lpstr>Exploration vs Exploitation</vt:lpstr>
      <vt:lpstr>Function approximation</vt:lpstr>
      <vt:lpstr>Solving for the optimal policy:  Q-learning</vt:lpstr>
      <vt:lpstr>Policy based methods</vt:lpstr>
      <vt:lpstr>Policy based methods</vt:lpstr>
      <vt:lpstr>Playing games of Pong</vt:lpstr>
      <vt:lpstr>Which action caused the final results?</vt:lpstr>
      <vt:lpstr>Policy gradients: High variance</vt:lpstr>
      <vt:lpstr>Policy gradients: High variance</vt:lpstr>
      <vt:lpstr>Variance - all choices get the reward</vt:lpstr>
      <vt:lpstr>Variance - other possible paths</vt:lpstr>
      <vt:lpstr>Variance - high probability to chose some other path</vt:lpstr>
      <vt:lpstr>Variance - same actions for same state: now negative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 5860 Machine learning for image classification</dc:title>
  <dc:creator>Anne H Schistad Solberg</dc:creator>
  <cp:lastModifiedBy>Tollef Jahren</cp:lastModifiedBy>
  <cp:revision>110</cp:revision>
  <cp:lastPrinted>2017-01-25T17:26:50Z</cp:lastPrinted>
  <dcterms:created xsi:type="dcterms:W3CDTF">2017-01-13T14:46:04Z</dcterms:created>
  <dcterms:modified xsi:type="dcterms:W3CDTF">2018-06-05T07:09:50Z</dcterms:modified>
</cp:coreProperties>
</file>