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3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3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1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4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5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77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8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3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6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6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3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95AF-CE07-46F8-9AA5-514E0FC0A332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AD53-780C-4A2E-A3AF-3B36B8462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8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INF5890</a:t>
            </a:r>
            <a:br>
              <a:rPr lang="nn-NO" dirty="0" smtClean="0"/>
            </a:br>
            <a:r>
              <a:rPr lang="nn-NO" dirty="0" err="1" smtClean="0"/>
              <a:t>Exam</a:t>
            </a:r>
            <a:r>
              <a:rPr lang="nn-NO" dirty="0" smtClean="0"/>
              <a:t> </a:t>
            </a:r>
            <a:r>
              <a:rPr lang="nn-NO" dirty="0" err="1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/>
          </a:bodyPr>
          <a:lstStyle/>
          <a:p>
            <a:r>
              <a:rPr lang="nn-NO" sz="2400" dirty="0" smtClean="0"/>
              <a:t>May 2,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73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Exam</a:t>
            </a:r>
            <a:r>
              <a:rPr lang="nn-NO" dirty="0" smtClean="0"/>
              <a:t> </a:t>
            </a:r>
            <a:r>
              <a:rPr lang="nn-NO" dirty="0" err="1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800" dirty="0" smtClean="0"/>
              <a:t>Analyse a case (</a:t>
            </a:r>
            <a:r>
              <a:rPr lang="nn-NO" sz="2800" dirty="0" err="1" smtClean="0"/>
              <a:t>based</a:t>
            </a:r>
            <a:r>
              <a:rPr lang="nn-NO" sz="2800" dirty="0" smtClean="0"/>
              <a:t> </a:t>
            </a:r>
            <a:r>
              <a:rPr lang="nn-NO" sz="2800" dirty="0" err="1" smtClean="0"/>
              <a:t>on</a:t>
            </a:r>
            <a:r>
              <a:rPr lang="nn-NO" sz="2800" dirty="0" smtClean="0"/>
              <a:t> case </a:t>
            </a:r>
            <a:r>
              <a:rPr lang="nn-NO" sz="2800" dirty="0" err="1" smtClean="0"/>
              <a:t>readings</a:t>
            </a:r>
            <a:r>
              <a:rPr lang="nn-NO" sz="2800" dirty="0" smtClean="0"/>
              <a:t>)</a:t>
            </a:r>
          </a:p>
          <a:p>
            <a:r>
              <a:rPr lang="nn-NO" sz="2800" dirty="0" smtClean="0"/>
              <a:t>3-4 questions</a:t>
            </a:r>
          </a:p>
          <a:p>
            <a:pPr lvl="1"/>
            <a:r>
              <a:rPr lang="en-US" sz="2400" dirty="0" smtClean="0"/>
              <a:t>relative </a:t>
            </a:r>
            <a:r>
              <a:rPr lang="en-US" sz="2400" dirty="0"/>
              <a:t>weight </a:t>
            </a:r>
            <a:r>
              <a:rPr lang="en-US" sz="2400" dirty="0" smtClean="0"/>
              <a:t>of each questions indicated </a:t>
            </a:r>
            <a:endParaRPr lang="nn-NO" sz="2400" dirty="0" smtClean="0"/>
          </a:p>
          <a:p>
            <a:r>
              <a:rPr lang="nn-NO" sz="2800" dirty="0" smtClean="0"/>
              <a:t>2,500 to 3,000 </a:t>
            </a:r>
            <a:r>
              <a:rPr lang="nn-NO" sz="2800" dirty="0" err="1" smtClean="0"/>
              <a:t>words</a:t>
            </a:r>
            <a:endParaRPr lang="nn-NO" sz="2800" dirty="0" smtClean="0"/>
          </a:p>
          <a:p>
            <a:r>
              <a:rPr lang="nn-NO" sz="2800" dirty="0" smtClean="0"/>
              <a:t>2 </a:t>
            </a:r>
            <a:r>
              <a:rPr lang="nn-NO" sz="2800" dirty="0" err="1" smtClean="0"/>
              <a:t>weeks</a:t>
            </a:r>
            <a:r>
              <a:rPr lang="nn-NO" sz="2800" dirty="0" smtClean="0"/>
              <a:t> (May 8-22)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90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Key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IT </a:t>
            </a:r>
            <a:r>
              <a:rPr lang="nn-NO" dirty="0" err="1" smtClean="0"/>
              <a:t>Governance</a:t>
            </a:r>
            <a:endParaRPr lang="nn-NO" dirty="0" smtClean="0"/>
          </a:p>
          <a:p>
            <a:pPr lvl="1"/>
            <a:r>
              <a:rPr lang="nn-NO" sz="2000" dirty="0" err="1" smtClean="0"/>
              <a:t>Weill</a:t>
            </a:r>
            <a:r>
              <a:rPr lang="nn-NO" sz="2000" dirty="0" smtClean="0"/>
              <a:t> (2004) – ‘</a:t>
            </a:r>
            <a:r>
              <a:rPr lang="nn-NO" sz="2000" dirty="0" err="1" smtClean="0"/>
              <a:t>Don’t</a:t>
            </a:r>
            <a:r>
              <a:rPr lang="nn-NO" sz="2000" dirty="0" smtClean="0"/>
              <a:t> just </a:t>
            </a:r>
            <a:r>
              <a:rPr lang="nn-NO" sz="2000" dirty="0" err="1" smtClean="0"/>
              <a:t>lead</a:t>
            </a:r>
            <a:r>
              <a:rPr lang="nn-NO" sz="2000" dirty="0" smtClean="0"/>
              <a:t> govern…’</a:t>
            </a:r>
          </a:p>
          <a:p>
            <a:r>
              <a:rPr lang="nn-NO" dirty="0" smtClean="0"/>
              <a:t>Enterprise Architecture</a:t>
            </a:r>
          </a:p>
          <a:p>
            <a:pPr lvl="1"/>
            <a:r>
              <a:rPr lang="nn-NO" sz="2000" dirty="0"/>
              <a:t>Ross et al., (2006) – </a:t>
            </a:r>
            <a:r>
              <a:rPr lang="nn-NO" sz="2000" dirty="0" err="1"/>
              <a:t>Chp</a:t>
            </a:r>
            <a:r>
              <a:rPr lang="nn-NO" sz="2000" dirty="0"/>
              <a:t>. </a:t>
            </a:r>
            <a:r>
              <a:rPr lang="nn-NO" sz="2000" dirty="0" smtClean="0"/>
              <a:t>1-2</a:t>
            </a:r>
            <a:endParaRPr lang="nn-NO" sz="2000" dirty="0"/>
          </a:p>
          <a:p>
            <a:r>
              <a:rPr lang="nn-NO" dirty="0" err="1" smtClean="0"/>
              <a:t>Practical</a:t>
            </a:r>
            <a:r>
              <a:rPr lang="nn-NO" dirty="0" smtClean="0"/>
              <a:t> </a:t>
            </a:r>
            <a:r>
              <a:rPr lang="nn-NO" dirty="0" err="1" smtClean="0"/>
              <a:t>issues</a:t>
            </a:r>
            <a:r>
              <a:rPr lang="nn-NO" dirty="0" smtClean="0"/>
              <a:t> in </a:t>
            </a:r>
            <a:r>
              <a:rPr lang="nn-NO" dirty="0" err="1" smtClean="0"/>
              <a:t>project</a:t>
            </a:r>
            <a:r>
              <a:rPr lang="nn-NO" dirty="0" smtClean="0"/>
              <a:t> </a:t>
            </a:r>
            <a:r>
              <a:rPr lang="nn-NO" dirty="0" err="1" smtClean="0"/>
              <a:t>management</a:t>
            </a:r>
            <a:endParaRPr lang="nn-NO" dirty="0" smtClean="0"/>
          </a:p>
          <a:p>
            <a:pPr lvl="1"/>
            <a:r>
              <a:rPr lang="nn-NO" sz="2000" dirty="0" err="1" smtClean="0"/>
              <a:t>February</a:t>
            </a:r>
            <a:r>
              <a:rPr lang="nn-NO" sz="2000" dirty="0" smtClean="0"/>
              <a:t> </a:t>
            </a:r>
            <a:r>
              <a:rPr lang="nn-NO" sz="2000" dirty="0"/>
              <a:t>27 </a:t>
            </a:r>
            <a:r>
              <a:rPr lang="nn-NO" sz="2000" dirty="0" err="1"/>
              <a:t>lecture</a:t>
            </a:r>
            <a:r>
              <a:rPr lang="nn-NO" sz="2000" dirty="0"/>
              <a:t> </a:t>
            </a:r>
            <a:r>
              <a:rPr lang="nn-NO" sz="2000" dirty="0" smtClean="0"/>
              <a:t>slides</a:t>
            </a:r>
          </a:p>
          <a:p>
            <a:pPr lvl="1"/>
            <a:r>
              <a:rPr lang="nn-NO" sz="2000" dirty="0" smtClean="0"/>
              <a:t>PMBOK </a:t>
            </a:r>
            <a:r>
              <a:rPr lang="nn-NO" sz="2000" dirty="0" err="1" smtClean="0"/>
              <a:t>Chp</a:t>
            </a:r>
            <a:r>
              <a:rPr lang="nn-NO" sz="2000" dirty="0" smtClean="0"/>
              <a:t>. 1-3</a:t>
            </a:r>
            <a:endParaRPr lang="nn-NO" sz="2000" dirty="0"/>
          </a:p>
          <a:p>
            <a:r>
              <a:rPr lang="nn-NO" dirty="0" smtClean="0"/>
              <a:t>Critical </a:t>
            </a:r>
            <a:r>
              <a:rPr lang="nn-NO" dirty="0" err="1" smtClean="0"/>
              <a:t>perspectives</a:t>
            </a:r>
            <a:endParaRPr lang="nn-NO" dirty="0" smtClean="0"/>
          </a:p>
          <a:p>
            <a:pPr lvl="1"/>
            <a:r>
              <a:rPr lang="nn-NO" sz="2000" dirty="0" err="1"/>
              <a:t>Ciborra</a:t>
            </a:r>
            <a:r>
              <a:rPr lang="nn-NO" sz="2000" dirty="0"/>
              <a:t> (2000</a:t>
            </a:r>
            <a:r>
              <a:rPr lang="nn-NO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91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Grading</a:t>
            </a:r>
            <a:r>
              <a:rPr lang="nn-NO" dirty="0" smtClean="0"/>
              <a:t> </a:t>
            </a:r>
            <a:r>
              <a:rPr lang="nn-NO" dirty="0" err="1" smtClean="0"/>
              <a:t>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n-NO" dirty="0" smtClean="0"/>
              <a:t>Critical </a:t>
            </a:r>
            <a:r>
              <a:rPr lang="nn-NO" dirty="0" err="1" smtClean="0"/>
              <a:t>thinking</a:t>
            </a:r>
            <a:r>
              <a:rPr lang="nn-NO" dirty="0" smtClean="0"/>
              <a:t> </a:t>
            </a:r>
          </a:p>
          <a:p>
            <a:pPr marL="914400" lvl="1" indent="-514350"/>
            <a:r>
              <a:rPr lang="nn-NO" sz="1800" dirty="0" err="1" smtClean="0"/>
              <a:t>Engagment</a:t>
            </a:r>
            <a:r>
              <a:rPr lang="nn-NO" sz="1800" dirty="0" smtClean="0"/>
              <a:t> </a:t>
            </a:r>
            <a:r>
              <a:rPr lang="nn-NO" sz="1800" dirty="0" err="1" smtClean="0"/>
              <a:t>with</a:t>
            </a:r>
            <a:r>
              <a:rPr lang="nn-NO" sz="1800" dirty="0" smtClean="0"/>
              <a:t> </a:t>
            </a:r>
            <a:r>
              <a:rPr lang="nn-NO" sz="1800" dirty="0" err="1" smtClean="0"/>
              <a:t>course</a:t>
            </a:r>
            <a:r>
              <a:rPr lang="nn-NO" sz="1800" dirty="0" smtClean="0"/>
              <a:t> </a:t>
            </a:r>
            <a:r>
              <a:rPr lang="nn-NO" sz="1800" dirty="0" err="1" smtClean="0"/>
              <a:t>contet</a:t>
            </a:r>
            <a:r>
              <a:rPr lang="nn-NO" sz="1800" dirty="0" smtClean="0"/>
              <a:t> </a:t>
            </a:r>
            <a:r>
              <a:rPr lang="nn-NO" sz="1800" dirty="0" err="1" smtClean="0"/>
              <a:t>explicitly</a:t>
            </a:r>
            <a:r>
              <a:rPr lang="nn-NO" sz="1800" dirty="0" smtClean="0"/>
              <a:t> (i.e. </a:t>
            </a:r>
            <a:r>
              <a:rPr lang="nn-NO" sz="1800" dirty="0" err="1" smtClean="0"/>
              <a:t>support</a:t>
            </a:r>
            <a:r>
              <a:rPr lang="nn-NO" sz="1800" dirty="0" smtClean="0"/>
              <a:t> </a:t>
            </a:r>
            <a:r>
              <a:rPr lang="nn-NO" sz="1800" dirty="0" err="1" smtClean="0"/>
              <a:t>key</a:t>
            </a:r>
            <a:r>
              <a:rPr lang="nn-NO" sz="1800" dirty="0" smtClean="0"/>
              <a:t> </a:t>
            </a:r>
            <a:r>
              <a:rPr lang="nn-NO" sz="1800" dirty="0" err="1" smtClean="0"/>
              <a:t>points</a:t>
            </a:r>
            <a:r>
              <a:rPr lang="nn-NO" sz="1800" dirty="0" smtClean="0"/>
              <a:t> </a:t>
            </a:r>
            <a:r>
              <a:rPr lang="nn-NO" sz="1800" dirty="0" err="1" smtClean="0"/>
              <a:t>with</a:t>
            </a:r>
            <a:r>
              <a:rPr lang="nn-NO" sz="1800" dirty="0" smtClean="0"/>
              <a:t> </a:t>
            </a:r>
            <a:r>
              <a:rPr lang="nn-NO" sz="1800" dirty="0" err="1" smtClean="0"/>
              <a:t>references</a:t>
            </a:r>
            <a:r>
              <a:rPr lang="nn-NO" sz="1800" dirty="0" smtClean="0"/>
              <a:t>)</a:t>
            </a:r>
          </a:p>
          <a:p>
            <a:pPr marL="914400" lvl="1" indent="-514350"/>
            <a:r>
              <a:rPr lang="nn-NO" sz="1800" dirty="0" err="1" smtClean="0"/>
              <a:t>Consider</a:t>
            </a:r>
            <a:r>
              <a:rPr lang="nn-NO" sz="1800" dirty="0" smtClean="0"/>
              <a:t> </a:t>
            </a:r>
            <a:r>
              <a:rPr lang="nn-NO" sz="1800" dirty="0" err="1" smtClean="0"/>
              <a:t>both</a:t>
            </a:r>
            <a:r>
              <a:rPr lang="nn-NO" sz="1800" dirty="0" smtClean="0"/>
              <a:t> sides </a:t>
            </a:r>
            <a:r>
              <a:rPr lang="nn-NO" sz="1800" dirty="0" err="1" smtClean="0"/>
              <a:t>of</a:t>
            </a:r>
            <a:r>
              <a:rPr lang="nn-NO" sz="1800" dirty="0" smtClean="0"/>
              <a:t> an argument</a:t>
            </a:r>
          </a:p>
          <a:p>
            <a:pPr marL="914400" lvl="1" indent="-514350"/>
            <a:r>
              <a:rPr lang="nn-NO" sz="1800" dirty="0" err="1" smtClean="0"/>
              <a:t>Identify</a:t>
            </a:r>
            <a:r>
              <a:rPr lang="nn-NO" sz="1800" dirty="0" smtClean="0"/>
              <a:t> </a:t>
            </a:r>
            <a:r>
              <a:rPr lang="nn-NO" sz="1800" dirty="0" err="1" smtClean="0"/>
              <a:t>mismatches</a:t>
            </a:r>
            <a:r>
              <a:rPr lang="nn-NO" sz="1800" dirty="0" smtClean="0"/>
              <a:t> </a:t>
            </a:r>
            <a:r>
              <a:rPr lang="nn-NO" sz="1800" dirty="0" err="1" smtClean="0"/>
              <a:t>between</a:t>
            </a:r>
            <a:r>
              <a:rPr lang="nn-NO" sz="1800" dirty="0" smtClean="0"/>
              <a:t> case and </a:t>
            </a:r>
            <a:r>
              <a:rPr lang="nn-NO" sz="1800" dirty="0" err="1" smtClean="0"/>
              <a:t>course</a:t>
            </a:r>
            <a:r>
              <a:rPr lang="nn-NO" sz="1800" dirty="0" smtClean="0"/>
              <a:t> material</a:t>
            </a:r>
          </a:p>
          <a:p>
            <a:pPr marL="914400" lvl="1" indent="-514350"/>
            <a:r>
              <a:rPr lang="nn-NO" sz="1800" dirty="0" smtClean="0"/>
              <a:t>Challenge </a:t>
            </a:r>
            <a:r>
              <a:rPr lang="nn-NO" sz="1800" dirty="0" err="1" smtClean="0"/>
              <a:t>course</a:t>
            </a:r>
            <a:r>
              <a:rPr lang="nn-NO" sz="1800" dirty="0" smtClean="0"/>
              <a:t> material (</a:t>
            </a:r>
            <a:r>
              <a:rPr lang="nn-NO" sz="1800" dirty="0" err="1" smtClean="0"/>
              <a:t>with</a:t>
            </a:r>
            <a:r>
              <a:rPr lang="nn-NO" sz="1800" dirty="0" smtClean="0"/>
              <a:t> </a:t>
            </a:r>
            <a:r>
              <a:rPr lang="nn-NO" sz="1800" dirty="0" err="1" smtClean="0"/>
              <a:t>concrete</a:t>
            </a:r>
            <a:r>
              <a:rPr lang="nn-NO" sz="1800" dirty="0" smtClean="0"/>
              <a:t> </a:t>
            </a:r>
            <a:r>
              <a:rPr lang="nn-NO" sz="1800" dirty="0" err="1" smtClean="0"/>
              <a:t>justification</a:t>
            </a:r>
            <a:r>
              <a:rPr lang="nn-NO" sz="1800" dirty="0" smtClean="0"/>
              <a:t>)</a:t>
            </a:r>
          </a:p>
          <a:p>
            <a:pPr marL="914400" lvl="1" indent="-514350"/>
            <a:r>
              <a:rPr lang="nn-NO" sz="1800" dirty="0" err="1" smtClean="0"/>
              <a:t>Think</a:t>
            </a:r>
            <a:r>
              <a:rPr lang="nn-NO" sz="1800" dirty="0" smtClean="0"/>
              <a:t> more, </a:t>
            </a:r>
            <a:r>
              <a:rPr lang="nn-NO" sz="1800" dirty="0" err="1" smtClean="0"/>
              <a:t>write</a:t>
            </a:r>
            <a:r>
              <a:rPr lang="nn-NO" sz="1800" dirty="0" smtClean="0"/>
              <a:t> less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nn-NO" dirty="0" smtClean="0"/>
              <a:t>Be </a:t>
            </a:r>
            <a:r>
              <a:rPr lang="nn-NO" dirty="0" err="1" smtClean="0"/>
              <a:t>clear</a:t>
            </a:r>
            <a:r>
              <a:rPr lang="nn-NO" dirty="0" smtClean="0"/>
              <a:t> &amp; to </a:t>
            </a:r>
            <a:r>
              <a:rPr lang="nn-NO" dirty="0" err="1" smtClean="0"/>
              <a:t>the</a:t>
            </a:r>
            <a:r>
              <a:rPr lang="nn-NO" dirty="0" smtClean="0"/>
              <a:t> </a:t>
            </a:r>
            <a:r>
              <a:rPr lang="nn-NO" dirty="0" err="1" smtClean="0"/>
              <a:t>point</a:t>
            </a:r>
            <a:endParaRPr lang="nn-NO" dirty="0" smtClean="0"/>
          </a:p>
          <a:p>
            <a:pPr marL="914400" lvl="1" indent="-514350"/>
            <a:r>
              <a:rPr lang="nn-NO" sz="1600" dirty="0" err="1" smtClean="0"/>
              <a:t>Devlope</a:t>
            </a:r>
            <a:r>
              <a:rPr lang="nn-NO" sz="1600" dirty="0" smtClean="0"/>
              <a:t> a </a:t>
            </a:r>
            <a:r>
              <a:rPr lang="nn-NO" sz="1600" dirty="0" err="1" smtClean="0"/>
              <a:t>clear</a:t>
            </a:r>
            <a:r>
              <a:rPr lang="nn-NO" sz="1600" dirty="0" smtClean="0"/>
              <a:t> line </a:t>
            </a:r>
            <a:r>
              <a:rPr lang="nn-NO" sz="1600" dirty="0" err="1" smtClean="0"/>
              <a:t>of</a:t>
            </a:r>
            <a:r>
              <a:rPr lang="nn-NO" sz="1600" dirty="0" smtClean="0"/>
              <a:t> </a:t>
            </a:r>
            <a:r>
              <a:rPr lang="nn-NO" sz="1600" dirty="0" err="1" smtClean="0"/>
              <a:t>argumentation</a:t>
            </a:r>
            <a:endParaRPr lang="nn-NO" sz="1600" dirty="0" smtClean="0"/>
          </a:p>
          <a:p>
            <a:pPr marL="914400" lvl="1" indent="-514350"/>
            <a:r>
              <a:rPr lang="nn-NO" sz="1600" dirty="0" err="1" smtClean="0"/>
              <a:t>Don’t</a:t>
            </a:r>
            <a:r>
              <a:rPr lang="nn-NO" sz="1600" dirty="0" smtClean="0"/>
              <a:t> </a:t>
            </a:r>
            <a:r>
              <a:rPr lang="nn-NO" sz="1600" dirty="0"/>
              <a:t>lose </a:t>
            </a:r>
            <a:r>
              <a:rPr lang="nn-NO" sz="1600" dirty="0" err="1"/>
              <a:t>sight</a:t>
            </a:r>
            <a:r>
              <a:rPr lang="nn-NO" sz="1600" dirty="0"/>
              <a:t> </a:t>
            </a:r>
            <a:r>
              <a:rPr lang="nn-NO" sz="1600" dirty="0" err="1"/>
              <a:t>of</a:t>
            </a:r>
            <a:r>
              <a:rPr lang="nn-NO" sz="1600" dirty="0"/>
              <a:t> </a:t>
            </a:r>
            <a:r>
              <a:rPr lang="nn-NO" sz="1600" dirty="0" err="1"/>
              <a:t>the</a:t>
            </a:r>
            <a:r>
              <a:rPr lang="nn-NO" sz="1600" dirty="0"/>
              <a:t> </a:t>
            </a:r>
            <a:r>
              <a:rPr lang="nn-NO" sz="1600" dirty="0" err="1"/>
              <a:t>main</a:t>
            </a:r>
            <a:r>
              <a:rPr lang="nn-NO" sz="1600" dirty="0"/>
              <a:t> question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nn-NO" dirty="0" smtClean="0"/>
              <a:t>Level </a:t>
            </a:r>
            <a:r>
              <a:rPr lang="nn-NO" dirty="0" err="1" smtClean="0"/>
              <a:t>of</a:t>
            </a:r>
            <a:r>
              <a:rPr lang="nn-NO" dirty="0" smtClean="0"/>
              <a:t> </a:t>
            </a:r>
            <a:r>
              <a:rPr lang="nn-NO" dirty="0" err="1" smtClean="0"/>
              <a:t>effort</a:t>
            </a:r>
            <a:endParaRPr lang="nn-NO" dirty="0" smtClean="0"/>
          </a:p>
          <a:p>
            <a:pPr marL="914400" lvl="1" indent="-514350"/>
            <a:r>
              <a:rPr lang="nn-NO" sz="1600" dirty="0" err="1"/>
              <a:t>Don’t</a:t>
            </a:r>
            <a:r>
              <a:rPr lang="nn-NO" sz="1600" dirty="0"/>
              <a:t> just </a:t>
            </a:r>
            <a:r>
              <a:rPr lang="nn-NO" sz="1600" dirty="0" err="1"/>
              <a:t>try</a:t>
            </a:r>
            <a:r>
              <a:rPr lang="nn-NO" sz="1600" dirty="0"/>
              <a:t> to pass</a:t>
            </a:r>
          </a:p>
          <a:p>
            <a:pPr marL="514350" indent="-514350">
              <a:buFont typeface="+mj-lt"/>
              <a:buAutoNum type="arabicPeriod"/>
            </a:pPr>
            <a:endParaRPr lang="nn-NO" dirty="0" smtClean="0"/>
          </a:p>
          <a:p>
            <a:pPr marL="514350" indent="-514350">
              <a:buFont typeface="+mj-lt"/>
              <a:buAutoNum type="arabicPeriod"/>
            </a:pPr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10320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152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INF5890 Exam Overview</vt:lpstr>
      <vt:lpstr>Exam Structure</vt:lpstr>
      <vt:lpstr>Key Readings</vt:lpstr>
      <vt:lpstr>Grading Criteria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INF5890 Exam Overview</dc:title>
  <dc:creator>Mikael Hailu Gebre-Mariam</dc:creator>
  <cp:lastModifiedBy>Mikael Hailu Gebre-Mariam</cp:lastModifiedBy>
  <cp:revision>13</cp:revision>
  <dcterms:created xsi:type="dcterms:W3CDTF">2017-05-02T08:48:10Z</dcterms:created>
  <dcterms:modified xsi:type="dcterms:W3CDTF">2017-05-02T12:11:13Z</dcterms:modified>
</cp:coreProperties>
</file>