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5" autoAdjust="0"/>
    <p:restoredTop sz="94728" autoAdjust="0"/>
  </p:normalViewPr>
  <p:slideViewPr>
    <p:cSldViewPr snapToGrid="0" snapToObjects="1">
      <p:cViewPr>
        <p:scale>
          <a:sx n="99" d="100"/>
          <a:sy n="99" d="100"/>
        </p:scale>
        <p:origin x="-1288" y="-80"/>
      </p:cViewPr>
      <p:guideLst>
        <p:guide orient="horz" pos="2160"/>
        <p:guide pos="2880"/>
      </p:guideLst>
    </p:cSldViewPr>
  </p:slideViewPr>
  <p:outlineViewPr>
    <p:cViewPr>
      <p:scale>
        <a:sx n="33" d="100"/>
        <a:sy n="33" d="100"/>
      </p:scale>
      <p:origin x="0" y="519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nb-NO" smtClean="0"/>
              <a:t>Click to edit Master title style</a:t>
            </a:r>
            <a:endParaRPr lang="nb-N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Click to edit Master subtitle style</a:t>
            </a:r>
            <a:endParaRPr lang="nb-NO"/>
          </a:p>
        </p:txBody>
      </p:sp>
      <p:sp>
        <p:nvSpPr>
          <p:cNvPr id="4" name="Date Placeholder 3"/>
          <p:cNvSpPr>
            <a:spLocks noGrp="1"/>
          </p:cNvSpPr>
          <p:nvPr>
            <p:ph type="dt" sz="half" idx="10"/>
          </p:nvPr>
        </p:nvSpPr>
        <p:spPr/>
        <p:txBody>
          <a:bodyPr/>
          <a:lstStyle/>
          <a:p>
            <a:fld id="{E3CC4906-3DE8-0C4D-9A79-1FC40C02B544}" type="datetimeFigureOut">
              <a:rPr lang="en-US" smtClean="0"/>
              <a:t>04.09.11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0546D200-D49F-184F-BCB7-C239871563FC}" type="slidenum">
              <a:rPr lang="nb-NO" smtClean="0"/>
              <a:t>‹#›</a:t>
            </a:fld>
            <a:endParaRPr lang="nb-NO"/>
          </a:p>
        </p:txBody>
      </p:sp>
    </p:spTree>
    <p:extLst>
      <p:ext uri="{BB962C8B-B14F-4D97-AF65-F5344CB8AC3E}">
        <p14:creationId xmlns:p14="http://schemas.microsoft.com/office/powerpoint/2010/main" val="2177954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4" name="Date Placeholder 3"/>
          <p:cNvSpPr>
            <a:spLocks noGrp="1"/>
          </p:cNvSpPr>
          <p:nvPr>
            <p:ph type="dt" sz="half" idx="10"/>
          </p:nvPr>
        </p:nvSpPr>
        <p:spPr/>
        <p:txBody>
          <a:bodyPr/>
          <a:lstStyle/>
          <a:p>
            <a:fld id="{E3CC4906-3DE8-0C4D-9A79-1FC40C02B544}" type="datetimeFigureOut">
              <a:rPr lang="en-US" smtClean="0"/>
              <a:t>04.09.11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0546D200-D49F-184F-BCB7-C239871563FC}" type="slidenum">
              <a:rPr lang="nb-NO" smtClean="0"/>
              <a:t>‹#›</a:t>
            </a:fld>
            <a:endParaRPr lang="nb-NO"/>
          </a:p>
        </p:txBody>
      </p:sp>
    </p:spTree>
    <p:extLst>
      <p:ext uri="{BB962C8B-B14F-4D97-AF65-F5344CB8AC3E}">
        <p14:creationId xmlns:p14="http://schemas.microsoft.com/office/powerpoint/2010/main" val="3014573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b-NO" smtClean="0"/>
              <a:t>Click to edit Master title style</a:t>
            </a:r>
            <a:endParaRPr lang="nb-N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4" name="Date Placeholder 3"/>
          <p:cNvSpPr>
            <a:spLocks noGrp="1"/>
          </p:cNvSpPr>
          <p:nvPr>
            <p:ph type="dt" sz="half" idx="10"/>
          </p:nvPr>
        </p:nvSpPr>
        <p:spPr/>
        <p:txBody>
          <a:bodyPr/>
          <a:lstStyle/>
          <a:p>
            <a:fld id="{E3CC4906-3DE8-0C4D-9A79-1FC40C02B544}" type="datetimeFigureOut">
              <a:rPr lang="en-US" smtClean="0"/>
              <a:t>04.09.11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0546D200-D49F-184F-BCB7-C239871563FC}" type="slidenum">
              <a:rPr lang="nb-NO" smtClean="0"/>
              <a:t>‹#›</a:t>
            </a:fld>
            <a:endParaRPr lang="nb-NO"/>
          </a:p>
        </p:txBody>
      </p:sp>
    </p:spTree>
    <p:extLst>
      <p:ext uri="{BB962C8B-B14F-4D97-AF65-F5344CB8AC3E}">
        <p14:creationId xmlns:p14="http://schemas.microsoft.com/office/powerpoint/2010/main" val="201117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nb-NO"/>
          </a:p>
        </p:txBody>
      </p:sp>
      <p:sp>
        <p:nvSpPr>
          <p:cNvPr id="3" name="Content Placeholder 2"/>
          <p:cNvSpPr>
            <a:spLocks noGrp="1"/>
          </p:cNvSpPr>
          <p:nvPr>
            <p:ph idx="1"/>
          </p:nvPr>
        </p:nvSpPr>
        <p:spPr/>
        <p:txBody>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4" name="Date Placeholder 3"/>
          <p:cNvSpPr>
            <a:spLocks noGrp="1"/>
          </p:cNvSpPr>
          <p:nvPr>
            <p:ph type="dt" sz="half" idx="10"/>
          </p:nvPr>
        </p:nvSpPr>
        <p:spPr/>
        <p:txBody>
          <a:bodyPr/>
          <a:lstStyle/>
          <a:p>
            <a:fld id="{E3CC4906-3DE8-0C4D-9A79-1FC40C02B544}" type="datetimeFigureOut">
              <a:rPr lang="en-US" smtClean="0"/>
              <a:t>04.09.11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0546D200-D49F-184F-BCB7-C239871563FC}" type="slidenum">
              <a:rPr lang="nb-NO" smtClean="0"/>
              <a:t>‹#›</a:t>
            </a:fld>
            <a:endParaRPr lang="nb-NO"/>
          </a:p>
        </p:txBody>
      </p:sp>
    </p:spTree>
    <p:extLst>
      <p:ext uri="{BB962C8B-B14F-4D97-AF65-F5344CB8AC3E}">
        <p14:creationId xmlns:p14="http://schemas.microsoft.com/office/powerpoint/2010/main" val="246945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b-NO" smtClean="0"/>
              <a:t>Click to edit Master title style</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Click to edit Master text styles</a:t>
            </a:r>
          </a:p>
        </p:txBody>
      </p:sp>
      <p:sp>
        <p:nvSpPr>
          <p:cNvPr id="4" name="Date Placeholder 3"/>
          <p:cNvSpPr>
            <a:spLocks noGrp="1"/>
          </p:cNvSpPr>
          <p:nvPr>
            <p:ph type="dt" sz="half" idx="10"/>
          </p:nvPr>
        </p:nvSpPr>
        <p:spPr/>
        <p:txBody>
          <a:bodyPr/>
          <a:lstStyle/>
          <a:p>
            <a:fld id="{E3CC4906-3DE8-0C4D-9A79-1FC40C02B544}" type="datetimeFigureOut">
              <a:rPr lang="en-US" smtClean="0"/>
              <a:t>04.09.11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0546D200-D49F-184F-BCB7-C239871563FC}" type="slidenum">
              <a:rPr lang="nb-NO" smtClean="0"/>
              <a:t>‹#›</a:t>
            </a:fld>
            <a:endParaRPr lang="nb-NO"/>
          </a:p>
        </p:txBody>
      </p:sp>
    </p:spTree>
    <p:extLst>
      <p:ext uri="{BB962C8B-B14F-4D97-AF65-F5344CB8AC3E}">
        <p14:creationId xmlns:p14="http://schemas.microsoft.com/office/powerpoint/2010/main" val="2865321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nb-N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5" name="Date Placeholder 4"/>
          <p:cNvSpPr>
            <a:spLocks noGrp="1"/>
          </p:cNvSpPr>
          <p:nvPr>
            <p:ph type="dt" sz="half" idx="10"/>
          </p:nvPr>
        </p:nvSpPr>
        <p:spPr/>
        <p:txBody>
          <a:bodyPr/>
          <a:lstStyle/>
          <a:p>
            <a:fld id="{E3CC4906-3DE8-0C4D-9A79-1FC40C02B544}" type="datetimeFigureOut">
              <a:rPr lang="en-US" smtClean="0"/>
              <a:t>04.09.11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0546D200-D49F-184F-BCB7-C239871563FC}" type="slidenum">
              <a:rPr lang="nb-NO" smtClean="0"/>
              <a:t>‹#›</a:t>
            </a:fld>
            <a:endParaRPr lang="nb-NO"/>
          </a:p>
        </p:txBody>
      </p:sp>
    </p:spTree>
    <p:extLst>
      <p:ext uri="{BB962C8B-B14F-4D97-AF65-F5344CB8AC3E}">
        <p14:creationId xmlns:p14="http://schemas.microsoft.com/office/powerpoint/2010/main" val="484133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smtClean="0"/>
              <a:t>Click to edit Master title style</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7" name="Date Placeholder 6"/>
          <p:cNvSpPr>
            <a:spLocks noGrp="1"/>
          </p:cNvSpPr>
          <p:nvPr>
            <p:ph type="dt" sz="half" idx="10"/>
          </p:nvPr>
        </p:nvSpPr>
        <p:spPr/>
        <p:txBody>
          <a:bodyPr/>
          <a:lstStyle/>
          <a:p>
            <a:fld id="{E3CC4906-3DE8-0C4D-9A79-1FC40C02B544}" type="datetimeFigureOut">
              <a:rPr lang="en-US" smtClean="0"/>
              <a:t>04.09.11</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0546D200-D49F-184F-BCB7-C239871563FC}" type="slidenum">
              <a:rPr lang="nb-NO" smtClean="0"/>
              <a:t>‹#›</a:t>
            </a:fld>
            <a:endParaRPr lang="nb-NO"/>
          </a:p>
        </p:txBody>
      </p:sp>
    </p:spTree>
    <p:extLst>
      <p:ext uri="{BB962C8B-B14F-4D97-AF65-F5344CB8AC3E}">
        <p14:creationId xmlns:p14="http://schemas.microsoft.com/office/powerpoint/2010/main" val="2679046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nb-NO"/>
          </a:p>
        </p:txBody>
      </p:sp>
      <p:sp>
        <p:nvSpPr>
          <p:cNvPr id="3" name="Date Placeholder 2"/>
          <p:cNvSpPr>
            <a:spLocks noGrp="1"/>
          </p:cNvSpPr>
          <p:nvPr>
            <p:ph type="dt" sz="half" idx="10"/>
          </p:nvPr>
        </p:nvSpPr>
        <p:spPr/>
        <p:txBody>
          <a:bodyPr/>
          <a:lstStyle/>
          <a:p>
            <a:fld id="{E3CC4906-3DE8-0C4D-9A79-1FC40C02B544}" type="datetimeFigureOut">
              <a:rPr lang="en-US" smtClean="0"/>
              <a:t>04.09.11</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0546D200-D49F-184F-BCB7-C239871563FC}" type="slidenum">
              <a:rPr lang="nb-NO" smtClean="0"/>
              <a:t>‹#›</a:t>
            </a:fld>
            <a:endParaRPr lang="nb-NO"/>
          </a:p>
        </p:txBody>
      </p:sp>
    </p:spTree>
    <p:extLst>
      <p:ext uri="{BB962C8B-B14F-4D97-AF65-F5344CB8AC3E}">
        <p14:creationId xmlns:p14="http://schemas.microsoft.com/office/powerpoint/2010/main" val="1720187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CC4906-3DE8-0C4D-9A79-1FC40C02B544}" type="datetimeFigureOut">
              <a:rPr lang="en-US" smtClean="0"/>
              <a:t>04.09.11</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0546D200-D49F-184F-BCB7-C239871563FC}" type="slidenum">
              <a:rPr lang="nb-NO" smtClean="0"/>
              <a:t>‹#›</a:t>
            </a:fld>
            <a:endParaRPr lang="nb-NO"/>
          </a:p>
        </p:txBody>
      </p:sp>
    </p:spTree>
    <p:extLst>
      <p:ext uri="{BB962C8B-B14F-4D97-AF65-F5344CB8AC3E}">
        <p14:creationId xmlns:p14="http://schemas.microsoft.com/office/powerpoint/2010/main" val="1017915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b-NO" smtClean="0"/>
              <a:t>Click to edit Master title style</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Click to edit Master text styles</a:t>
            </a:r>
          </a:p>
        </p:txBody>
      </p:sp>
      <p:sp>
        <p:nvSpPr>
          <p:cNvPr id="5" name="Date Placeholder 4"/>
          <p:cNvSpPr>
            <a:spLocks noGrp="1"/>
          </p:cNvSpPr>
          <p:nvPr>
            <p:ph type="dt" sz="half" idx="10"/>
          </p:nvPr>
        </p:nvSpPr>
        <p:spPr/>
        <p:txBody>
          <a:bodyPr/>
          <a:lstStyle/>
          <a:p>
            <a:fld id="{E3CC4906-3DE8-0C4D-9A79-1FC40C02B544}" type="datetimeFigureOut">
              <a:rPr lang="en-US" smtClean="0"/>
              <a:t>04.09.11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0546D200-D49F-184F-BCB7-C239871563FC}" type="slidenum">
              <a:rPr lang="nb-NO" smtClean="0"/>
              <a:t>‹#›</a:t>
            </a:fld>
            <a:endParaRPr lang="nb-NO"/>
          </a:p>
        </p:txBody>
      </p:sp>
    </p:spTree>
    <p:extLst>
      <p:ext uri="{BB962C8B-B14F-4D97-AF65-F5344CB8AC3E}">
        <p14:creationId xmlns:p14="http://schemas.microsoft.com/office/powerpoint/2010/main" val="493001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b-NO" smtClean="0"/>
              <a:t>Click to edit Master title style</a:t>
            </a:r>
            <a:endParaRPr lang="nb-N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Click to edit Master text styles</a:t>
            </a:r>
          </a:p>
        </p:txBody>
      </p:sp>
      <p:sp>
        <p:nvSpPr>
          <p:cNvPr id="5" name="Date Placeholder 4"/>
          <p:cNvSpPr>
            <a:spLocks noGrp="1"/>
          </p:cNvSpPr>
          <p:nvPr>
            <p:ph type="dt" sz="half" idx="10"/>
          </p:nvPr>
        </p:nvSpPr>
        <p:spPr/>
        <p:txBody>
          <a:bodyPr/>
          <a:lstStyle/>
          <a:p>
            <a:fld id="{E3CC4906-3DE8-0C4D-9A79-1FC40C02B544}" type="datetimeFigureOut">
              <a:rPr lang="en-US" smtClean="0"/>
              <a:t>04.09.11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0546D200-D49F-184F-BCB7-C239871563FC}" type="slidenum">
              <a:rPr lang="nb-NO" smtClean="0"/>
              <a:t>‹#›</a:t>
            </a:fld>
            <a:endParaRPr lang="nb-NO"/>
          </a:p>
        </p:txBody>
      </p:sp>
    </p:spTree>
    <p:extLst>
      <p:ext uri="{BB962C8B-B14F-4D97-AF65-F5344CB8AC3E}">
        <p14:creationId xmlns:p14="http://schemas.microsoft.com/office/powerpoint/2010/main" val="330983233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smtClean="0"/>
              <a:t>Click to edit Master title style</a:t>
            </a:r>
            <a:endParaRPr lang="nb-N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CC4906-3DE8-0C4D-9A79-1FC40C02B544}" type="datetimeFigureOut">
              <a:rPr lang="en-US" smtClean="0"/>
              <a:t>04.09.11</a:t>
            </a:fld>
            <a:endParaRPr lang="nb-N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46D200-D49F-184F-BCB7-C239871563FC}" type="slidenum">
              <a:rPr lang="nb-NO" smtClean="0"/>
              <a:t>‹#›</a:t>
            </a:fld>
            <a:endParaRPr lang="nb-NO"/>
          </a:p>
        </p:txBody>
      </p:sp>
    </p:spTree>
    <p:extLst>
      <p:ext uri="{BB962C8B-B14F-4D97-AF65-F5344CB8AC3E}">
        <p14:creationId xmlns:p14="http://schemas.microsoft.com/office/powerpoint/2010/main" val="24483326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noProof="0" smtClean="0"/>
              <a:t>Examples of Problem formulations</a:t>
            </a:r>
            <a:br>
              <a:rPr lang="en-US" noProof="0" smtClean="0"/>
            </a:br>
            <a:r>
              <a:rPr lang="en-US" noProof="0" smtClean="0"/>
              <a:t>for the report	</a:t>
            </a:r>
            <a:endParaRPr lang="en-US" noProof="0"/>
          </a:p>
        </p:txBody>
      </p:sp>
      <p:sp>
        <p:nvSpPr>
          <p:cNvPr id="3" name="Content Placeholder 2"/>
          <p:cNvSpPr>
            <a:spLocks noGrp="1"/>
          </p:cNvSpPr>
          <p:nvPr>
            <p:ph idx="1"/>
          </p:nvPr>
        </p:nvSpPr>
        <p:spPr/>
        <p:txBody>
          <a:bodyPr>
            <a:normAutofit fontScale="70000" lnSpcReduction="20000"/>
          </a:bodyPr>
          <a:lstStyle/>
          <a:p>
            <a:r>
              <a:rPr lang="en-US" noProof="0" dirty="0" smtClean="0"/>
              <a:t>What are the advantages and disadvantages of using the touch user interface vs. the other interfaces in the </a:t>
            </a:r>
            <a:r>
              <a:rPr lang="en-US" noProof="0" dirty="0" err="1" smtClean="0"/>
              <a:t>iPad</a:t>
            </a:r>
            <a:r>
              <a:rPr lang="en-US" noProof="0" dirty="0" smtClean="0"/>
              <a:t>?</a:t>
            </a:r>
          </a:p>
          <a:p>
            <a:r>
              <a:rPr lang="en-US" noProof="0" dirty="0" smtClean="0"/>
              <a:t>When should automated testing be preferred over manual testing for database applications?</a:t>
            </a:r>
          </a:p>
          <a:p>
            <a:r>
              <a:rPr lang="en-US" noProof="0" dirty="0" smtClean="0"/>
              <a:t>When is it more economical for corporate IT-departments to move their computing to the Cloud than to keep it on the organizations’ network?</a:t>
            </a:r>
          </a:p>
          <a:p>
            <a:r>
              <a:rPr lang="en-US" noProof="0" dirty="0" smtClean="0"/>
              <a:t>How and where can the ADSL modem firmware testing be improved in telecom companies to avoid product delivery failures?</a:t>
            </a:r>
          </a:p>
          <a:p>
            <a:r>
              <a:rPr lang="en-US" noProof="0" dirty="0" smtClean="0"/>
              <a:t>What do the methods of e-learning bring compared to traditional academic formation in the scope of job-related trainings?</a:t>
            </a:r>
          </a:p>
          <a:p>
            <a:r>
              <a:rPr lang="en-US" noProof="0" dirty="0" smtClean="0"/>
              <a:t>How can software developers involve users in the development process in a beneficial way?</a:t>
            </a:r>
          </a:p>
          <a:p>
            <a:r>
              <a:rPr lang="en-US" noProof="0" dirty="0" smtClean="0"/>
              <a:t>Choosing the right Product Owner for Scrum projects: what are the necessary qualifications?</a:t>
            </a:r>
            <a:endParaRPr lang="en-US" noProof="0" dirty="0"/>
          </a:p>
        </p:txBody>
      </p:sp>
    </p:spTree>
    <p:extLst>
      <p:ext uri="{BB962C8B-B14F-4D97-AF65-F5344CB8AC3E}">
        <p14:creationId xmlns:p14="http://schemas.microsoft.com/office/powerpoint/2010/main" val="1730352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Examples</a:t>
            </a:r>
            <a:endParaRPr lang="en-US" noProof="0"/>
          </a:p>
        </p:txBody>
      </p:sp>
      <p:sp>
        <p:nvSpPr>
          <p:cNvPr id="3" name="Content Placeholder 2"/>
          <p:cNvSpPr>
            <a:spLocks noGrp="1"/>
          </p:cNvSpPr>
          <p:nvPr>
            <p:ph idx="1"/>
          </p:nvPr>
        </p:nvSpPr>
        <p:spPr/>
        <p:txBody>
          <a:bodyPr>
            <a:normAutofit fontScale="70000" lnSpcReduction="20000"/>
          </a:bodyPr>
          <a:lstStyle/>
          <a:p>
            <a:r>
              <a:rPr lang="en-US" noProof="0" smtClean="0"/>
              <a:t>When is Formal Specification-based Testing Better than Other Testing Techniques?</a:t>
            </a:r>
          </a:p>
          <a:p>
            <a:r>
              <a:rPr lang="en-US" noProof="0" smtClean="0"/>
              <a:t>Can scientific software projects incorporate agile methods to successfully handle requirements and testing activities?</a:t>
            </a:r>
          </a:p>
          <a:p>
            <a:r>
              <a:rPr lang="en-US" noProof="0" smtClean="0"/>
              <a:t>When evaluating an open source license for a software project, which criteria should be considered for the purpose of attracting developers and users?</a:t>
            </a:r>
          </a:p>
          <a:p>
            <a:r>
              <a:rPr lang="en-US" i="1" noProof="0" smtClean="0"/>
              <a:t>Find out advantage and disadvantages HTML5 got over Flash in terms of developing rich Internet applications which also includes audio and video</a:t>
            </a:r>
          </a:p>
          <a:p>
            <a:r>
              <a:rPr lang="en-US" i="1" noProof="0" smtClean="0"/>
              <a:t>How should web usage mining be used by large e-commerce websites to increase their revenue by providing a more personalized experience?</a:t>
            </a:r>
          </a:p>
          <a:p>
            <a:r>
              <a:rPr lang="en-US" noProof="0" smtClean="0"/>
              <a:t>How can a company benefit from global software outsourcing to remain competitive?</a:t>
            </a:r>
          </a:p>
          <a:p>
            <a:endParaRPr lang="en-US" noProof="0"/>
          </a:p>
        </p:txBody>
      </p:sp>
    </p:spTree>
    <p:extLst>
      <p:ext uri="{BB962C8B-B14F-4D97-AF65-F5344CB8AC3E}">
        <p14:creationId xmlns:p14="http://schemas.microsoft.com/office/powerpoint/2010/main" val="1399252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546"/>
            <a:ext cx="7322829" cy="625378"/>
          </a:xfrm>
        </p:spPr>
        <p:txBody>
          <a:bodyPr>
            <a:normAutofit fontScale="90000"/>
          </a:bodyPr>
          <a:lstStyle/>
          <a:p>
            <a:r>
              <a:rPr lang="en-US" noProof="0" dirty="0" smtClean="0"/>
              <a:t>Example of Section 1 of the report</a:t>
            </a:r>
            <a:endParaRPr lang="en-US" noProof="0" dirty="0"/>
          </a:p>
        </p:txBody>
      </p:sp>
      <p:sp>
        <p:nvSpPr>
          <p:cNvPr id="3" name="Content Placeholder 2"/>
          <p:cNvSpPr>
            <a:spLocks noGrp="1"/>
          </p:cNvSpPr>
          <p:nvPr>
            <p:ph idx="1"/>
          </p:nvPr>
        </p:nvSpPr>
        <p:spPr>
          <a:xfrm>
            <a:off x="0" y="577243"/>
            <a:ext cx="9144000" cy="6165305"/>
          </a:xfrm>
        </p:spPr>
        <p:txBody>
          <a:bodyPr>
            <a:noAutofit/>
          </a:bodyPr>
          <a:lstStyle/>
          <a:p>
            <a:pPr marL="0" indent="0">
              <a:buNone/>
            </a:pPr>
            <a:r>
              <a:rPr lang="en-US" sz="1800" b="1" noProof="0" dirty="0" smtClean="0"/>
              <a:t>Problem formulation</a:t>
            </a:r>
            <a:r>
              <a:rPr lang="en-US" sz="1800" noProof="0" dirty="0" smtClean="0"/>
              <a:t>:   When is Ruby more efficient than statically typed languages for developing solutions in consulting organizations?</a:t>
            </a:r>
          </a:p>
          <a:p>
            <a:pPr marL="0" indent="0">
              <a:buNone/>
            </a:pPr>
            <a:r>
              <a:rPr lang="en-US" sz="1800" b="1" noProof="0" dirty="0" smtClean="0"/>
              <a:t>Definitions</a:t>
            </a:r>
            <a:r>
              <a:rPr lang="en-US" sz="1800" noProof="0" dirty="0" smtClean="0"/>
              <a:t>: Ruby is a dynamically typed programming language, not requiring compilation of the source code. The type checking is performed dynamically at run-time. It is fully object oriented and runs on a variety of platforms and different runtimes. With statically typed languages we mean programming languages where type checking is performed at compile-time. Examples of such languages are C++, Java and C#. This report will mainly focus on comparing Ruby with Java. By when I mean for what kind of tasks/problems/projects and with more efficient being a measure of the total development time taken from complete requirements to a production ready system, such that a more efficient language will solve the task in less time than whatever language it is compared with. A consulting organization is in this context seen as ……XXXX Consulting AS is an example of a consulting organization, and is used as case in this study.</a:t>
            </a:r>
          </a:p>
          <a:p>
            <a:pPr marL="0" indent="0">
              <a:buNone/>
            </a:pPr>
            <a:r>
              <a:rPr lang="en-US" sz="1800" b="1" noProof="0" dirty="0" smtClean="0"/>
              <a:t>Motivation</a:t>
            </a:r>
            <a:r>
              <a:rPr lang="en-US" sz="1800" dirty="0" smtClean="0"/>
              <a:t>: </a:t>
            </a:r>
            <a:r>
              <a:rPr lang="en-US" sz="1800" noProof="0" dirty="0" smtClean="0"/>
              <a:t>The Ruby programming language has been increasingly popular and marketed as the “next big thing” in some enterprise environments the last couple of years. Environments where statically typed languages like Java and C# have been the dominant languages of choice for many years. I feel that much of the information given about Ruby is presented in a very biased way, so this report aims at looking at evidence and evaluating some of the Ruby languages claimed advantages. XXXX is an enterprise consulting company located in Oslo and Trondheim. They have for several years mainly focused on delivering solutions developed in either Java/J2EE or C#/.NET. They are currently trying out Ruby in a few projects, and will be used as main example study in this report. The author or this report has been an employee of BEKK for the last 8 years, and has currently started on a 2-year master program at </a:t>
            </a:r>
            <a:r>
              <a:rPr lang="en-US" sz="1800" noProof="0" dirty="0" err="1" smtClean="0"/>
              <a:t>UiO</a:t>
            </a:r>
            <a:r>
              <a:rPr lang="en-US" sz="1800" noProof="0" dirty="0" smtClean="0"/>
              <a:t>.</a:t>
            </a:r>
            <a:endParaRPr lang="en-US" sz="1800" noProof="0" dirty="0"/>
          </a:p>
        </p:txBody>
      </p:sp>
    </p:spTree>
    <p:extLst>
      <p:ext uri="{BB962C8B-B14F-4D97-AF65-F5344CB8AC3E}">
        <p14:creationId xmlns:p14="http://schemas.microsoft.com/office/powerpoint/2010/main" val="19036082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959</TotalTime>
  <Words>628</Words>
  <Application>Microsoft Macintosh PowerPoint</Application>
  <PresentationFormat>On-screen Show (4:3)</PresentationFormat>
  <Paragraphs>19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Examples of Problem formulations for the report </vt:lpstr>
      <vt:lpstr>Examples</vt:lpstr>
      <vt:lpstr>Example of Section 1 of the report</vt:lpstr>
    </vt:vector>
  </TitlesOfParts>
  <Company>Simula Research Laboratory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Magne Jørgensen</dc:creator>
  <cp:lastModifiedBy>Magne Jørgensen</cp:lastModifiedBy>
  <cp:revision>10</cp:revision>
  <dcterms:created xsi:type="dcterms:W3CDTF">2011-09-04T15:58:59Z</dcterms:created>
  <dcterms:modified xsi:type="dcterms:W3CDTF">2011-09-05T07:58:39Z</dcterms:modified>
</cp:coreProperties>
</file>