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10"/>
  </p:notesMasterIdLst>
  <p:handoutMasterIdLst>
    <p:handoutMasterId r:id="rId11"/>
  </p:handoutMasterIdLst>
  <p:sldIdLst>
    <p:sldId id="256" r:id="rId2"/>
    <p:sldId id="453" r:id="rId3"/>
    <p:sldId id="449" r:id="rId4"/>
    <p:sldId id="459" r:id="rId5"/>
    <p:sldId id="460" r:id="rId6"/>
    <p:sldId id="450" r:id="rId7"/>
    <p:sldId id="447" r:id="rId8"/>
    <p:sldId id="424" r:id="rId9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ヒラギノ角ゴ Pro W3" charset="-128"/>
        <a:cs typeface="ヒラギノ角ゴ Pro W3" charset="-128"/>
      </a:defRPr>
    </a:lvl1pPr>
    <a:lvl2pPr marL="457200" algn="l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ヒラギノ角ゴ Pro W3" charset="-128"/>
        <a:cs typeface="ヒラギノ角ゴ Pro W3" charset="-128"/>
      </a:defRPr>
    </a:lvl2pPr>
    <a:lvl3pPr marL="914400" algn="l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ヒラギノ角ゴ Pro W3" charset="-128"/>
        <a:cs typeface="ヒラギノ角ゴ Pro W3" charset="-128"/>
      </a:defRPr>
    </a:lvl3pPr>
    <a:lvl4pPr marL="1371600" algn="l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ヒラギノ角ゴ Pro W3" charset="-128"/>
        <a:cs typeface="ヒラギノ角ゴ Pro W3" charset="-128"/>
      </a:defRPr>
    </a:lvl4pPr>
    <a:lvl5pPr marL="1828800" algn="l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ヒラギノ角ゴ Pro W3" charset="-128"/>
        <a:cs typeface="ヒラギノ角ゴ Pro W3" charset="-128"/>
      </a:defRPr>
    </a:lvl5pPr>
    <a:lvl6pPr marL="2286000" algn="l" defTabSz="457200" rtl="0" eaLnBrk="1" latinLnBrk="0" hangingPunct="1">
      <a:defRPr sz="2000" kern="1200">
        <a:solidFill>
          <a:schemeClr val="tx1"/>
        </a:solidFill>
        <a:latin typeface="Arial" charset="0"/>
        <a:ea typeface="ヒラギノ角ゴ Pro W3" charset="-128"/>
        <a:cs typeface="ヒラギノ角ゴ Pro W3" charset="-128"/>
      </a:defRPr>
    </a:lvl6pPr>
    <a:lvl7pPr marL="2743200" algn="l" defTabSz="457200" rtl="0" eaLnBrk="1" latinLnBrk="0" hangingPunct="1">
      <a:defRPr sz="2000" kern="1200">
        <a:solidFill>
          <a:schemeClr val="tx1"/>
        </a:solidFill>
        <a:latin typeface="Arial" charset="0"/>
        <a:ea typeface="ヒラギノ角ゴ Pro W3" charset="-128"/>
        <a:cs typeface="ヒラギノ角ゴ Pro W3" charset="-128"/>
      </a:defRPr>
    </a:lvl7pPr>
    <a:lvl8pPr marL="3200400" algn="l" defTabSz="457200" rtl="0" eaLnBrk="1" latinLnBrk="0" hangingPunct="1">
      <a:defRPr sz="2000" kern="1200">
        <a:solidFill>
          <a:schemeClr val="tx1"/>
        </a:solidFill>
        <a:latin typeface="Arial" charset="0"/>
        <a:ea typeface="ヒラギノ角ゴ Pro W3" charset="-128"/>
        <a:cs typeface="ヒラギノ角ゴ Pro W3" charset="-128"/>
      </a:defRPr>
    </a:lvl8pPr>
    <a:lvl9pPr marL="3657600" algn="l" defTabSz="457200" rtl="0" eaLnBrk="1" latinLnBrk="0" hangingPunct="1">
      <a:defRPr sz="2000" kern="1200">
        <a:solidFill>
          <a:schemeClr val="tx1"/>
        </a:solidFill>
        <a:latin typeface="Arial" charset="0"/>
        <a:ea typeface="ヒラギノ角ゴ Pro W3" charset="-128"/>
        <a:cs typeface="ヒラギノ角ゴ Pro W3" charset="-128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672">
          <p15:clr>
            <a:srgbClr val="A4A3A4"/>
          </p15:clr>
        </p15:guide>
        <p15:guide id="3" pos="5472">
          <p15:clr>
            <a:srgbClr val="A4A3A4"/>
          </p15:clr>
        </p15:guide>
        <p15:guide id="4" pos="1008">
          <p15:clr>
            <a:srgbClr val="A4A3A4"/>
          </p15:clr>
        </p15:guide>
        <p15:guide id="5" pos="1152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44652"/>
    <a:srgbClr val="99CC00"/>
    <a:srgbClr val="CCFF33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086" autoAdjust="0"/>
    <p:restoredTop sz="89829" autoAdjust="0"/>
  </p:normalViewPr>
  <p:slideViewPr>
    <p:cSldViewPr>
      <p:cViewPr>
        <p:scale>
          <a:sx n="98" d="100"/>
          <a:sy n="98" d="100"/>
        </p:scale>
        <p:origin x="-1066" y="-34"/>
      </p:cViewPr>
      <p:guideLst>
        <p:guide orient="horz" pos="2160"/>
        <p:guide pos="672"/>
        <p:guide pos="5472"/>
        <p:guide pos="1008"/>
        <p:guide pos="1152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85314476-4930-F946-B560-0BABD7461100}" type="datetime1">
              <a:rPr lang="nb-NO"/>
              <a:pPr>
                <a:defRPr/>
              </a:pPr>
              <a:t>14.03.2017</a:t>
            </a:fld>
            <a:endParaRPr lang="nb-NO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FD3C1215-AED1-0844-98F9-CBF8C2069220}" type="slidenum">
              <a:rPr lang="nb-NO"/>
              <a:pPr>
                <a:defRPr/>
              </a:pPr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50481409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5660B587-6112-7B49-AEF0-5A3A315D1DDA}" type="datetime1">
              <a:rPr lang="nb-NO"/>
              <a:pPr>
                <a:defRPr/>
              </a:pPr>
              <a:t>14.03.2017</a:t>
            </a:fld>
            <a:endParaRPr lang="nb-NO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nb-NO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 noProof="0" smtClean="0"/>
              <a:t>Click to edit Master text styles</a:t>
            </a:r>
          </a:p>
          <a:p>
            <a:pPr lvl="1"/>
            <a:r>
              <a:rPr lang="nb-NO" noProof="0" smtClean="0"/>
              <a:t>Second level</a:t>
            </a:r>
          </a:p>
          <a:p>
            <a:pPr lvl="2"/>
            <a:r>
              <a:rPr lang="nb-NO" noProof="0" smtClean="0"/>
              <a:t>Third level</a:t>
            </a:r>
          </a:p>
          <a:p>
            <a:pPr lvl="3"/>
            <a:r>
              <a:rPr lang="nb-NO" noProof="0" smtClean="0"/>
              <a:t>Fourth level</a:t>
            </a:r>
          </a:p>
          <a:p>
            <a:pPr lvl="4"/>
            <a:r>
              <a:rPr lang="nb-NO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275D3913-11A0-1D49-B3DF-8E34ECF7BBE0}" type="slidenum">
              <a:rPr lang="nb-NO"/>
              <a:pPr>
                <a:defRPr/>
              </a:pPr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266345343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ＭＳ Ｐゴシック" charset="-128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61628998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7193667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dirty="0" smtClean="0"/>
              <a:t>Silurveien</a:t>
            </a:r>
            <a:r>
              <a:rPr lang="nb-NO" baseline="0" dirty="0" smtClean="0"/>
              <a:t> 2. </a:t>
            </a:r>
            <a:r>
              <a:rPr lang="nb-NO" dirty="0" smtClean="0"/>
              <a:t>Eksamen på ferdigoppsatte</a:t>
            </a:r>
            <a:r>
              <a:rPr lang="nb-NO" baseline="0" dirty="0" smtClean="0"/>
              <a:t> UiO-maskiner. Alt dere trenger å møte opp med er UiO-brukernavn og passord samt legitimasjon. 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48598989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dirty="0" smtClean="0"/>
              <a:t>På avsluttende eksamen vil</a:t>
            </a:r>
            <a:r>
              <a:rPr lang="nb-NO" baseline="0" dirty="0" smtClean="0"/>
              <a:t> det være bruk av penn og papir i tillegg til datamaskin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30619523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dirty="0" smtClean="0"/>
              <a:t>Denne løsningen</a:t>
            </a:r>
            <a:r>
              <a:rPr lang="nb-NO" baseline="0" dirty="0" smtClean="0"/>
              <a:t> blir presentert mer detaljert på et informasjonsmøte senere i semesteret. 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09945262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dirty="0" smtClean="0"/>
              <a:t>Det kommer</a:t>
            </a:r>
            <a:r>
              <a:rPr lang="nb-NO" baseline="0" dirty="0" smtClean="0"/>
              <a:t> en prøveeksamen der studentene kan bli kjent med løsningen hjemmefra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57575260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02048775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nb-NO" dirty="0" smtClean="0"/>
          </a:p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4859483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1026"/>
          <p:cNvSpPr>
            <a:spLocks noGrp="1" noChangeArrowheads="1"/>
          </p:cNvSpPr>
          <p:nvPr>
            <p:ph type="ctrTitle" sz="quarter"/>
          </p:nvPr>
        </p:nvSpPr>
        <p:spPr>
          <a:xfrm>
            <a:off x="1295400" y="1905000"/>
            <a:ext cx="7315200" cy="1143000"/>
          </a:xfrm>
        </p:spPr>
        <p:txBody>
          <a:bodyPr anchor="b"/>
          <a:lstStyle>
            <a:lvl1pPr>
              <a:defRPr sz="2000">
                <a:solidFill>
                  <a:schemeClr val="bg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075" name="Rectangle 1027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295400" y="3048000"/>
            <a:ext cx="7315200" cy="1752600"/>
          </a:xfrm>
        </p:spPr>
        <p:txBody>
          <a:bodyPr/>
          <a:lstStyle>
            <a:lvl1pPr marL="0" indent="0">
              <a:buFontTx/>
              <a:buNone/>
              <a:defRPr sz="3000" b="1" i="0" baseline="0">
                <a:latin typeface="Arial"/>
                <a:cs typeface="Arial"/>
              </a:defRPr>
            </a:lvl1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62749" y="838200"/>
            <a:ext cx="1924051" cy="52578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90601" y="838200"/>
            <a:ext cx="5619751" cy="52578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4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90601" y="1981200"/>
            <a:ext cx="37719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14901" y="1981200"/>
            <a:ext cx="37719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1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1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b-NO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5240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nb-NO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7"/>
          <p:cNvSpPr>
            <a:spLocks noGrp="1" noChangeArrowheads="1"/>
          </p:cNvSpPr>
          <p:nvPr>
            <p:ph type="title"/>
          </p:nvPr>
        </p:nvSpPr>
        <p:spPr bwMode="auto">
          <a:xfrm>
            <a:off x="990600" y="838200"/>
            <a:ext cx="76962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27" name="Rectangle 8"/>
          <p:cNvSpPr>
            <a:spLocks noGrp="1" noChangeArrowheads="1"/>
          </p:cNvSpPr>
          <p:nvPr>
            <p:ph type="body" idx="1"/>
          </p:nvPr>
        </p:nvSpPr>
        <p:spPr bwMode="auto">
          <a:xfrm>
            <a:off x="990600" y="1981200"/>
            <a:ext cx="7696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3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4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A891D8BF-3E82-7E4C-B446-0AF4FCA7EB77}" type="slidenum">
              <a:rPr lang="nb-NO"/>
              <a:pPr>
                <a:defRPr/>
              </a:pPr>
              <a:t>‹#›</a:t>
            </a:fld>
            <a:endParaRPr lang="nb-NO" dirty="0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475DFA19-1C4D-0644-95DA-3108DB084D20}" type="datetime1">
              <a:rPr lang="nb-NO"/>
              <a:pPr>
                <a:defRPr/>
              </a:pPr>
              <a:t>14.03.2017</a:t>
            </a:fld>
            <a:endParaRPr lang="nb-NO" dirty="0"/>
          </a:p>
        </p:txBody>
      </p:sp>
      <p:pic>
        <p:nvPicPr>
          <p:cNvPr id="1031" name="Picture 10" descr="UiO_MatNat_A.png"/>
          <p:cNvPicPr>
            <a:picLocks noChangeAspect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304801" y="228601"/>
            <a:ext cx="4948239" cy="201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071" r:id="rId1"/>
    <p:sldLayoutId id="2147484072" r:id="rId2"/>
    <p:sldLayoutId id="2147484073" r:id="rId3"/>
    <p:sldLayoutId id="2147484074" r:id="rId4"/>
    <p:sldLayoutId id="2147484075" r:id="rId5"/>
    <p:sldLayoutId id="2147484076" r:id="rId6"/>
    <p:sldLayoutId id="2147484077" r:id="rId7"/>
    <p:sldLayoutId id="2147484078" r:id="rId8"/>
    <p:sldLayoutId id="2147484079" r:id="rId9"/>
    <p:sldLayoutId id="2147484080" r:id="rId10"/>
    <p:sldLayoutId id="2147484081" r:id="rId11"/>
  </p:sldLayoutIdLst>
  <p:hf sldNum="0"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  <a:ea typeface="ヒラギノ角ゴ Pro W3" charset="-128"/>
          <a:cs typeface="ヒラギノ角ゴ Pro W3" charset="-128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  <a:ea typeface="ヒラギノ角ゴ Pro W3" charset="-128"/>
          <a:cs typeface="ヒラギノ角ゴ Pro W3" charset="-128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  <a:ea typeface="ヒラギノ角ゴ Pro W3" charset="-128"/>
          <a:cs typeface="ヒラギノ角ゴ Pro W3" charset="-128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  <a:ea typeface="ヒラギノ角ゴ Pro W3" charset="-128"/>
          <a:cs typeface="ヒラギノ角ゴ Pro W3" charset="-128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  <a:ea typeface="ヒラギノ角ゴ Pro W3" charset="-128"/>
          <a:cs typeface="ヒラギノ角ゴ Pro W3" charset="-128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  <a:ea typeface="ヒラギノ角ゴ Pro W3" charset="-128"/>
          <a:cs typeface="ヒラギノ角ゴ Pro W3" charset="-128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  <a:ea typeface="ヒラギノ角ゴ Pro W3" charset="-128"/>
          <a:cs typeface="ヒラギノ角ゴ Pro W3" charset="-128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  <a:ea typeface="ヒラギノ角ゴ Pro W3" charset="-128"/>
          <a:cs typeface="ヒラギノ角ゴ Pro W3" charset="-128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mailto:Studieinfo@kjemi.uio.no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5"/>
          <p:cNvSpPr>
            <a:spLocks noGrp="1"/>
          </p:cNvSpPr>
          <p:nvPr>
            <p:ph type="ctrTitle" sz="quarter"/>
          </p:nvPr>
        </p:nvSpPr>
        <p:spPr/>
        <p:txBody>
          <a:bodyPr/>
          <a:lstStyle/>
          <a:p>
            <a:pPr eaLnBrk="1" hangingPunct="1"/>
            <a:endParaRPr lang="nb-NO" dirty="0"/>
          </a:p>
        </p:txBody>
      </p:sp>
      <p:sp>
        <p:nvSpPr>
          <p:cNvPr id="15363" name="Subtitle 6"/>
          <p:cNvSpPr>
            <a:spLocks noGrp="1"/>
          </p:cNvSpPr>
          <p:nvPr>
            <p:ph type="subTitle" sz="quarter" idx="1"/>
          </p:nvPr>
        </p:nvSpPr>
        <p:spPr>
          <a:xfrm>
            <a:off x="1259632" y="2852936"/>
            <a:ext cx="7315200" cy="2325216"/>
          </a:xfrm>
        </p:spPr>
        <p:txBody>
          <a:bodyPr/>
          <a:lstStyle/>
          <a:p>
            <a:pPr algn="ctr" eaLnBrk="1" hangingPunct="1"/>
            <a:r>
              <a:rPr lang="nb-NO" sz="4800" dirty="0" smtClean="0">
                <a:latin typeface="Arial" charset="0"/>
                <a:ea typeface="Arial" charset="0"/>
                <a:cs typeface="Arial" charset="0"/>
              </a:rPr>
              <a:t>Digital eksamen ved </a:t>
            </a:r>
          </a:p>
          <a:p>
            <a:pPr algn="ctr" eaLnBrk="1" hangingPunct="1"/>
            <a:r>
              <a:rPr lang="nb-NO" sz="4800" dirty="0" smtClean="0">
                <a:latin typeface="Arial" charset="0"/>
                <a:ea typeface="Arial" charset="0"/>
                <a:cs typeface="Arial" charset="0"/>
              </a:rPr>
              <a:t>Kjemisk institutt V17 </a:t>
            </a:r>
            <a:endParaRPr lang="nb-NO" sz="4800" dirty="0">
              <a:latin typeface="Arial" charset="0"/>
              <a:ea typeface="Arial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b-NO" sz="4800" dirty="0" smtClean="0"/>
              <a:t/>
            </a:r>
            <a:br>
              <a:rPr lang="nb-NO" sz="4800" dirty="0" smtClean="0"/>
            </a:br>
            <a:r>
              <a:rPr lang="nb-NO" sz="4800" dirty="0" smtClean="0"/>
              <a:t>Dette emnet har</a:t>
            </a:r>
            <a:endParaRPr lang="nb-NO" sz="4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endParaRPr lang="nb-NO" sz="2400" b="1" dirty="0" smtClean="0"/>
          </a:p>
          <a:p>
            <a:pPr marL="0" indent="0" algn="ctr">
              <a:buNone/>
            </a:pPr>
            <a:endParaRPr lang="nb-NO" sz="3200" b="1" dirty="0" smtClean="0"/>
          </a:p>
          <a:p>
            <a:pPr marL="0" indent="0" algn="ctr">
              <a:buNone/>
            </a:pPr>
            <a:r>
              <a:rPr lang="nb-NO" sz="3200" b="1" dirty="0" smtClean="0"/>
              <a:t>Digital midtveiseksamen</a:t>
            </a:r>
          </a:p>
          <a:p>
            <a:pPr marL="0" indent="0" algn="ctr">
              <a:buNone/>
            </a:pPr>
            <a:endParaRPr lang="nb-NO" sz="3200" b="1" dirty="0" smtClean="0"/>
          </a:p>
          <a:p>
            <a:pPr marL="0" indent="0" algn="ctr">
              <a:buNone/>
            </a:pPr>
            <a:r>
              <a:rPr lang="nb-NO" sz="3200" b="1" dirty="0" smtClean="0"/>
              <a:t>Digital avsluttende eksamen</a:t>
            </a:r>
          </a:p>
        </p:txBody>
      </p:sp>
    </p:spTree>
    <p:extLst>
      <p:ext uri="{BB962C8B-B14F-4D97-AF65-F5344CB8AC3E}">
        <p14:creationId xmlns:p14="http://schemas.microsoft.com/office/powerpoint/2010/main" val="8805101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b-NO"/>
          </a:p>
        </p:txBody>
      </p:sp>
      <p:pic>
        <p:nvPicPr>
          <p:cNvPr id="1027" name="Picture 3" descr="Y:\H16\Silurveien 2\DSC_0326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88640" y="-99392"/>
            <a:ext cx="12192000" cy="73620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34272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7164288" y="2132856"/>
            <a:ext cx="1791544" cy="4114800"/>
          </a:xfrm>
        </p:spPr>
        <p:txBody>
          <a:bodyPr/>
          <a:lstStyle/>
          <a:p>
            <a:endParaRPr lang="nb-NO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8985" y="534764"/>
            <a:ext cx="8609480" cy="59905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3558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7164288" y="2132856"/>
            <a:ext cx="1791544" cy="4114800"/>
          </a:xfrm>
        </p:spPr>
        <p:txBody>
          <a:bodyPr/>
          <a:lstStyle/>
          <a:p>
            <a:endParaRPr lang="nb-NO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Blur radius="16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38985" y="534764"/>
            <a:ext cx="8609480" cy="5990579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827584" y="1556792"/>
            <a:ext cx="6984776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sz="6000" b="1" dirty="0" smtClean="0"/>
              <a:t>Mer på informasjonsmøte senere i semesteret</a:t>
            </a:r>
            <a:endParaRPr lang="nb-NO" sz="6000" b="1" dirty="0"/>
          </a:p>
        </p:txBody>
      </p:sp>
    </p:spTree>
    <p:extLst>
      <p:ext uri="{BB962C8B-B14F-4D97-AF65-F5344CB8AC3E}">
        <p14:creationId xmlns:p14="http://schemas.microsoft.com/office/powerpoint/2010/main" val="21645332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Det blir gitt prøveeksamen </a:t>
            </a:r>
            <a:r>
              <a:rPr lang="nb-NO" dirty="0"/>
              <a:t/>
            </a:r>
            <a:br>
              <a:rPr lang="nb-NO" dirty="0"/>
            </a:br>
            <a:endParaRPr lang="nb-NO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nb-NO" sz="3600" b="1" dirty="0" smtClean="0"/>
          </a:p>
        </p:txBody>
      </p:sp>
      <p:pic>
        <p:nvPicPr>
          <p:cNvPr id="3075" name="Picture 3" descr="C:\Users\andreata\Downloads\COLOURBOX20761997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1772816"/>
            <a:ext cx="4752528" cy="47525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06797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Spørsmål?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nb-NO" sz="3600" b="1" dirty="0" smtClean="0"/>
              <a:t>Studieinfo@kjemi.uio.no</a:t>
            </a:r>
          </a:p>
          <a:p>
            <a:pPr marL="0" indent="0">
              <a:buNone/>
            </a:pPr>
            <a:endParaRPr lang="nb-NO" sz="3600" b="1" dirty="0" smtClean="0"/>
          </a:p>
          <a:p>
            <a:pPr marL="0" indent="0">
              <a:buNone/>
            </a:pPr>
            <a:r>
              <a:rPr lang="nb-NO" sz="3600" b="1" dirty="0" smtClean="0"/>
              <a:t>Ekspedisjonskontoret</a:t>
            </a:r>
            <a:r>
              <a:rPr lang="nb-NO" sz="3600" b="1" dirty="0"/>
              <a:t>, rom VU 18</a:t>
            </a:r>
            <a:endParaRPr lang="nb-NO" sz="3600" dirty="0"/>
          </a:p>
          <a:p>
            <a:r>
              <a:rPr lang="nb-NO" sz="3600" dirty="0"/>
              <a:t>Åpningstid: </a:t>
            </a:r>
            <a:r>
              <a:rPr lang="nb-NO" sz="3600" b="1" dirty="0"/>
              <a:t> </a:t>
            </a:r>
            <a:r>
              <a:rPr lang="nb-NO" sz="3600" dirty="0"/>
              <a:t>kl. 09.00 - 11.30 og 12.30 - 15.00     </a:t>
            </a:r>
          </a:p>
          <a:p>
            <a:r>
              <a:rPr lang="nb-NO" sz="3600" dirty="0"/>
              <a:t>Telefon:</a:t>
            </a:r>
            <a:r>
              <a:rPr lang="nb-NO" sz="3600" b="1" dirty="0"/>
              <a:t>  </a:t>
            </a:r>
            <a:r>
              <a:rPr lang="nb-NO" sz="3600" dirty="0"/>
              <a:t>228 </a:t>
            </a:r>
            <a:r>
              <a:rPr lang="nb-NO" sz="3600" dirty="0" smtClean="0"/>
              <a:t>55446</a:t>
            </a:r>
            <a:endParaRPr lang="nb-NO" sz="3600" dirty="0"/>
          </a:p>
        </p:txBody>
      </p:sp>
    </p:spTree>
    <p:extLst>
      <p:ext uri="{BB962C8B-B14F-4D97-AF65-F5344CB8AC3E}">
        <p14:creationId xmlns:p14="http://schemas.microsoft.com/office/powerpoint/2010/main" val="3881218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1600" y="476672"/>
            <a:ext cx="7696200" cy="1143000"/>
          </a:xfrm>
        </p:spPr>
        <p:txBody>
          <a:bodyPr/>
          <a:lstStyle/>
          <a:p>
            <a:pPr algn="ctr"/>
            <a:r>
              <a:rPr lang="nb-NO" dirty="0" smtClean="0"/>
              <a:t>Kontaktperson digital eksamen KI</a:t>
            </a:r>
            <a:endParaRPr lang="nb-NO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14565" y="-3897736"/>
            <a:ext cx="6108239" cy="499215"/>
          </a:xfrm>
        </p:spPr>
        <p:txBody>
          <a:bodyPr/>
          <a:lstStyle/>
          <a:p>
            <a:pPr marL="0" indent="0">
              <a:buNone/>
            </a:pPr>
            <a:endParaRPr lang="nb-NO" sz="2000" dirty="0" smtClean="0"/>
          </a:p>
          <a:p>
            <a:pPr marL="0" indent="0" algn="ctr">
              <a:buNone/>
            </a:pPr>
            <a:endParaRPr lang="nb-NO" dirty="0" smtClean="0"/>
          </a:p>
          <a:p>
            <a:pPr marL="0" indent="0" algn="ctr">
              <a:buNone/>
            </a:pPr>
            <a:endParaRPr lang="nb-NO" dirty="0"/>
          </a:p>
          <a:p>
            <a:pPr marL="0" indent="0" algn="ctr">
              <a:buNone/>
            </a:pPr>
            <a:endParaRPr lang="nb-NO" dirty="0" smtClean="0"/>
          </a:p>
          <a:p>
            <a:pPr marL="0" indent="0">
              <a:buNone/>
            </a:pPr>
            <a:endParaRPr lang="nb-NO" dirty="0" smtClean="0"/>
          </a:p>
          <a:p>
            <a:pPr marL="0" indent="0">
              <a:buNone/>
            </a:pPr>
            <a:endParaRPr lang="nb-NO" dirty="0"/>
          </a:p>
          <a:p>
            <a:pPr marL="0" indent="0">
              <a:buNone/>
            </a:pPr>
            <a:endParaRPr lang="nb-NO" dirty="0" smtClean="0"/>
          </a:p>
          <a:p>
            <a:pPr marL="0" indent="0">
              <a:buNone/>
            </a:pPr>
            <a:endParaRPr lang="nb-NO" dirty="0" smtClean="0"/>
          </a:p>
          <a:p>
            <a:pPr marL="0" indent="0">
              <a:buNone/>
            </a:pPr>
            <a:endParaRPr lang="nb-NO" dirty="0"/>
          </a:p>
        </p:txBody>
      </p:sp>
      <p:sp>
        <p:nvSpPr>
          <p:cNvPr id="4" name="TextBox 3"/>
          <p:cNvSpPr txBox="1"/>
          <p:nvPr/>
        </p:nvSpPr>
        <p:spPr>
          <a:xfrm>
            <a:off x="3059832" y="1700808"/>
            <a:ext cx="5957526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3600" dirty="0" smtClean="0"/>
              <a:t>Studiekonsulent Lieu Duong</a:t>
            </a:r>
          </a:p>
          <a:p>
            <a:r>
              <a:rPr lang="nb-NO" sz="3600" dirty="0" smtClean="0">
                <a:hlinkClick r:id="rId3"/>
              </a:rPr>
              <a:t>Studieinfo@kjemi.uio.no</a:t>
            </a:r>
            <a:endParaRPr lang="nb-NO" sz="3600" dirty="0" smtClean="0"/>
          </a:p>
          <a:p>
            <a:r>
              <a:rPr lang="nb-NO" sz="3600" dirty="0" smtClean="0"/>
              <a:t>Rom VU20 (ved siden av ekspedisjonskontoret)</a:t>
            </a:r>
            <a:endParaRPr lang="nb-NO" sz="3600" dirty="0"/>
          </a:p>
          <a:p>
            <a:endParaRPr lang="nb-NO" sz="3600" dirty="0"/>
          </a:p>
        </p:txBody>
      </p:sp>
      <p:pic>
        <p:nvPicPr>
          <p:cNvPr id="2052" name="Picture 4" descr="Bilde av Biljana Dragisic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20872" y="-29127950"/>
            <a:ext cx="8179006" cy="122685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Bilderesultat for lieu thi thyu duo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1810188"/>
            <a:ext cx="144780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574192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n-1 (2)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 Presentation">
      <a:majorFont>
        <a:latin typeface="Arial"/>
        <a:ea typeface="ヒラギノ角ゴ Pro W3"/>
        <a:cs typeface="ヒラギノ角ゴ Pro W3"/>
      </a:majorFont>
      <a:minorFont>
        <a:latin typeface="Arial"/>
        <a:ea typeface="ヒラギノ角ゴ Pro W3"/>
        <a:cs typeface="ヒラギノ角ゴ Pro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ヒラギノ角ゴ Pro W3" charset="-128"/>
            <a:cs typeface="ヒラギノ角ゴ Pro W3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ヒラギノ角ゴ Pro W3" charset="-128"/>
            <a:cs typeface="ヒラギノ角ゴ Pro W3" charset="-128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mn-1 (2)</Template>
  <TotalTime>3087</TotalTime>
  <Words>109</Words>
  <Application>Microsoft Office PowerPoint</Application>
  <PresentationFormat>Skjermfremvisning (4:3)</PresentationFormat>
  <Paragraphs>31</Paragraphs>
  <Slides>8</Slides>
  <Notes>8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Lysbildetitler</vt:lpstr>
      </vt:variant>
      <vt:variant>
        <vt:i4>8</vt:i4>
      </vt:variant>
    </vt:vector>
  </HeadingPairs>
  <TitlesOfParts>
    <vt:vector size="9" baseType="lpstr">
      <vt:lpstr>mn-1 (2)</vt:lpstr>
      <vt:lpstr>PowerPoint-presentasjon</vt:lpstr>
      <vt:lpstr> Dette emnet har</vt:lpstr>
      <vt:lpstr>PowerPoint-presentasjon</vt:lpstr>
      <vt:lpstr>PowerPoint-presentasjon</vt:lpstr>
      <vt:lpstr>PowerPoint-presentasjon</vt:lpstr>
      <vt:lpstr>Det blir gitt prøveeksamen  </vt:lpstr>
      <vt:lpstr>Spørsmål?</vt:lpstr>
      <vt:lpstr>Kontaktperson digital eksamen KI</vt:lpstr>
    </vt:vector>
  </TitlesOfParts>
  <Company>Universitetet i Oslo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Andreas Tandberg</dc:creator>
  <cp:lastModifiedBy>Lieu Duong</cp:lastModifiedBy>
  <cp:revision>251</cp:revision>
  <dcterms:created xsi:type="dcterms:W3CDTF">2015-09-12T10:03:17Z</dcterms:created>
  <dcterms:modified xsi:type="dcterms:W3CDTF">2017-03-14T13:39:03Z</dcterms:modified>
</cp:coreProperties>
</file>