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6" r:id="rId2"/>
    <p:sldId id="354" r:id="rId3"/>
    <p:sldId id="349" r:id="rId4"/>
    <p:sldId id="360" r:id="rId5"/>
    <p:sldId id="351" r:id="rId6"/>
    <p:sldId id="352" r:id="rId7"/>
    <p:sldId id="348" r:id="rId8"/>
    <p:sldId id="358" r:id="rId9"/>
    <p:sldId id="356" r:id="rId10"/>
    <p:sldId id="359" r:id="rId1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94633" autoAdjust="0"/>
  </p:normalViewPr>
  <p:slideViewPr>
    <p:cSldViewPr>
      <p:cViewPr>
        <p:scale>
          <a:sx n="96" d="100"/>
          <a:sy n="96" d="100"/>
        </p:scale>
        <p:origin x="-922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45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B37B4-C711-4029-A882-7138C2ADBE33}" type="datetimeFigureOut">
              <a:rPr lang="nb-NO" smtClean="0"/>
              <a:t>30.05.2017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DB44F-9D83-4354-88FE-74594F367E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788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628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7315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7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866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49" y="838200"/>
            <a:ext cx="1924051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838200"/>
            <a:ext cx="5619751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3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536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675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1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1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364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082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476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04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240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571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88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91D8BF-3E82-7E4C-B446-0AF4FCA7EB77}" type="slidenum">
              <a:rPr lang="nb-NO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5DFA19-1C4D-0644-95DA-3108DB084D20}" type="datetime1">
              <a:rPr lang="nb-NO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30.05.2017</a:t>
            </a:fld>
            <a:endParaRPr lang="nb-NO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31" name="Picture 10" descr="UiO_MatNat_A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1" y="228601"/>
            <a:ext cx="4948239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088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endParaRPr lang="nb-NO" dirty="0"/>
          </a:p>
        </p:txBody>
      </p:sp>
      <p:sp>
        <p:nvSpPr>
          <p:cNvPr id="15363" name="Subtitle 6"/>
          <p:cNvSpPr>
            <a:spLocks noGrp="1"/>
          </p:cNvSpPr>
          <p:nvPr>
            <p:ph type="subTitle" sz="quarter" idx="1"/>
          </p:nvPr>
        </p:nvSpPr>
        <p:spPr>
          <a:xfrm>
            <a:off x="1259632" y="2852936"/>
            <a:ext cx="7315200" cy="2325216"/>
          </a:xfrm>
        </p:spPr>
        <p:txBody>
          <a:bodyPr/>
          <a:lstStyle/>
          <a:p>
            <a:pPr algn="ctr" eaLnBrk="1" hangingPunct="1"/>
            <a:r>
              <a:rPr lang="nb-NO" sz="4800" dirty="0" smtClean="0">
                <a:latin typeface="Arial" charset="0"/>
                <a:ea typeface="Arial" charset="0"/>
                <a:cs typeface="Arial" charset="0"/>
              </a:rPr>
              <a:t>Informasjonsmøte digital eksamen </a:t>
            </a:r>
            <a:endParaRPr lang="nb-NO" sz="4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375" y="1309687"/>
            <a:ext cx="8477250" cy="4238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573016"/>
            <a:ext cx="90678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Digital håndtegning (Scantron)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Instruksjonsark ligger på pulten/ er vedlagt som PDF i aktuelle oppgaver.</a:t>
            </a:r>
            <a:endParaRPr lang="nb-NO" dirty="0"/>
          </a:p>
          <a:p>
            <a:r>
              <a:rPr lang="nb-NO" dirty="0" smtClean="0"/>
              <a:t>Les øvrig informasjon om digital håndtegning på forsiden av eksamenssettet.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644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-459432"/>
            <a:ext cx="5336667" cy="751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5696" y="-459432"/>
            <a:ext cx="5336667" cy="7512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564904"/>
            <a:ext cx="294322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1576387"/>
            <a:ext cx="9134475" cy="37052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4211960" y="3573016"/>
            <a:ext cx="1368152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2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88840"/>
            <a:ext cx="8658225" cy="26384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6732240" y="3645024"/>
            <a:ext cx="1944216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18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74" y="798989"/>
            <a:ext cx="4242548" cy="5939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59293" y="923278"/>
            <a:ext cx="3187084" cy="16246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5" y="1632829"/>
            <a:ext cx="8961875" cy="471364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588" y="3177766"/>
            <a:ext cx="181972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300" b="1" dirty="0" smtClean="0">
                <a:latin typeface="Bradley Hand ITC" panose="03070402050302030203" pitchFamily="66" charset="0"/>
              </a:rPr>
              <a:t>3 1 6 5 0 8 8</a:t>
            </a:r>
            <a:endParaRPr lang="nb-NO" sz="2300" b="1" dirty="0">
              <a:latin typeface="Bradley Hand ITC" panose="03070402050302030203" pitchFamily="66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72016" y="4381877"/>
            <a:ext cx="181069" cy="18106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6459" y="3902044"/>
            <a:ext cx="181069" cy="18106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51849" y="5106155"/>
            <a:ext cx="181069" cy="18106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96469" y="4870412"/>
            <a:ext cx="181069" cy="18106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131682" y="3666653"/>
            <a:ext cx="181069" cy="18106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376126" y="5585987"/>
            <a:ext cx="181069" cy="18106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620569" y="5585988"/>
            <a:ext cx="181069" cy="18106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7565" y="3177766"/>
            <a:ext cx="554190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300" b="1" dirty="0" smtClean="0">
                <a:latin typeface="Bradley Hand ITC" panose="03070402050302030203" pitchFamily="66" charset="0"/>
              </a:rPr>
              <a:t>13.01.17  KJM1100          15013                 8</a:t>
            </a:r>
            <a:endParaRPr lang="nb-NO" sz="23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07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309687"/>
            <a:ext cx="84772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375" y="1309687"/>
            <a:ext cx="8477250" cy="4238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3428999"/>
            <a:ext cx="86487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-1 (2)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43</Words>
  <Application>Microsoft Office PowerPoint</Application>
  <PresentationFormat>Skjermfremvisning (4:3)</PresentationFormat>
  <Paragraphs>6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mn-1 (2)</vt:lpstr>
      <vt:lpstr>PowerPoint-presentasjon</vt:lpstr>
      <vt:lpstr>Digital håndtegning (Scantron)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Tandberg</dc:creator>
  <cp:lastModifiedBy>Lieu Duong</cp:lastModifiedBy>
  <cp:revision>227</cp:revision>
  <dcterms:created xsi:type="dcterms:W3CDTF">2016-09-27T06:24:41Z</dcterms:created>
  <dcterms:modified xsi:type="dcterms:W3CDTF">2017-05-30T11:50:34Z</dcterms:modified>
</cp:coreProperties>
</file>