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E5B-72A4-0D4D-9048-DD35685A9199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08CE-AC13-B340-BE46-C178F9F0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5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E5B-72A4-0D4D-9048-DD35685A9199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08CE-AC13-B340-BE46-C178F9F0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5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E5B-72A4-0D4D-9048-DD35685A9199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08CE-AC13-B340-BE46-C178F9F0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E5B-72A4-0D4D-9048-DD35685A9199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08CE-AC13-B340-BE46-C178F9F0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6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E5B-72A4-0D4D-9048-DD35685A9199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08CE-AC13-B340-BE46-C178F9F0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5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E5B-72A4-0D4D-9048-DD35685A9199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08CE-AC13-B340-BE46-C178F9F0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4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E5B-72A4-0D4D-9048-DD35685A9199}" type="datetimeFigureOut">
              <a:rPr lang="en-US" smtClean="0"/>
              <a:t>3/28/17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08CE-AC13-B340-BE46-C178F9F0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2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E5B-72A4-0D4D-9048-DD35685A9199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08CE-AC13-B340-BE46-C178F9F0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9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E5B-72A4-0D4D-9048-DD35685A9199}" type="datetimeFigureOut">
              <a:rPr lang="en-US" smtClean="0"/>
              <a:t>3/28/17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08CE-AC13-B340-BE46-C178F9F0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E5B-72A4-0D4D-9048-DD35685A9199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08CE-AC13-B340-BE46-C178F9F0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6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E5B-72A4-0D4D-9048-DD35685A9199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008CE-AC13-B340-BE46-C178F9F0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3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EE5B-72A4-0D4D-9048-DD35685A9199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08CE-AC13-B340-BE46-C178F9F0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5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l0_1Usg2_00_Im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9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0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5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l0_1Usg2_00_Im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7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5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5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5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l0_1Usg2_00_Im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71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36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3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3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3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3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3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39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1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1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l0_1Usg2_00_Im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6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0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l0_1Usg2_00_Im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0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 Ayati</dc:creator>
  <cp:lastModifiedBy>Anis Ayati</cp:lastModifiedBy>
  <cp:revision>2</cp:revision>
  <dcterms:created xsi:type="dcterms:W3CDTF">2017-03-28T07:42:25Z</dcterms:created>
  <dcterms:modified xsi:type="dcterms:W3CDTF">2017-03-28T07:51:45Z</dcterms:modified>
</cp:coreProperties>
</file>