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058E8-CA01-4E64-97D5-E9F52E2DF92B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6D68-6B1A-4AC5-8B25-68AC180193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A1B5-B41B-4705-990D-4EB99650B337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CE79-7932-41B6-BF90-9954120788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271A-D8EE-45EB-B47B-865D70830306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1106-0033-4FBD-B14C-66097CFEF1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C4310-B826-4F25-9894-14D7905C6AC2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50B3-20B0-4CCB-B7CC-EFACBC8962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051D-43C3-4E4A-BD67-196D1B380B5A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7CA70-E378-4B50-A737-839CA4AFC9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41569-EB25-4CBD-BD25-F7E808A17EC6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0957C-049A-435B-B8C1-E675E9A18C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394C-9907-41B4-B906-6D04A80CF951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002E-078A-4941-8CD0-F577E794CD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BF27-C488-47EC-9450-640835CB0A6F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6D6B7-550E-49E6-A5C2-8935B26C8F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F2EC4-3EC6-4851-971D-6E7250F2ACED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BEA31-6A1C-4752-9E85-D526EC6DD1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6B355-FBBD-4CE7-B076-781FE0307E4E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10C7-9D3D-4723-88F6-67A3769891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DAC4-2580-40F7-AA58-246ECF52B4BF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2474-F9AA-4146-8914-FD72904DD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GB" smtClean="0"/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F26D05-C122-4CAE-93AD-62B762AFED3F}" type="datetimeFigureOut">
              <a:rPr lang="en-US"/>
              <a:pPr>
                <a:defRPr/>
              </a:pPr>
              <a:t>9/11/2009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50B02C-4CAA-4032-86B3-011BE0B66F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Vejledningsetik og forskerens samfundsansvar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Søren</a:t>
            </a:r>
            <a:r>
              <a:rPr lang="en-GB" dirty="0" smtClean="0"/>
              <a:t> Holm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rundet rektangel 23"/>
          <p:cNvSpPr/>
          <p:nvPr/>
        </p:nvSpPr>
        <p:spPr>
          <a:xfrm>
            <a:off x="785813" y="3143250"/>
            <a:ext cx="7786687" cy="1571625"/>
          </a:xfrm>
          <a:prstGeom prst="round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Kompliceret</a:t>
            </a:r>
            <a:r>
              <a:rPr lang="en-GB" dirty="0" smtClean="0"/>
              <a:t> </a:t>
            </a:r>
            <a:r>
              <a:rPr lang="en-GB" dirty="0" err="1" smtClean="0"/>
              <a:t>forhold</a:t>
            </a:r>
            <a:r>
              <a:rPr lang="en-GB" dirty="0" smtClean="0"/>
              <a:t> </a:t>
            </a:r>
            <a:r>
              <a:rPr lang="en-GB" dirty="0" err="1" smtClean="0"/>
              <a:t>mellem</a:t>
            </a:r>
            <a:r>
              <a:rPr lang="en-GB" dirty="0" smtClean="0"/>
              <a:t> </a:t>
            </a:r>
            <a:r>
              <a:rPr lang="en-GB" dirty="0" err="1" smtClean="0"/>
              <a:t>vejleder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doktoranden</a:t>
            </a:r>
            <a:endParaRPr lang="en-GB" dirty="0"/>
          </a:p>
        </p:txBody>
      </p:sp>
      <p:sp>
        <p:nvSpPr>
          <p:cNvPr id="1433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smtClean="0"/>
          </a:p>
        </p:txBody>
      </p:sp>
      <p:sp>
        <p:nvSpPr>
          <p:cNvPr id="4" name="Ellipse 3"/>
          <p:cNvSpPr/>
          <p:nvPr/>
        </p:nvSpPr>
        <p:spPr>
          <a:xfrm>
            <a:off x="1214438" y="3286125"/>
            <a:ext cx="2143125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Vejleder</a:t>
            </a:r>
            <a:endParaRPr lang="en-GB" dirty="0"/>
          </a:p>
        </p:txBody>
      </p:sp>
      <p:sp>
        <p:nvSpPr>
          <p:cNvPr id="5" name="Ellipse 4"/>
          <p:cNvSpPr/>
          <p:nvPr/>
        </p:nvSpPr>
        <p:spPr>
          <a:xfrm>
            <a:off x="6000750" y="3214688"/>
            <a:ext cx="2143125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Doktorant</a:t>
            </a:r>
            <a:endParaRPr lang="en-GB" dirty="0"/>
          </a:p>
        </p:txBody>
      </p:sp>
      <p:sp>
        <p:nvSpPr>
          <p:cNvPr id="6" name="Rektangel 5"/>
          <p:cNvSpPr/>
          <p:nvPr/>
        </p:nvSpPr>
        <p:spPr>
          <a:xfrm>
            <a:off x="3214688" y="4929188"/>
            <a:ext cx="25003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Kolleger</a:t>
            </a:r>
            <a:r>
              <a:rPr lang="en-GB" dirty="0"/>
              <a:t>, </a:t>
            </a:r>
            <a:r>
              <a:rPr lang="en-GB" dirty="0" err="1"/>
              <a:t>omverden</a:t>
            </a:r>
            <a:endParaRPr lang="en-GB" dirty="0"/>
          </a:p>
        </p:txBody>
      </p:sp>
      <p:sp>
        <p:nvSpPr>
          <p:cNvPr id="9" name="Rektangel 8"/>
          <p:cNvSpPr/>
          <p:nvPr/>
        </p:nvSpPr>
        <p:spPr>
          <a:xfrm>
            <a:off x="3286125" y="1785938"/>
            <a:ext cx="2357438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Universitet</a:t>
            </a:r>
            <a:endParaRPr lang="en-GB" dirty="0"/>
          </a:p>
        </p:txBody>
      </p:sp>
      <p:cxnSp>
        <p:nvCxnSpPr>
          <p:cNvPr id="11" name="Lige pilforbindelse 10"/>
          <p:cNvCxnSpPr>
            <a:stCxn id="4" idx="6"/>
            <a:endCxn id="5" idx="2"/>
          </p:cNvCxnSpPr>
          <p:nvPr/>
        </p:nvCxnSpPr>
        <p:spPr>
          <a:xfrm flipV="1">
            <a:off x="3357563" y="3894138"/>
            <a:ext cx="2643187" cy="71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9" idx="2"/>
          </p:cNvCxnSpPr>
          <p:nvPr/>
        </p:nvCxnSpPr>
        <p:spPr>
          <a:xfrm rot="10800000">
            <a:off x="4465638" y="2786063"/>
            <a:ext cx="1463675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>
            <a:stCxn id="4" idx="6"/>
            <a:endCxn id="9" idx="2"/>
          </p:cNvCxnSpPr>
          <p:nvPr/>
        </p:nvCxnSpPr>
        <p:spPr>
          <a:xfrm flipV="1">
            <a:off x="3357563" y="2786063"/>
            <a:ext cx="1106487" cy="1179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>
            <a:stCxn id="4" idx="6"/>
            <a:endCxn id="6" idx="0"/>
          </p:cNvCxnSpPr>
          <p:nvPr/>
        </p:nvCxnSpPr>
        <p:spPr>
          <a:xfrm>
            <a:off x="3357563" y="3965575"/>
            <a:ext cx="1106487" cy="9636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>
            <a:endCxn id="6" idx="0"/>
          </p:cNvCxnSpPr>
          <p:nvPr/>
        </p:nvCxnSpPr>
        <p:spPr>
          <a:xfrm rot="10800000" flipV="1">
            <a:off x="4465638" y="3857625"/>
            <a:ext cx="1463675" cy="10715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Rimelige forventninger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Hovedprincip</a:t>
            </a:r>
            <a:r>
              <a:rPr lang="en-GB" dirty="0" smtClean="0"/>
              <a:t>: </a:t>
            </a:r>
            <a:r>
              <a:rPr lang="en-GB" dirty="0" err="1" smtClean="0"/>
              <a:t>Vejledning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doktorantens</a:t>
            </a:r>
            <a:r>
              <a:rPr lang="en-GB" dirty="0" smtClean="0"/>
              <a:t> </a:t>
            </a:r>
            <a:r>
              <a:rPr lang="en-GB" dirty="0" err="1" smtClean="0"/>
              <a:t>interesse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doktoranten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Tilgængelighed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Tid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Forberedelse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Konkret</a:t>
            </a:r>
            <a:r>
              <a:rPr lang="en-GB" dirty="0" smtClean="0"/>
              <a:t> </a:t>
            </a:r>
            <a:r>
              <a:rPr lang="en-GB" dirty="0" err="1" smtClean="0"/>
              <a:t>vejledning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relation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projektet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Vejledning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relation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fremtidig</a:t>
            </a:r>
            <a:r>
              <a:rPr lang="en-GB" dirty="0" smtClean="0"/>
              <a:t> </a:t>
            </a:r>
            <a:r>
              <a:rPr lang="en-GB" dirty="0" err="1" smtClean="0"/>
              <a:t>karriere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vejlederen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Tid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Forberedelse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Lydhørhed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Rimelig</a:t>
            </a:r>
            <a:r>
              <a:rPr lang="en-GB" dirty="0" smtClean="0"/>
              <a:t> </a:t>
            </a:r>
            <a:r>
              <a:rPr lang="en-GB" dirty="0" err="1" smtClean="0"/>
              <a:t>brug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fælles</a:t>
            </a:r>
            <a:r>
              <a:rPr lang="en-GB" dirty="0" smtClean="0"/>
              <a:t> </a:t>
            </a:r>
            <a:r>
              <a:rPr lang="en-GB" dirty="0" err="1" smtClean="0"/>
              <a:t>ressourcer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Potentielle</a:t>
            </a:r>
            <a:r>
              <a:rPr lang="en-GB" dirty="0" smtClean="0"/>
              <a:t> </a:t>
            </a:r>
            <a:r>
              <a:rPr lang="en-GB" dirty="0" err="1" smtClean="0"/>
              <a:t>interessekonflikter</a:t>
            </a:r>
            <a:r>
              <a:rPr lang="en-GB" dirty="0" smtClean="0"/>
              <a:t> </a:t>
            </a:r>
            <a:r>
              <a:rPr lang="en-GB" dirty="0" err="1" smtClean="0"/>
              <a:t>mellem</a:t>
            </a:r>
            <a:r>
              <a:rPr lang="en-GB" dirty="0" smtClean="0"/>
              <a:t> </a:t>
            </a:r>
            <a:r>
              <a:rPr lang="en-GB" dirty="0" err="1" smtClean="0"/>
              <a:t>vejleder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doktorant</a:t>
            </a:r>
            <a:endParaRPr lang="en-GB" dirty="0"/>
          </a:p>
        </p:txBody>
      </p:sp>
      <p:sp>
        <p:nvSpPr>
          <p:cNvPr id="1638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‘Ejerskab’ til idéer og resultater</a:t>
            </a:r>
          </a:p>
          <a:p>
            <a:r>
              <a:rPr lang="en-GB" smtClean="0"/>
              <a:t>Publikation</a:t>
            </a:r>
          </a:p>
          <a:p>
            <a:r>
              <a:rPr lang="en-GB" smtClean="0"/>
              <a:t>Afvejning af interesser i store forskningsgrupper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Forskerens samfundsansvar</a:t>
            </a:r>
          </a:p>
        </p:txBody>
      </p:sp>
      <p:sp>
        <p:nvSpPr>
          <p:cNvPr id="1741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Ansvar for:</a:t>
            </a:r>
          </a:p>
          <a:p>
            <a:r>
              <a:rPr lang="en-GB" smtClean="0"/>
              <a:t>Brug af fælles ressourcer</a:t>
            </a:r>
          </a:p>
          <a:p>
            <a:endParaRPr lang="en-GB" smtClean="0"/>
          </a:p>
          <a:p>
            <a:r>
              <a:rPr lang="en-GB" smtClean="0"/>
              <a:t>Formidling af viden</a:t>
            </a:r>
          </a:p>
          <a:p>
            <a:endParaRPr lang="en-GB" smtClean="0"/>
          </a:p>
          <a:p>
            <a:r>
              <a:rPr lang="en-GB" smtClean="0"/>
              <a:t>Brug af viden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Formidling af viden</a:t>
            </a:r>
          </a:p>
        </p:txBody>
      </p:sp>
      <p:sp>
        <p:nvSpPr>
          <p:cNvPr id="18434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Egen formidling</a:t>
            </a:r>
          </a:p>
          <a:p>
            <a:pPr lvl="1"/>
            <a:r>
              <a:rPr lang="en-GB" smtClean="0"/>
              <a:t>Ærlighed / bias / løgn</a:t>
            </a:r>
          </a:p>
          <a:p>
            <a:r>
              <a:rPr lang="en-GB" smtClean="0"/>
              <a:t>Intervention i den offentlige debat</a:t>
            </a:r>
          </a:p>
          <a:p>
            <a:pPr lvl="1"/>
            <a:r>
              <a:rPr lang="en-GB" smtClean="0"/>
              <a:t>Korrigering af falske opfattelser?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Ansvar for brug af viden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Intenderet</a:t>
            </a:r>
            <a:r>
              <a:rPr lang="en-GB" dirty="0" smtClean="0"/>
              <a:t> </a:t>
            </a:r>
            <a:r>
              <a:rPr lang="en-GB" dirty="0" err="1" smtClean="0"/>
              <a:t>brug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Ikke-intenderet</a:t>
            </a:r>
            <a:r>
              <a:rPr lang="en-GB" dirty="0" smtClean="0"/>
              <a:t> </a:t>
            </a:r>
            <a:r>
              <a:rPr lang="en-GB" dirty="0" err="1" smtClean="0"/>
              <a:t>brug</a:t>
            </a: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err="1" smtClean="0"/>
              <a:t>Forudsigelig</a:t>
            </a: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err="1" smtClean="0"/>
              <a:t>Uforudsigelig</a:t>
            </a: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‘Dual use’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Egen</a:t>
            </a:r>
            <a:r>
              <a:rPr lang="en-GB" dirty="0" smtClean="0"/>
              <a:t> </a:t>
            </a:r>
            <a:r>
              <a:rPr lang="en-GB" dirty="0" err="1" smtClean="0"/>
              <a:t>brug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Andres </a:t>
            </a:r>
            <a:r>
              <a:rPr lang="en-GB" dirty="0" err="1" smtClean="0"/>
              <a:t>brug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Bestilt</a:t>
            </a:r>
            <a:r>
              <a:rPr lang="en-GB" dirty="0" smtClean="0"/>
              <a:t> </a:t>
            </a:r>
            <a:r>
              <a:rPr lang="en-GB" dirty="0" err="1" smtClean="0"/>
              <a:t>forskning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119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Kontortema</vt:lpstr>
      <vt:lpstr>Vejledningsetik og forskerens samfundsansvar</vt:lpstr>
      <vt:lpstr>Kompliceret forhold mellem vejleder og doktoranden</vt:lpstr>
      <vt:lpstr>Rimelige forventninger</vt:lpstr>
      <vt:lpstr>Potentielle interessekonflikter mellem vejleder og doktorant</vt:lpstr>
      <vt:lpstr>Forskerens samfundsansvar</vt:lpstr>
      <vt:lpstr>Formidling af viden</vt:lpstr>
      <vt:lpstr>Ansvar for brug af viden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Vejledningsetik og forskerens samfundsansvar</dc:title>
  <dc:creator>sh</dc:creator>
  <cp:lastModifiedBy>synnevo</cp:lastModifiedBy>
  <cp:revision>10</cp:revision>
  <dcterms:created xsi:type="dcterms:W3CDTF">2009-09-09T12:55:04Z</dcterms:created>
  <dcterms:modified xsi:type="dcterms:W3CDTF">2009-09-11T10:16:25Z</dcterms:modified>
</cp:coreProperties>
</file>