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sldIdLst>
    <p:sldId id="301" r:id="rId2"/>
    <p:sldId id="313" r:id="rId3"/>
    <p:sldId id="302" r:id="rId4"/>
    <p:sldId id="303" r:id="rId5"/>
    <p:sldId id="311" r:id="rId6"/>
    <p:sldId id="312" r:id="rId7"/>
    <p:sldId id="304" r:id="rId8"/>
    <p:sldId id="305" r:id="rId9"/>
    <p:sldId id="306" r:id="rId10"/>
    <p:sldId id="307" r:id="rId11"/>
    <p:sldId id="308" r:id="rId12"/>
    <p:sldId id="309" r:id="rId13"/>
    <p:sldId id="31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20" autoAdjust="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3E925-BA38-4BA7-8217-D80AB782BA99}" type="datetimeFigureOut">
              <a:rPr lang="nb-NO" smtClean="0"/>
              <a:pPr/>
              <a:t>10.02.2014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B4B95-2B1A-4A1C-9FAE-ACE4AB87DD4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9682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>
            <a:lum/>
          </a:blip>
          <a:srcRect/>
          <a:stretch>
            <a:fillRect l="1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743200"/>
            <a:ext cx="830580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305800" cy="15240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3" cstate="print"/>
          <a:srcRect l="4347" r="8696" b="2486"/>
          <a:stretch>
            <a:fillRect/>
          </a:stretch>
        </p:blipFill>
        <p:spPr bwMode="auto">
          <a:xfrm>
            <a:off x="7543800" y="125413"/>
            <a:ext cx="15240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Department of Economics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Department of Economics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76950" y="838200"/>
            <a:ext cx="19240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838200"/>
            <a:ext cx="56197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Department of Economics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Department of Economics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37719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29100" y="2209800"/>
            <a:ext cx="37719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Department of Economics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Department of Economics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Department of Economics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Department of Economics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Department of Economics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Department of Economics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209800"/>
            <a:ext cx="769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8382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77000" y="125413"/>
            <a:ext cx="17526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C541799-80EB-450F-98AA-94F990E4BDFE}" type="datetime1">
              <a:rPr lang="en-US" noProof="0" smtClean="0"/>
              <a:pPr/>
              <a:t>2/10/2014</a:t>
            </a:fld>
            <a:endParaRPr lang="en-US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Department of Economics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590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AA4CAE0-EAE0-4206-85DD-4EC6BAA4EB4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Getting a supervisor </a:t>
            </a:r>
            <a:br>
              <a:rPr lang="en-US" smtClean="0"/>
            </a:br>
            <a:r>
              <a:rPr lang="en-US" smtClean="0"/>
              <a:t>and defining your topic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nb-NO" dirty="0" smtClean="0">
                <a:solidFill>
                  <a:srgbClr val="898989"/>
                </a:solidFill>
              </a:rPr>
              <a:t>Kjell Arne Brekke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/>
            <a:r>
              <a:rPr lang="en-US" dirty="0" smtClean="0"/>
              <a:t>Your topic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859216" cy="5001419"/>
          </a:xfrm>
        </p:spPr>
        <p:txBody>
          <a:bodyPr/>
          <a:lstStyle/>
          <a:p>
            <a:pPr eaLnBrk="1" hangingPunct="1"/>
            <a:r>
              <a:rPr lang="en-US" dirty="0" smtClean="0"/>
              <a:t>Read newspaper</a:t>
            </a:r>
          </a:p>
          <a:p>
            <a:pPr lvl="1" eaLnBrk="1" hangingPunct="1"/>
            <a:r>
              <a:rPr lang="en-US" dirty="0" err="1" smtClean="0"/>
              <a:t>Aftenposten</a:t>
            </a:r>
            <a:r>
              <a:rPr lang="en-US" dirty="0" smtClean="0"/>
              <a:t> today (from last year): </a:t>
            </a:r>
          </a:p>
          <a:p>
            <a:pPr lvl="2"/>
            <a:r>
              <a:rPr lang="en-US" dirty="0" smtClean="0"/>
              <a:t>A special issue on future economic development</a:t>
            </a:r>
          </a:p>
          <a:p>
            <a:pPr lvl="2"/>
            <a:r>
              <a:rPr lang="en-US" dirty="0" smtClean="0"/>
              <a:t>Our children will be much richer than we are.</a:t>
            </a:r>
          </a:p>
          <a:p>
            <a:pPr lvl="2"/>
            <a:r>
              <a:rPr lang="en-US" dirty="0" smtClean="0"/>
              <a:t>Future growth rate is important e.g. in integrated climate assessment models. What are the basis for the assumed growth?</a:t>
            </a:r>
          </a:p>
          <a:p>
            <a:pPr lvl="2"/>
            <a:r>
              <a:rPr lang="en-US" dirty="0" smtClean="0"/>
              <a:t>Randers presents an forecast of lower growth since services are a larger share of GDP, with less potential for TFP-growth. </a:t>
            </a:r>
          </a:p>
          <a:p>
            <a:pPr lvl="1"/>
            <a:r>
              <a:rPr lang="en-US" dirty="0" smtClean="0"/>
              <a:t>Don’t think too large:</a:t>
            </a:r>
          </a:p>
          <a:p>
            <a:pPr lvl="2"/>
            <a:r>
              <a:rPr lang="en-US" dirty="0" smtClean="0"/>
              <a:t>Crisis in the Euro-zone in newspaper every day, but don’t expect to solve the crisis in your master thesis..</a:t>
            </a:r>
          </a:p>
          <a:p>
            <a:r>
              <a:rPr lang="en-US" dirty="0" smtClean="0"/>
              <a:t>See existing thesis at:  duo.uio.no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time until October 15th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possible, meet with the supervisor before summer</a:t>
            </a:r>
          </a:p>
          <a:p>
            <a:pPr eaLnBrk="1" hangingPunct="1"/>
            <a:r>
              <a:rPr lang="en-US" dirty="0" smtClean="0"/>
              <a:t>In collaboration with the supervisor you should work out a plan for the thesis</a:t>
            </a:r>
          </a:p>
          <a:p>
            <a:pPr lvl="1" eaLnBrk="1" hangingPunct="1"/>
            <a:r>
              <a:rPr lang="en-US" dirty="0" smtClean="0"/>
              <a:t>Details on the plan next page</a:t>
            </a:r>
          </a:p>
          <a:p>
            <a:pPr eaLnBrk="1" hangingPunct="1"/>
            <a:r>
              <a:rPr lang="en-US" dirty="0" smtClean="0"/>
              <a:t>The plan has to be approved</a:t>
            </a:r>
          </a:p>
          <a:p>
            <a:pPr lvl="1" eaLnBrk="1" hangingPunct="1"/>
            <a:r>
              <a:rPr lang="en-US" dirty="0" smtClean="0"/>
              <a:t>If revisions are needed a new deadline will be given</a:t>
            </a:r>
          </a:p>
          <a:p>
            <a:pPr lvl="1" eaLnBrk="1" hangingPunct="1"/>
            <a:r>
              <a:rPr lang="en-US" dirty="0" smtClean="0"/>
              <a:t>Deadline not yet set, but likely late November.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7696200" cy="1152128"/>
          </a:xfrm>
        </p:spPr>
        <p:txBody>
          <a:bodyPr/>
          <a:lstStyle/>
          <a:p>
            <a:pPr eaLnBrk="1" hangingPunct="1"/>
            <a:r>
              <a:rPr lang="en-US" dirty="0" smtClean="0"/>
              <a:t>The Project plan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1556792"/>
            <a:ext cx="7696200" cy="48440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A detailed plan for the entire thesis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The chapters of the thesis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You should have verified that data are available, and in what form.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The plan must specify methods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What do we currently know, and what is your contribution. </a:t>
            </a:r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More information will be made available online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After the project plan is approved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main work on the master thesis is expected to be the spring 2013. </a:t>
            </a:r>
          </a:p>
          <a:p>
            <a:pPr eaLnBrk="1" hangingPunct="1"/>
            <a:r>
              <a:rPr lang="en-US" dirty="0" smtClean="0"/>
              <a:t>The project plan should give you a clear direction for how to approach the problems</a:t>
            </a:r>
          </a:p>
          <a:p>
            <a:pPr lvl="1" eaLnBrk="1" hangingPunct="1"/>
            <a:r>
              <a:rPr lang="en-US" smtClean="0"/>
              <a:t>Research is unpredictable</a:t>
            </a:r>
            <a:r>
              <a:rPr lang="en-US" dirty="0" smtClean="0"/>
              <a:t>, so plans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696200" cy="1143000"/>
          </a:xfrm>
        </p:spPr>
        <p:txBody>
          <a:bodyPr/>
          <a:lstStyle/>
          <a:p>
            <a:r>
              <a:rPr lang="nb-NO" dirty="0" err="1" smtClean="0"/>
              <a:t>Schedule</a:t>
            </a:r>
            <a:r>
              <a:rPr lang="nb-NO" dirty="0" smtClean="0"/>
              <a:t> </a:t>
            </a:r>
            <a:r>
              <a:rPr lang="nb-NO" dirty="0" err="1" smtClean="0"/>
              <a:t>today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7605464" cy="4627984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nb-NO" dirty="0" smtClean="0"/>
              <a:t>16:15</a:t>
            </a:r>
            <a:r>
              <a:rPr lang="nb-NO" dirty="0"/>
              <a:t>    </a:t>
            </a:r>
            <a:r>
              <a:rPr lang="nb-NO" dirty="0" smtClean="0"/>
              <a:t>General </a:t>
            </a:r>
            <a:r>
              <a:rPr lang="nb-NO" dirty="0" err="1" smtClean="0"/>
              <a:t>information</a:t>
            </a:r>
            <a:r>
              <a:rPr lang="nb-NO" dirty="0" smtClean="0"/>
              <a:t> </a:t>
            </a: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16:30</a:t>
            </a:r>
            <a:r>
              <a:rPr lang="nb-NO" dirty="0"/>
              <a:t>    </a:t>
            </a:r>
            <a:r>
              <a:rPr lang="nb-NO" dirty="0" smtClean="0"/>
              <a:t>NINA                       / ESOP</a:t>
            </a: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16:45</a:t>
            </a:r>
            <a:r>
              <a:rPr lang="nb-NO" dirty="0"/>
              <a:t>    </a:t>
            </a:r>
            <a:r>
              <a:rPr lang="nb-NO" dirty="0" smtClean="0"/>
              <a:t>Vitenskapsbutikken / </a:t>
            </a:r>
            <a:r>
              <a:rPr lang="nb-NO" dirty="0" err="1" smtClean="0"/>
              <a:t>Alessia</a:t>
            </a:r>
            <a:r>
              <a:rPr lang="nb-NO" dirty="0" smtClean="0"/>
              <a:t> Russo 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17:00  </a:t>
            </a:r>
            <a:r>
              <a:rPr lang="nb-NO" dirty="0"/>
              <a:t>   </a:t>
            </a:r>
            <a:r>
              <a:rPr lang="nb-NO" dirty="0" smtClean="0"/>
              <a:t>Break </a:t>
            </a:r>
            <a:r>
              <a:rPr lang="nb-NO" dirty="0"/>
              <a:t/>
            </a:r>
            <a:br>
              <a:rPr lang="nb-NO" dirty="0"/>
            </a:br>
            <a:endParaRPr lang="nb-NO" dirty="0" smtClean="0"/>
          </a:p>
          <a:p>
            <a:pPr marL="0" indent="0">
              <a:spcAft>
                <a:spcPts val="1800"/>
              </a:spcAft>
              <a:buNone/>
            </a:pPr>
            <a:r>
              <a:rPr lang="nb-NO" dirty="0" smtClean="0"/>
              <a:t>17:05 </a:t>
            </a:r>
            <a:r>
              <a:rPr lang="nb-NO" dirty="0"/>
              <a:t>   </a:t>
            </a:r>
            <a:r>
              <a:rPr lang="nb-NO" dirty="0" smtClean="0"/>
              <a:t>Dep. </a:t>
            </a:r>
            <a:r>
              <a:rPr lang="nb-NO" dirty="0" err="1" smtClean="0"/>
              <a:t>Economics</a:t>
            </a:r>
            <a:r>
              <a:rPr lang="nb-NO" dirty="0" smtClean="0"/>
              <a:t>    /  OFS</a:t>
            </a: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17:20</a:t>
            </a:r>
            <a:r>
              <a:rPr lang="nb-NO" dirty="0"/>
              <a:t>    SSB </a:t>
            </a:r>
            <a:r>
              <a:rPr lang="nb-NO" dirty="0" smtClean="0"/>
              <a:t>                      / CREE</a:t>
            </a: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17:35</a:t>
            </a:r>
            <a:r>
              <a:rPr lang="nb-NO" dirty="0"/>
              <a:t>    </a:t>
            </a:r>
            <a:r>
              <a:rPr lang="nb-NO" dirty="0" smtClean="0"/>
              <a:t>Frisch                     / Telenor </a:t>
            </a: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17:50</a:t>
            </a:r>
            <a:r>
              <a:rPr lang="nb-NO" dirty="0"/>
              <a:t>    </a:t>
            </a:r>
            <a:r>
              <a:rPr lang="nb-NO" dirty="0" smtClean="0"/>
              <a:t>NIBR                      / NUPI </a:t>
            </a:r>
            <a:r>
              <a:rPr lang="nb-NO" dirty="0"/>
              <a:t/>
            </a:r>
            <a:br>
              <a:rPr lang="nb-NO" dirty="0"/>
            </a:br>
            <a:endParaRPr lang="nb-NO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Department of Economics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011616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February 6th, 2014, this meeting</a:t>
            </a:r>
          </a:p>
          <a:p>
            <a:pPr eaLnBrk="1" hangingPunct="1"/>
            <a:r>
              <a:rPr lang="en-US" dirty="0" smtClean="0"/>
              <a:t>March 1st, 2014: Deadline for suggestions</a:t>
            </a:r>
          </a:p>
          <a:p>
            <a:pPr eaLnBrk="1" hangingPunct="1"/>
            <a:r>
              <a:rPr lang="en-US" dirty="0" smtClean="0"/>
              <a:t>Hopefully by April, 2014: Supervisor appointed</a:t>
            </a:r>
          </a:p>
          <a:p>
            <a:pPr eaLnBrk="1" hangingPunct="1"/>
            <a:r>
              <a:rPr lang="en-US" dirty="0" smtClean="0"/>
              <a:t>15. October, 2014: A plan for the master thesis</a:t>
            </a:r>
          </a:p>
          <a:p>
            <a:pPr eaLnBrk="1" hangingPunct="1"/>
            <a:r>
              <a:rPr lang="en-US" dirty="0" smtClean="0"/>
              <a:t>May 2015: Deadline for final thesis.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Suggestions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Suggestions are not mandatory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But you have an opportunity to influence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What can you suggest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Problem you want to write about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Subject area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Wide like: Macroeconomics, Econometrics, Micro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Narrow : Climate change, Pension system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Supervisor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You may make a deal with the supervisor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Or just suggest one and hope that works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32656"/>
            <a:ext cx="7696200" cy="936104"/>
          </a:xfrm>
        </p:spPr>
        <p:txBody>
          <a:bodyPr/>
          <a:lstStyle/>
          <a:p>
            <a:r>
              <a:rPr lang="en-US" dirty="0" smtClean="0"/>
              <a:t>Research at the department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484784"/>
            <a:ext cx="3771900" cy="4916016"/>
          </a:xfrm>
        </p:spPr>
        <p:txBody>
          <a:bodyPr/>
          <a:lstStyle/>
          <a:p>
            <a:r>
              <a:rPr lang="en-US" dirty="0" smtClean="0"/>
              <a:t>Demography</a:t>
            </a:r>
          </a:p>
          <a:p>
            <a:r>
              <a:rPr lang="en-US" dirty="0" smtClean="0"/>
              <a:t>Econometrics</a:t>
            </a:r>
          </a:p>
          <a:p>
            <a:r>
              <a:rPr lang="en-US" dirty="0" smtClean="0"/>
              <a:t>Behavioral Economics Information and Strategies </a:t>
            </a:r>
          </a:p>
          <a:p>
            <a:r>
              <a:rPr lang="nb-NO" dirty="0" err="1" smtClean="0"/>
              <a:t>Economics</a:t>
            </a:r>
            <a:endParaRPr lang="nb-NO" dirty="0" smtClean="0"/>
          </a:p>
          <a:p>
            <a:r>
              <a:rPr lang="nb-NO" dirty="0" err="1" smtClean="0"/>
              <a:t>Economic</a:t>
            </a:r>
            <a:r>
              <a:rPr lang="nb-NO" dirty="0" smtClean="0"/>
              <a:t> Policy </a:t>
            </a:r>
          </a:p>
          <a:p>
            <a:r>
              <a:rPr lang="nb-NO" dirty="0" err="1" smtClean="0"/>
              <a:t>Growth</a:t>
            </a:r>
            <a:r>
              <a:rPr lang="nb-NO" dirty="0" smtClean="0"/>
              <a:t> and </a:t>
            </a:r>
            <a:r>
              <a:rPr lang="nb-NO" dirty="0" err="1" smtClean="0"/>
              <a:t>Development</a:t>
            </a:r>
            <a:r>
              <a:rPr lang="nb-NO" dirty="0" smtClean="0"/>
              <a:t> 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29100" y="1484784"/>
            <a:ext cx="3771900" cy="4916016"/>
          </a:xfrm>
        </p:spPr>
        <p:txBody>
          <a:bodyPr/>
          <a:lstStyle/>
          <a:p>
            <a:r>
              <a:rPr lang="nb-NO" dirty="0" err="1" smtClean="0"/>
              <a:t>Income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> and </a:t>
            </a:r>
            <a:r>
              <a:rPr lang="nb-NO" dirty="0" err="1" smtClean="0"/>
              <a:t>Welfare</a:t>
            </a:r>
            <a:r>
              <a:rPr lang="nb-NO" dirty="0" smtClean="0"/>
              <a:t> </a:t>
            </a:r>
          </a:p>
          <a:p>
            <a:r>
              <a:rPr lang="nb-NO" dirty="0" smtClean="0"/>
              <a:t>Industry Markets and </a:t>
            </a:r>
            <a:r>
              <a:rPr lang="nb-NO" dirty="0" err="1" smtClean="0"/>
              <a:t>Competition</a:t>
            </a:r>
            <a:r>
              <a:rPr lang="nb-NO" dirty="0" smtClean="0"/>
              <a:t> </a:t>
            </a:r>
          </a:p>
          <a:p>
            <a:r>
              <a:rPr lang="nb-NO" dirty="0" smtClean="0"/>
              <a:t>International </a:t>
            </a:r>
            <a:r>
              <a:rPr lang="nb-NO" dirty="0" err="1" smtClean="0"/>
              <a:t>Economics</a:t>
            </a:r>
            <a:r>
              <a:rPr lang="nb-NO" dirty="0" smtClean="0"/>
              <a:t> </a:t>
            </a:r>
          </a:p>
          <a:p>
            <a:r>
              <a:rPr lang="nb-NO" dirty="0" smtClean="0"/>
              <a:t>Money Credit and Finance </a:t>
            </a:r>
          </a:p>
          <a:p>
            <a:r>
              <a:rPr lang="nb-NO" dirty="0" smtClean="0"/>
              <a:t>Resources Energy and </a:t>
            </a:r>
            <a:r>
              <a:rPr lang="nb-NO" dirty="0" err="1" smtClean="0"/>
              <a:t>Environment</a:t>
            </a:r>
            <a:r>
              <a:rPr lang="nb-NO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details available </a:t>
            </a:r>
            <a:br>
              <a:rPr lang="en-US" dirty="0" smtClean="0"/>
            </a:br>
            <a:r>
              <a:rPr lang="en-US" dirty="0" smtClean="0"/>
              <a:t>Demography as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/>
              <a:t>Why do Norwegian women give birth to fewer children today than what they did a few decades ago?</a:t>
            </a:r>
          </a:p>
          <a:p>
            <a:r>
              <a:rPr lang="en-US" dirty="0"/>
              <a:t>Why is the number of children even lower in most other developed countries?</a:t>
            </a:r>
          </a:p>
          <a:p>
            <a:r>
              <a:rPr lang="en-US" dirty="0"/>
              <a:t>Do married people live longer than unmarried?</a:t>
            </a:r>
          </a:p>
          <a:p>
            <a:r>
              <a:rPr lang="en-US" dirty="0"/>
              <a:t>Is education and income a strong determinant of people’s life expectancy?</a:t>
            </a:r>
          </a:p>
          <a:p>
            <a:r>
              <a:rPr lang="en-US" dirty="0"/>
              <a:t>Does the high rate in population growth in developing countries hamper economic growth, and what are the consequences of this for the environment?</a:t>
            </a:r>
          </a:p>
          <a:p>
            <a:r>
              <a:rPr lang="en-US" dirty="0"/>
              <a:t>What measures should be taken in order to limit population growth in these parts of the world?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7696200" cy="1143000"/>
          </a:xfrm>
        </p:spPr>
        <p:txBody>
          <a:bodyPr/>
          <a:lstStyle/>
          <a:p>
            <a:r>
              <a:rPr lang="en-US" sz="3200" dirty="0" smtClean="0"/>
              <a:t>I can not promise to satisfy all wishes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Too many may want the same supervisor</a:t>
            </a:r>
          </a:p>
          <a:p>
            <a:pPr lvl="1" eaLnBrk="1" hangingPunct="1"/>
            <a:r>
              <a:rPr lang="en-US" dirty="0" smtClean="0"/>
              <a:t>Go see your first choice and make a deal</a:t>
            </a:r>
          </a:p>
          <a:p>
            <a:pPr eaLnBrk="1" hangingPunct="1"/>
            <a:r>
              <a:rPr lang="en-US" dirty="0" smtClean="0"/>
              <a:t>Too many may want the same topic</a:t>
            </a:r>
          </a:p>
          <a:p>
            <a:pPr lvl="1" eaLnBrk="1" hangingPunct="1"/>
            <a:r>
              <a:rPr lang="en-US" dirty="0" smtClean="0"/>
              <a:t>Again: make a deal early</a:t>
            </a:r>
          </a:p>
          <a:p>
            <a:pPr lvl="1" eaLnBrk="1" hangingPunct="1"/>
            <a:r>
              <a:rPr lang="en-US" dirty="0" smtClean="0"/>
              <a:t>Or suggest alternatives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Assigning supervisor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master committee will assign a supervisor.</a:t>
            </a:r>
          </a:p>
          <a:p>
            <a:pPr eaLnBrk="1" hangingPunct="1"/>
            <a:r>
              <a:rPr lang="en-US" dirty="0" smtClean="0"/>
              <a:t>If you want an influence, your time window is prior to March 1st.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 see your supervisor!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 not wait for the supervisor to contact you!</a:t>
            </a:r>
          </a:p>
          <a:p>
            <a:pPr eaLnBrk="1" hangingPunct="1"/>
            <a:r>
              <a:rPr lang="en-US" dirty="0" smtClean="0"/>
              <a:t>You still have responsibilities for finding the exact topic for your thesis.</a:t>
            </a:r>
          </a:p>
          <a:p>
            <a:pPr eaLnBrk="1" hangingPunct="1"/>
            <a:r>
              <a:rPr lang="en-US" dirty="0" smtClean="0"/>
              <a:t>Don’t think too large – Why are some countries poor and some rich</a:t>
            </a:r>
          </a:p>
          <a:p>
            <a:pPr lvl="1" eaLnBrk="1" hangingPunct="1"/>
            <a:r>
              <a:rPr lang="en-US" dirty="0" smtClean="0"/>
              <a:t>Earn your Nobel price later</a:t>
            </a:r>
          </a:p>
          <a:p>
            <a:pPr eaLnBrk="1" hangingPunct="1"/>
            <a:r>
              <a:rPr lang="en-US" dirty="0" smtClean="0"/>
              <a:t>You find appropriate topics in the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n-pp-eng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625</Words>
  <Application>Microsoft Office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econ-pp-eng</vt:lpstr>
      <vt:lpstr>Getting a supervisor  and defining your topic</vt:lpstr>
      <vt:lpstr>Schedule today</vt:lpstr>
      <vt:lpstr>Timeline</vt:lpstr>
      <vt:lpstr>Suggestions</vt:lpstr>
      <vt:lpstr>Research at the department</vt:lpstr>
      <vt:lpstr>More details available  Demography as example</vt:lpstr>
      <vt:lpstr>I can not promise to satisfy all wishes</vt:lpstr>
      <vt:lpstr>Assigning supervisor</vt:lpstr>
      <vt:lpstr>Go see your supervisor!</vt:lpstr>
      <vt:lpstr>Your topic</vt:lpstr>
      <vt:lpstr>The time until October 15th</vt:lpstr>
      <vt:lpstr>The Project plan</vt:lpstr>
      <vt:lpstr>After the project plan is approved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kjellbre</dc:creator>
  <cp:lastModifiedBy>Line Grenheim</cp:lastModifiedBy>
  <cp:revision>43</cp:revision>
  <cp:lastPrinted>2003-08-04T13:51:10Z</cp:lastPrinted>
  <dcterms:created xsi:type="dcterms:W3CDTF">2010-11-01T08:33:25Z</dcterms:created>
  <dcterms:modified xsi:type="dcterms:W3CDTF">2014-02-10T13:40:53Z</dcterms:modified>
</cp:coreProperties>
</file>