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0" r:id="rId2"/>
    <p:sldId id="332" r:id="rId3"/>
    <p:sldId id="259" r:id="rId4"/>
    <p:sldId id="324" r:id="rId5"/>
    <p:sldId id="258" r:id="rId6"/>
    <p:sldId id="323" r:id="rId7"/>
    <p:sldId id="316" r:id="rId8"/>
    <p:sldId id="261" r:id="rId9"/>
    <p:sldId id="334" r:id="rId10"/>
    <p:sldId id="335" r:id="rId11"/>
    <p:sldId id="328" r:id="rId12"/>
    <p:sldId id="329" r:id="rId13"/>
    <p:sldId id="281" r:id="rId14"/>
    <p:sldId id="326" r:id="rId15"/>
    <p:sldId id="321" r:id="rId16"/>
    <p:sldId id="319" r:id="rId17"/>
    <p:sldId id="327" r:id="rId18"/>
    <p:sldId id="269" r:id="rId19"/>
    <p:sldId id="330" r:id="rId20"/>
    <p:sldId id="275" r:id="rId21"/>
    <p:sldId id="276" r:id="rId22"/>
    <p:sldId id="289" r:id="rId23"/>
    <p:sldId id="299" r:id="rId24"/>
    <p:sldId id="288" r:id="rId25"/>
    <p:sldId id="302" r:id="rId26"/>
    <p:sldId id="331" r:id="rId27"/>
    <p:sldId id="333" r:id="rId2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00"/>
    <a:srgbClr val="FFC800"/>
    <a:srgbClr val="FFCC00"/>
    <a:srgbClr val="EDED00"/>
    <a:srgbClr val="FFE100"/>
    <a:srgbClr val="E7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0"/>
  </p:normalViewPr>
  <p:slideViewPr>
    <p:cSldViewPr>
      <p:cViewPr varScale="1">
        <p:scale>
          <a:sx n="127" d="100"/>
          <a:sy n="127" d="100"/>
        </p:scale>
        <p:origin x="116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02708-4A0F-4D64-A058-68B0381CAA53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F995AF8-B2E6-4554-B76B-40713AA01FF7}">
      <dgm:prSet/>
      <dgm:spPr/>
      <dgm:t>
        <a:bodyPr/>
        <a:lstStyle/>
        <a:p>
          <a:r>
            <a:rPr lang="nb-NO"/>
            <a:t>Verken født sånn eller blitt sånn</a:t>
          </a:r>
          <a:endParaRPr lang="en-US"/>
        </a:p>
      </dgm:t>
    </dgm:pt>
    <dgm:pt modelId="{2BB35861-F22B-44BB-9752-D655EC84ED9F}" type="parTrans" cxnId="{0A8DE684-6369-4C14-9C9A-7B799F1E7E22}">
      <dgm:prSet/>
      <dgm:spPr/>
      <dgm:t>
        <a:bodyPr/>
        <a:lstStyle/>
        <a:p>
          <a:endParaRPr lang="en-US"/>
        </a:p>
      </dgm:t>
    </dgm:pt>
    <dgm:pt modelId="{1E200C7B-3488-496D-BA9F-FA73EC32263C}" type="sibTrans" cxnId="{0A8DE684-6369-4C14-9C9A-7B799F1E7E22}">
      <dgm:prSet/>
      <dgm:spPr/>
      <dgm:t>
        <a:bodyPr/>
        <a:lstStyle/>
        <a:p>
          <a:endParaRPr lang="en-US"/>
        </a:p>
      </dgm:t>
    </dgm:pt>
    <dgm:pt modelId="{8E869F60-8AF0-4703-96E2-2AA0424EE195}">
      <dgm:prSet/>
      <dgm:spPr/>
      <dgm:t>
        <a:bodyPr/>
        <a:lstStyle/>
        <a:p>
          <a:r>
            <a:rPr lang="nb-NO"/>
            <a:t>Hvordan barn og unge skaper sine egne utviklingsmiljøer</a:t>
          </a:r>
          <a:endParaRPr lang="en-US"/>
        </a:p>
      </dgm:t>
    </dgm:pt>
    <dgm:pt modelId="{A9C23CB2-0B01-4218-8E33-0F24F0B04160}" type="parTrans" cxnId="{3063F6B8-DC0B-4AF4-8C01-6889835096A7}">
      <dgm:prSet/>
      <dgm:spPr/>
      <dgm:t>
        <a:bodyPr/>
        <a:lstStyle/>
        <a:p>
          <a:endParaRPr lang="en-US"/>
        </a:p>
      </dgm:t>
    </dgm:pt>
    <dgm:pt modelId="{7C3D29DC-1FA0-48E9-A93D-BBD76CA6DFD2}" type="sibTrans" cxnId="{3063F6B8-DC0B-4AF4-8C01-6889835096A7}">
      <dgm:prSet/>
      <dgm:spPr/>
      <dgm:t>
        <a:bodyPr/>
        <a:lstStyle/>
        <a:p>
          <a:endParaRPr lang="en-US"/>
        </a:p>
      </dgm:t>
    </dgm:pt>
    <dgm:pt modelId="{8522397B-7DC8-4756-B7F7-D5157FF71759}">
      <dgm:prSet/>
      <dgm:spPr/>
      <dgm:t>
        <a:bodyPr/>
        <a:lstStyle/>
        <a:p>
          <a:r>
            <a:rPr lang="nb-NO"/>
            <a:t>Hvorfor blir de fleste mennesker normale?</a:t>
          </a:r>
          <a:endParaRPr lang="en-US"/>
        </a:p>
      </dgm:t>
    </dgm:pt>
    <dgm:pt modelId="{4E874AD7-3A07-4059-A612-544DBC19635F}" type="parTrans" cxnId="{6F0463FA-11E5-464D-88BD-26CD18F87725}">
      <dgm:prSet/>
      <dgm:spPr/>
      <dgm:t>
        <a:bodyPr/>
        <a:lstStyle/>
        <a:p>
          <a:endParaRPr lang="en-US"/>
        </a:p>
      </dgm:t>
    </dgm:pt>
    <dgm:pt modelId="{8784E43F-5FAF-41BD-89B9-1C88E95B6DD6}" type="sibTrans" cxnId="{6F0463FA-11E5-464D-88BD-26CD18F87725}">
      <dgm:prSet/>
      <dgm:spPr/>
      <dgm:t>
        <a:bodyPr/>
        <a:lstStyle/>
        <a:p>
          <a:endParaRPr lang="en-US"/>
        </a:p>
      </dgm:t>
    </dgm:pt>
    <dgm:pt modelId="{C27484AF-9B63-BD47-ADFB-834070F1422F}" type="pres">
      <dgm:prSet presAssocID="{52E02708-4A0F-4D64-A058-68B0381CAA5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8F1577B-CF1F-E74E-AEBD-FE53FAA4DBFC}" type="pres">
      <dgm:prSet presAssocID="{8F995AF8-B2E6-4554-B76B-40713AA01FF7}" presName="thickLine" presStyleLbl="alignNode1" presStyleIdx="0" presStyleCnt="3"/>
      <dgm:spPr/>
    </dgm:pt>
    <dgm:pt modelId="{5C00B8D9-6185-BC41-8F31-96E1D60CC34F}" type="pres">
      <dgm:prSet presAssocID="{8F995AF8-B2E6-4554-B76B-40713AA01FF7}" presName="horz1" presStyleCnt="0"/>
      <dgm:spPr/>
    </dgm:pt>
    <dgm:pt modelId="{C71C9AAC-16E2-7045-8FA0-6979071CF747}" type="pres">
      <dgm:prSet presAssocID="{8F995AF8-B2E6-4554-B76B-40713AA01FF7}" presName="tx1" presStyleLbl="revTx" presStyleIdx="0" presStyleCnt="3"/>
      <dgm:spPr/>
      <dgm:t>
        <a:bodyPr/>
        <a:lstStyle/>
        <a:p>
          <a:endParaRPr lang="en-US"/>
        </a:p>
      </dgm:t>
    </dgm:pt>
    <dgm:pt modelId="{25530DB6-9FC6-BB4C-BB56-6221B4FBE447}" type="pres">
      <dgm:prSet presAssocID="{8F995AF8-B2E6-4554-B76B-40713AA01FF7}" presName="vert1" presStyleCnt="0"/>
      <dgm:spPr/>
    </dgm:pt>
    <dgm:pt modelId="{765704F1-FDC8-BB41-9ACE-76D89A7C0AE6}" type="pres">
      <dgm:prSet presAssocID="{8E869F60-8AF0-4703-96E2-2AA0424EE195}" presName="thickLine" presStyleLbl="alignNode1" presStyleIdx="1" presStyleCnt="3"/>
      <dgm:spPr/>
    </dgm:pt>
    <dgm:pt modelId="{A2610422-62CB-1E4D-80FB-C0CCAEF68ACA}" type="pres">
      <dgm:prSet presAssocID="{8E869F60-8AF0-4703-96E2-2AA0424EE195}" presName="horz1" presStyleCnt="0"/>
      <dgm:spPr/>
    </dgm:pt>
    <dgm:pt modelId="{3611E618-A880-9D4E-81BA-F446CEE04FAF}" type="pres">
      <dgm:prSet presAssocID="{8E869F60-8AF0-4703-96E2-2AA0424EE195}" presName="tx1" presStyleLbl="revTx" presStyleIdx="1" presStyleCnt="3"/>
      <dgm:spPr/>
      <dgm:t>
        <a:bodyPr/>
        <a:lstStyle/>
        <a:p>
          <a:endParaRPr lang="en-US"/>
        </a:p>
      </dgm:t>
    </dgm:pt>
    <dgm:pt modelId="{982CB916-7207-8743-A624-EFC0363A70BF}" type="pres">
      <dgm:prSet presAssocID="{8E869F60-8AF0-4703-96E2-2AA0424EE195}" presName="vert1" presStyleCnt="0"/>
      <dgm:spPr/>
    </dgm:pt>
    <dgm:pt modelId="{FE16EB6F-D6C3-F841-8B9E-169C1CC9A060}" type="pres">
      <dgm:prSet presAssocID="{8522397B-7DC8-4756-B7F7-D5157FF71759}" presName="thickLine" presStyleLbl="alignNode1" presStyleIdx="2" presStyleCnt="3"/>
      <dgm:spPr/>
    </dgm:pt>
    <dgm:pt modelId="{6B77E8EF-A0B0-D140-B4F9-6A08304FA7F4}" type="pres">
      <dgm:prSet presAssocID="{8522397B-7DC8-4756-B7F7-D5157FF71759}" presName="horz1" presStyleCnt="0"/>
      <dgm:spPr/>
    </dgm:pt>
    <dgm:pt modelId="{6191D4AF-B9D0-314E-87BC-139EF7AFDCFC}" type="pres">
      <dgm:prSet presAssocID="{8522397B-7DC8-4756-B7F7-D5157FF71759}" presName="tx1" presStyleLbl="revTx" presStyleIdx="2" presStyleCnt="3"/>
      <dgm:spPr/>
      <dgm:t>
        <a:bodyPr/>
        <a:lstStyle/>
        <a:p>
          <a:endParaRPr lang="en-US"/>
        </a:p>
      </dgm:t>
    </dgm:pt>
    <dgm:pt modelId="{08BF054E-E738-B940-B83E-090377139743}" type="pres">
      <dgm:prSet presAssocID="{8522397B-7DC8-4756-B7F7-D5157FF71759}" presName="vert1" presStyleCnt="0"/>
      <dgm:spPr/>
    </dgm:pt>
  </dgm:ptLst>
  <dgm:cxnLst>
    <dgm:cxn modelId="{4DF0F5B5-8758-FF4B-A8C0-3F11DB7A3A8B}" type="presOf" srcId="{52E02708-4A0F-4D64-A058-68B0381CAA53}" destId="{C27484AF-9B63-BD47-ADFB-834070F1422F}" srcOrd="0" destOrd="0" presId="urn:microsoft.com/office/officeart/2008/layout/LinedList"/>
    <dgm:cxn modelId="{0A8DE684-6369-4C14-9C9A-7B799F1E7E22}" srcId="{52E02708-4A0F-4D64-A058-68B0381CAA53}" destId="{8F995AF8-B2E6-4554-B76B-40713AA01FF7}" srcOrd="0" destOrd="0" parTransId="{2BB35861-F22B-44BB-9752-D655EC84ED9F}" sibTransId="{1E200C7B-3488-496D-BA9F-FA73EC32263C}"/>
    <dgm:cxn modelId="{8318702F-746A-7E4B-A35F-569B0B597EE3}" type="presOf" srcId="{8E869F60-8AF0-4703-96E2-2AA0424EE195}" destId="{3611E618-A880-9D4E-81BA-F446CEE04FAF}" srcOrd="0" destOrd="0" presId="urn:microsoft.com/office/officeart/2008/layout/LinedList"/>
    <dgm:cxn modelId="{3063F6B8-DC0B-4AF4-8C01-6889835096A7}" srcId="{52E02708-4A0F-4D64-A058-68B0381CAA53}" destId="{8E869F60-8AF0-4703-96E2-2AA0424EE195}" srcOrd="1" destOrd="0" parTransId="{A9C23CB2-0B01-4218-8E33-0F24F0B04160}" sibTransId="{7C3D29DC-1FA0-48E9-A93D-BBD76CA6DFD2}"/>
    <dgm:cxn modelId="{6F0463FA-11E5-464D-88BD-26CD18F87725}" srcId="{52E02708-4A0F-4D64-A058-68B0381CAA53}" destId="{8522397B-7DC8-4756-B7F7-D5157FF71759}" srcOrd="2" destOrd="0" parTransId="{4E874AD7-3A07-4059-A612-544DBC19635F}" sibTransId="{8784E43F-5FAF-41BD-89B9-1C88E95B6DD6}"/>
    <dgm:cxn modelId="{C5151D4B-B162-4745-BF43-488CD4B0A500}" type="presOf" srcId="{8522397B-7DC8-4756-B7F7-D5157FF71759}" destId="{6191D4AF-B9D0-314E-87BC-139EF7AFDCFC}" srcOrd="0" destOrd="0" presId="urn:microsoft.com/office/officeart/2008/layout/LinedList"/>
    <dgm:cxn modelId="{D4D70210-F6C7-D24D-90F3-0EDDA25AEE42}" type="presOf" srcId="{8F995AF8-B2E6-4554-B76B-40713AA01FF7}" destId="{C71C9AAC-16E2-7045-8FA0-6979071CF747}" srcOrd="0" destOrd="0" presId="urn:microsoft.com/office/officeart/2008/layout/LinedList"/>
    <dgm:cxn modelId="{11D635F3-786F-0047-BD0B-F09642945350}" type="presParOf" srcId="{C27484AF-9B63-BD47-ADFB-834070F1422F}" destId="{B8F1577B-CF1F-E74E-AEBD-FE53FAA4DBFC}" srcOrd="0" destOrd="0" presId="urn:microsoft.com/office/officeart/2008/layout/LinedList"/>
    <dgm:cxn modelId="{3966AF76-B717-D142-91C4-9449BA25D2F6}" type="presParOf" srcId="{C27484AF-9B63-BD47-ADFB-834070F1422F}" destId="{5C00B8D9-6185-BC41-8F31-96E1D60CC34F}" srcOrd="1" destOrd="0" presId="urn:microsoft.com/office/officeart/2008/layout/LinedList"/>
    <dgm:cxn modelId="{E5EF4FD7-CBCE-594E-BD86-EBC9DD405024}" type="presParOf" srcId="{5C00B8D9-6185-BC41-8F31-96E1D60CC34F}" destId="{C71C9AAC-16E2-7045-8FA0-6979071CF747}" srcOrd="0" destOrd="0" presId="urn:microsoft.com/office/officeart/2008/layout/LinedList"/>
    <dgm:cxn modelId="{6D52576A-1FC2-E543-9922-65E558825E2F}" type="presParOf" srcId="{5C00B8D9-6185-BC41-8F31-96E1D60CC34F}" destId="{25530DB6-9FC6-BB4C-BB56-6221B4FBE447}" srcOrd="1" destOrd="0" presId="urn:microsoft.com/office/officeart/2008/layout/LinedList"/>
    <dgm:cxn modelId="{772E436A-E573-FF4C-9740-1290A52961C7}" type="presParOf" srcId="{C27484AF-9B63-BD47-ADFB-834070F1422F}" destId="{765704F1-FDC8-BB41-9ACE-76D89A7C0AE6}" srcOrd="2" destOrd="0" presId="urn:microsoft.com/office/officeart/2008/layout/LinedList"/>
    <dgm:cxn modelId="{9F4E0412-FD9C-AF42-B5F2-847B2914E02D}" type="presParOf" srcId="{C27484AF-9B63-BD47-ADFB-834070F1422F}" destId="{A2610422-62CB-1E4D-80FB-C0CCAEF68ACA}" srcOrd="3" destOrd="0" presId="urn:microsoft.com/office/officeart/2008/layout/LinedList"/>
    <dgm:cxn modelId="{DD27ECBA-8EB9-344E-84D8-07051A3C1EF6}" type="presParOf" srcId="{A2610422-62CB-1E4D-80FB-C0CCAEF68ACA}" destId="{3611E618-A880-9D4E-81BA-F446CEE04FAF}" srcOrd="0" destOrd="0" presId="urn:microsoft.com/office/officeart/2008/layout/LinedList"/>
    <dgm:cxn modelId="{A2D7E907-91F7-2448-A00A-E46AE13C2BB2}" type="presParOf" srcId="{A2610422-62CB-1E4D-80FB-C0CCAEF68ACA}" destId="{982CB916-7207-8743-A624-EFC0363A70BF}" srcOrd="1" destOrd="0" presId="urn:microsoft.com/office/officeart/2008/layout/LinedList"/>
    <dgm:cxn modelId="{2D90C0EA-AD45-664E-9E10-0AED49CBEEB9}" type="presParOf" srcId="{C27484AF-9B63-BD47-ADFB-834070F1422F}" destId="{FE16EB6F-D6C3-F841-8B9E-169C1CC9A060}" srcOrd="4" destOrd="0" presId="urn:microsoft.com/office/officeart/2008/layout/LinedList"/>
    <dgm:cxn modelId="{1C1F5035-AB21-3744-BD22-62F2C1E7F38E}" type="presParOf" srcId="{C27484AF-9B63-BD47-ADFB-834070F1422F}" destId="{6B77E8EF-A0B0-D140-B4F9-6A08304FA7F4}" srcOrd="5" destOrd="0" presId="urn:microsoft.com/office/officeart/2008/layout/LinedList"/>
    <dgm:cxn modelId="{16B6309C-54B6-FC4C-A01D-ACDBF54FF7CD}" type="presParOf" srcId="{6B77E8EF-A0B0-D140-B4F9-6A08304FA7F4}" destId="{6191D4AF-B9D0-314E-87BC-139EF7AFDCFC}" srcOrd="0" destOrd="0" presId="urn:microsoft.com/office/officeart/2008/layout/LinedList"/>
    <dgm:cxn modelId="{4443D76C-CB41-6748-B2ED-121A76A8EEDA}" type="presParOf" srcId="{6B77E8EF-A0B0-D140-B4F9-6A08304FA7F4}" destId="{08BF054E-E738-B940-B83E-0903771397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CB110-E6E4-4C95-8CB4-53E5175461B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8586F8-24D6-4F8A-9E43-FF57D2293750}">
      <dgm:prSet/>
      <dgm:spPr/>
      <dgm:t>
        <a:bodyPr/>
        <a:lstStyle/>
        <a:p>
          <a:r>
            <a:rPr lang="nb-NO"/>
            <a:t>Handler intelligens bare om IQ?</a:t>
          </a:r>
          <a:endParaRPr lang="en-US"/>
        </a:p>
      </dgm:t>
    </dgm:pt>
    <dgm:pt modelId="{377286C2-9549-463F-8741-289E524E7D7F}" type="parTrans" cxnId="{26C5EDEF-1DF2-46E9-AF70-B8C58E1EC4E6}">
      <dgm:prSet/>
      <dgm:spPr/>
      <dgm:t>
        <a:bodyPr/>
        <a:lstStyle/>
        <a:p>
          <a:endParaRPr lang="en-US"/>
        </a:p>
      </dgm:t>
    </dgm:pt>
    <dgm:pt modelId="{A2D45EE6-F4E1-405F-8195-E930EFAAEDE1}" type="sibTrans" cxnId="{26C5EDEF-1DF2-46E9-AF70-B8C58E1EC4E6}">
      <dgm:prSet/>
      <dgm:spPr/>
      <dgm:t>
        <a:bodyPr/>
        <a:lstStyle/>
        <a:p>
          <a:endParaRPr lang="en-US"/>
        </a:p>
      </dgm:t>
    </dgm:pt>
    <dgm:pt modelId="{AB6DA165-6BAA-4D6D-BBEF-6270E6C6FFEC}">
      <dgm:prSet/>
      <dgm:spPr/>
      <dgm:t>
        <a:bodyPr/>
        <a:lstStyle/>
        <a:p>
          <a:r>
            <a:rPr lang="nb-NO"/>
            <a:t>Hvordan motivere barn og unge til å gjøre sitt beste?</a:t>
          </a:r>
          <a:endParaRPr lang="en-US"/>
        </a:p>
      </dgm:t>
    </dgm:pt>
    <dgm:pt modelId="{F662BE9A-6C61-46B4-8E98-73A99F129259}" type="parTrans" cxnId="{2BDC6301-D428-45F9-93A1-C5786AC9178C}">
      <dgm:prSet/>
      <dgm:spPr/>
      <dgm:t>
        <a:bodyPr/>
        <a:lstStyle/>
        <a:p>
          <a:endParaRPr lang="en-US"/>
        </a:p>
      </dgm:t>
    </dgm:pt>
    <dgm:pt modelId="{CD1018BC-A08F-4FDE-928F-A8A3D02DBC72}" type="sibTrans" cxnId="{2BDC6301-D428-45F9-93A1-C5786AC9178C}">
      <dgm:prSet/>
      <dgm:spPr/>
      <dgm:t>
        <a:bodyPr/>
        <a:lstStyle/>
        <a:p>
          <a:endParaRPr lang="en-US"/>
        </a:p>
      </dgm:t>
    </dgm:pt>
    <dgm:pt modelId="{584C49B2-0422-48E8-8FD3-5EA64C6515F2}">
      <dgm:prSet/>
      <dgm:spPr/>
      <dgm:t>
        <a:bodyPr/>
        <a:lstStyle/>
        <a:p>
          <a:r>
            <a:rPr lang="nb-NO"/>
            <a:t>Hvorfor er noen barn og unge venneløse?</a:t>
          </a:r>
          <a:endParaRPr lang="en-US"/>
        </a:p>
      </dgm:t>
    </dgm:pt>
    <dgm:pt modelId="{A4642074-086D-48DF-9A5C-774022464DE6}" type="parTrans" cxnId="{15C793D0-3688-4843-A447-9AFC82E416ED}">
      <dgm:prSet/>
      <dgm:spPr/>
      <dgm:t>
        <a:bodyPr/>
        <a:lstStyle/>
        <a:p>
          <a:endParaRPr lang="en-US"/>
        </a:p>
      </dgm:t>
    </dgm:pt>
    <dgm:pt modelId="{C590E4DA-6B8F-473D-9407-ABE7C90B10DA}" type="sibTrans" cxnId="{15C793D0-3688-4843-A447-9AFC82E416ED}">
      <dgm:prSet/>
      <dgm:spPr/>
      <dgm:t>
        <a:bodyPr/>
        <a:lstStyle/>
        <a:p>
          <a:endParaRPr lang="en-US"/>
        </a:p>
      </dgm:t>
    </dgm:pt>
    <dgm:pt modelId="{42A7FF8A-C730-41B3-B0B6-8728D437D5AC}">
      <dgm:prSet/>
      <dgm:spPr/>
      <dgm:t>
        <a:bodyPr/>
        <a:lstStyle/>
        <a:p>
          <a:r>
            <a:rPr lang="nb-NO"/>
            <a:t>Visste du at det er flere likheter enn forskjeller mellom jenter og gutter?</a:t>
          </a:r>
          <a:endParaRPr lang="en-US"/>
        </a:p>
      </dgm:t>
    </dgm:pt>
    <dgm:pt modelId="{B5B5048A-F55C-4D7C-B0F5-7DA762D41F88}" type="parTrans" cxnId="{B393679F-A229-4AE6-AFB8-0C1CC3DD6FB0}">
      <dgm:prSet/>
      <dgm:spPr/>
      <dgm:t>
        <a:bodyPr/>
        <a:lstStyle/>
        <a:p>
          <a:endParaRPr lang="en-US"/>
        </a:p>
      </dgm:t>
    </dgm:pt>
    <dgm:pt modelId="{3C4B1ED4-0A3A-4673-A357-52AB3813EDEF}" type="sibTrans" cxnId="{B393679F-A229-4AE6-AFB8-0C1CC3DD6FB0}">
      <dgm:prSet/>
      <dgm:spPr/>
      <dgm:t>
        <a:bodyPr/>
        <a:lstStyle/>
        <a:p>
          <a:endParaRPr lang="en-US"/>
        </a:p>
      </dgm:t>
    </dgm:pt>
    <dgm:pt modelId="{0BC02D85-1127-4404-ABFC-54987DBF6798}">
      <dgm:prSet/>
      <dgm:spPr/>
      <dgm:t>
        <a:bodyPr/>
        <a:lstStyle/>
        <a:p>
          <a:r>
            <a:rPr lang="nb-NO"/>
            <a:t>Hvorfor blir søsken så ulike?</a:t>
          </a:r>
          <a:endParaRPr lang="en-US"/>
        </a:p>
      </dgm:t>
    </dgm:pt>
    <dgm:pt modelId="{377F4985-4A53-4F24-9959-2D0C36EA075D}" type="parTrans" cxnId="{87CA77DE-EA2F-4A5C-8274-DCFD3460CE82}">
      <dgm:prSet/>
      <dgm:spPr/>
      <dgm:t>
        <a:bodyPr/>
        <a:lstStyle/>
        <a:p>
          <a:endParaRPr lang="en-US"/>
        </a:p>
      </dgm:t>
    </dgm:pt>
    <dgm:pt modelId="{9857F323-FA88-44DB-8F2B-21492F45E837}" type="sibTrans" cxnId="{87CA77DE-EA2F-4A5C-8274-DCFD3460CE82}">
      <dgm:prSet/>
      <dgm:spPr/>
      <dgm:t>
        <a:bodyPr/>
        <a:lstStyle/>
        <a:p>
          <a:endParaRPr lang="en-US"/>
        </a:p>
      </dgm:t>
    </dgm:pt>
    <dgm:pt modelId="{4B7447DA-8249-8A40-9755-C6E5794C26B5}" type="pres">
      <dgm:prSet presAssocID="{91CCB110-E6E4-4C95-8CB4-53E5175461B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FEDCC7D-03A7-6D48-AF4B-3C7C435B37B7}" type="pres">
      <dgm:prSet presAssocID="{DB8586F8-24D6-4F8A-9E43-FF57D2293750}" presName="thickLine" presStyleLbl="alignNode1" presStyleIdx="0" presStyleCnt="5"/>
      <dgm:spPr/>
    </dgm:pt>
    <dgm:pt modelId="{1C50CEDA-4B0B-2148-8A38-F37DE21F3E1E}" type="pres">
      <dgm:prSet presAssocID="{DB8586F8-24D6-4F8A-9E43-FF57D2293750}" presName="horz1" presStyleCnt="0"/>
      <dgm:spPr/>
    </dgm:pt>
    <dgm:pt modelId="{8AD08493-969A-5245-8DCA-9132E59EB86A}" type="pres">
      <dgm:prSet presAssocID="{DB8586F8-24D6-4F8A-9E43-FF57D2293750}" presName="tx1" presStyleLbl="revTx" presStyleIdx="0" presStyleCnt="5"/>
      <dgm:spPr/>
      <dgm:t>
        <a:bodyPr/>
        <a:lstStyle/>
        <a:p>
          <a:endParaRPr lang="en-US"/>
        </a:p>
      </dgm:t>
    </dgm:pt>
    <dgm:pt modelId="{E628C9EB-9AD0-D04D-A9D7-E3C7589BEADD}" type="pres">
      <dgm:prSet presAssocID="{DB8586F8-24D6-4F8A-9E43-FF57D2293750}" presName="vert1" presStyleCnt="0"/>
      <dgm:spPr/>
    </dgm:pt>
    <dgm:pt modelId="{0E4D0AA8-8D8A-1B47-A517-7BC011D64F24}" type="pres">
      <dgm:prSet presAssocID="{AB6DA165-6BAA-4D6D-BBEF-6270E6C6FFEC}" presName="thickLine" presStyleLbl="alignNode1" presStyleIdx="1" presStyleCnt="5"/>
      <dgm:spPr/>
    </dgm:pt>
    <dgm:pt modelId="{FFB59203-01D5-564D-BB01-248565FFFA1A}" type="pres">
      <dgm:prSet presAssocID="{AB6DA165-6BAA-4D6D-BBEF-6270E6C6FFEC}" presName="horz1" presStyleCnt="0"/>
      <dgm:spPr/>
    </dgm:pt>
    <dgm:pt modelId="{D2680815-DE07-A642-8368-2734DFA5DE36}" type="pres">
      <dgm:prSet presAssocID="{AB6DA165-6BAA-4D6D-BBEF-6270E6C6FFEC}" presName="tx1" presStyleLbl="revTx" presStyleIdx="1" presStyleCnt="5"/>
      <dgm:spPr/>
      <dgm:t>
        <a:bodyPr/>
        <a:lstStyle/>
        <a:p>
          <a:endParaRPr lang="en-US"/>
        </a:p>
      </dgm:t>
    </dgm:pt>
    <dgm:pt modelId="{5808616C-64A4-FB40-A1AD-35979818A5EB}" type="pres">
      <dgm:prSet presAssocID="{AB6DA165-6BAA-4D6D-BBEF-6270E6C6FFEC}" presName="vert1" presStyleCnt="0"/>
      <dgm:spPr/>
    </dgm:pt>
    <dgm:pt modelId="{2C3E8376-80CD-2F47-A0BF-1EB551DDDDE0}" type="pres">
      <dgm:prSet presAssocID="{584C49B2-0422-48E8-8FD3-5EA64C6515F2}" presName="thickLine" presStyleLbl="alignNode1" presStyleIdx="2" presStyleCnt="5"/>
      <dgm:spPr/>
    </dgm:pt>
    <dgm:pt modelId="{19252BD8-DDE0-8E45-95EB-EE363DB2119E}" type="pres">
      <dgm:prSet presAssocID="{584C49B2-0422-48E8-8FD3-5EA64C6515F2}" presName="horz1" presStyleCnt="0"/>
      <dgm:spPr/>
    </dgm:pt>
    <dgm:pt modelId="{5CF247B7-3E01-4440-9F7E-F8AC76544E5D}" type="pres">
      <dgm:prSet presAssocID="{584C49B2-0422-48E8-8FD3-5EA64C6515F2}" presName="tx1" presStyleLbl="revTx" presStyleIdx="2" presStyleCnt="5"/>
      <dgm:spPr/>
      <dgm:t>
        <a:bodyPr/>
        <a:lstStyle/>
        <a:p>
          <a:endParaRPr lang="en-US"/>
        </a:p>
      </dgm:t>
    </dgm:pt>
    <dgm:pt modelId="{1BED5E03-B15D-F941-BFA7-95975B72169E}" type="pres">
      <dgm:prSet presAssocID="{584C49B2-0422-48E8-8FD3-5EA64C6515F2}" presName="vert1" presStyleCnt="0"/>
      <dgm:spPr/>
    </dgm:pt>
    <dgm:pt modelId="{5DA364BA-D45A-A349-B161-1FD4DD2B9D80}" type="pres">
      <dgm:prSet presAssocID="{42A7FF8A-C730-41B3-B0B6-8728D437D5AC}" presName="thickLine" presStyleLbl="alignNode1" presStyleIdx="3" presStyleCnt="5"/>
      <dgm:spPr/>
    </dgm:pt>
    <dgm:pt modelId="{6C3525C3-4F8B-274C-9094-3FC5A83F7D17}" type="pres">
      <dgm:prSet presAssocID="{42A7FF8A-C730-41B3-B0B6-8728D437D5AC}" presName="horz1" presStyleCnt="0"/>
      <dgm:spPr/>
    </dgm:pt>
    <dgm:pt modelId="{936B83E1-8384-5747-9CD8-E04F4D40B1EB}" type="pres">
      <dgm:prSet presAssocID="{42A7FF8A-C730-41B3-B0B6-8728D437D5AC}" presName="tx1" presStyleLbl="revTx" presStyleIdx="3" presStyleCnt="5"/>
      <dgm:spPr/>
      <dgm:t>
        <a:bodyPr/>
        <a:lstStyle/>
        <a:p>
          <a:endParaRPr lang="en-US"/>
        </a:p>
      </dgm:t>
    </dgm:pt>
    <dgm:pt modelId="{312AA9F4-3C28-344E-9A5D-6443E9168957}" type="pres">
      <dgm:prSet presAssocID="{42A7FF8A-C730-41B3-B0B6-8728D437D5AC}" presName="vert1" presStyleCnt="0"/>
      <dgm:spPr/>
    </dgm:pt>
    <dgm:pt modelId="{E308C59D-BF7D-7442-A895-B43ABCC0787F}" type="pres">
      <dgm:prSet presAssocID="{0BC02D85-1127-4404-ABFC-54987DBF6798}" presName="thickLine" presStyleLbl="alignNode1" presStyleIdx="4" presStyleCnt="5"/>
      <dgm:spPr/>
    </dgm:pt>
    <dgm:pt modelId="{481D133A-749B-604E-B0BC-C67E96F05AC8}" type="pres">
      <dgm:prSet presAssocID="{0BC02D85-1127-4404-ABFC-54987DBF6798}" presName="horz1" presStyleCnt="0"/>
      <dgm:spPr/>
    </dgm:pt>
    <dgm:pt modelId="{C757F6FB-76B7-6F4F-901A-200203510628}" type="pres">
      <dgm:prSet presAssocID="{0BC02D85-1127-4404-ABFC-54987DBF6798}" presName="tx1" presStyleLbl="revTx" presStyleIdx="4" presStyleCnt="5"/>
      <dgm:spPr/>
      <dgm:t>
        <a:bodyPr/>
        <a:lstStyle/>
        <a:p>
          <a:endParaRPr lang="en-US"/>
        </a:p>
      </dgm:t>
    </dgm:pt>
    <dgm:pt modelId="{B5B43F8B-7F75-284C-BB5C-4DA7FE147B9B}" type="pres">
      <dgm:prSet presAssocID="{0BC02D85-1127-4404-ABFC-54987DBF6798}" presName="vert1" presStyleCnt="0"/>
      <dgm:spPr/>
    </dgm:pt>
  </dgm:ptLst>
  <dgm:cxnLst>
    <dgm:cxn modelId="{13607D3E-A3AF-624A-9583-7C4260914DC6}" type="presOf" srcId="{584C49B2-0422-48E8-8FD3-5EA64C6515F2}" destId="{5CF247B7-3E01-4440-9F7E-F8AC76544E5D}" srcOrd="0" destOrd="0" presId="urn:microsoft.com/office/officeart/2008/layout/LinedList"/>
    <dgm:cxn modelId="{2605A310-5B9A-0E4F-BA6C-9520DA965197}" type="presOf" srcId="{DB8586F8-24D6-4F8A-9E43-FF57D2293750}" destId="{8AD08493-969A-5245-8DCA-9132E59EB86A}" srcOrd="0" destOrd="0" presId="urn:microsoft.com/office/officeart/2008/layout/LinedList"/>
    <dgm:cxn modelId="{B393679F-A229-4AE6-AFB8-0C1CC3DD6FB0}" srcId="{91CCB110-E6E4-4C95-8CB4-53E5175461B8}" destId="{42A7FF8A-C730-41B3-B0B6-8728D437D5AC}" srcOrd="3" destOrd="0" parTransId="{B5B5048A-F55C-4D7C-B0F5-7DA762D41F88}" sibTransId="{3C4B1ED4-0A3A-4673-A357-52AB3813EDEF}"/>
    <dgm:cxn modelId="{87CA77DE-EA2F-4A5C-8274-DCFD3460CE82}" srcId="{91CCB110-E6E4-4C95-8CB4-53E5175461B8}" destId="{0BC02D85-1127-4404-ABFC-54987DBF6798}" srcOrd="4" destOrd="0" parTransId="{377F4985-4A53-4F24-9959-2D0C36EA075D}" sibTransId="{9857F323-FA88-44DB-8F2B-21492F45E837}"/>
    <dgm:cxn modelId="{BD88C88A-BC08-044F-B522-81AD3C7835E1}" type="presOf" srcId="{AB6DA165-6BAA-4D6D-BBEF-6270E6C6FFEC}" destId="{D2680815-DE07-A642-8368-2734DFA5DE36}" srcOrd="0" destOrd="0" presId="urn:microsoft.com/office/officeart/2008/layout/LinedList"/>
    <dgm:cxn modelId="{AEBFE722-50A0-264A-8534-D15F48F4A89A}" type="presOf" srcId="{42A7FF8A-C730-41B3-B0B6-8728D437D5AC}" destId="{936B83E1-8384-5747-9CD8-E04F4D40B1EB}" srcOrd="0" destOrd="0" presId="urn:microsoft.com/office/officeart/2008/layout/LinedList"/>
    <dgm:cxn modelId="{A7B14235-26C7-4946-AF1F-D1E3C66AE19F}" type="presOf" srcId="{91CCB110-E6E4-4C95-8CB4-53E5175461B8}" destId="{4B7447DA-8249-8A40-9755-C6E5794C26B5}" srcOrd="0" destOrd="0" presId="urn:microsoft.com/office/officeart/2008/layout/LinedList"/>
    <dgm:cxn modelId="{15C793D0-3688-4843-A447-9AFC82E416ED}" srcId="{91CCB110-E6E4-4C95-8CB4-53E5175461B8}" destId="{584C49B2-0422-48E8-8FD3-5EA64C6515F2}" srcOrd="2" destOrd="0" parTransId="{A4642074-086D-48DF-9A5C-774022464DE6}" sibTransId="{C590E4DA-6B8F-473D-9407-ABE7C90B10DA}"/>
    <dgm:cxn modelId="{26C5EDEF-1DF2-46E9-AF70-B8C58E1EC4E6}" srcId="{91CCB110-E6E4-4C95-8CB4-53E5175461B8}" destId="{DB8586F8-24D6-4F8A-9E43-FF57D2293750}" srcOrd="0" destOrd="0" parTransId="{377286C2-9549-463F-8741-289E524E7D7F}" sibTransId="{A2D45EE6-F4E1-405F-8195-E930EFAAEDE1}"/>
    <dgm:cxn modelId="{6ADEB335-F5D1-BF4F-B969-2E5872DB5FA4}" type="presOf" srcId="{0BC02D85-1127-4404-ABFC-54987DBF6798}" destId="{C757F6FB-76B7-6F4F-901A-200203510628}" srcOrd="0" destOrd="0" presId="urn:microsoft.com/office/officeart/2008/layout/LinedList"/>
    <dgm:cxn modelId="{2BDC6301-D428-45F9-93A1-C5786AC9178C}" srcId="{91CCB110-E6E4-4C95-8CB4-53E5175461B8}" destId="{AB6DA165-6BAA-4D6D-BBEF-6270E6C6FFEC}" srcOrd="1" destOrd="0" parTransId="{F662BE9A-6C61-46B4-8E98-73A99F129259}" sibTransId="{CD1018BC-A08F-4FDE-928F-A8A3D02DBC72}"/>
    <dgm:cxn modelId="{0C1E5EE5-E3EC-0A4B-98DD-196BCB702ADD}" type="presParOf" srcId="{4B7447DA-8249-8A40-9755-C6E5794C26B5}" destId="{2FEDCC7D-03A7-6D48-AF4B-3C7C435B37B7}" srcOrd="0" destOrd="0" presId="urn:microsoft.com/office/officeart/2008/layout/LinedList"/>
    <dgm:cxn modelId="{34C43CB3-DCF2-104A-99C6-5012F6B68F98}" type="presParOf" srcId="{4B7447DA-8249-8A40-9755-C6E5794C26B5}" destId="{1C50CEDA-4B0B-2148-8A38-F37DE21F3E1E}" srcOrd="1" destOrd="0" presId="urn:microsoft.com/office/officeart/2008/layout/LinedList"/>
    <dgm:cxn modelId="{FA81CC58-564E-6C48-AC82-86061BF9E3FC}" type="presParOf" srcId="{1C50CEDA-4B0B-2148-8A38-F37DE21F3E1E}" destId="{8AD08493-969A-5245-8DCA-9132E59EB86A}" srcOrd="0" destOrd="0" presId="urn:microsoft.com/office/officeart/2008/layout/LinedList"/>
    <dgm:cxn modelId="{35D2C5AB-F963-2546-ADA6-A467A2D26564}" type="presParOf" srcId="{1C50CEDA-4B0B-2148-8A38-F37DE21F3E1E}" destId="{E628C9EB-9AD0-D04D-A9D7-E3C7589BEADD}" srcOrd="1" destOrd="0" presId="urn:microsoft.com/office/officeart/2008/layout/LinedList"/>
    <dgm:cxn modelId="{4816D6CA-E9C2-AF49-A53C-B9B279E45D72}" type="presParOf" srcId="{4B7447DA-8249-8A40-9755-C6E5794C26B5}" destId="{0E4D0AA8-8D8A-1B47-A517-7BC011D64F24}" srcOrd="2" destOrd="0" presId="urn:microsoft.com/office/officeart/2008/layout/LinedList"/>
    <dgm:cxn modelId="{707B263B-F362-1248-BCD1-9749C1518300}" type="presParOf" srcId="{4B7447DA-8249-8A40-9755-C6E5794C26B5}" destId="{FFB59203-01D5-564D-BB01-248565FFFA1A}" srcOrd="3" destOrd="0" presId="urn:microsoft.com/office/officeart/2008/layout/LinedList"/>
    <dgm:cxn modelId="{3FAEED0F-9A5C-0946-A2CE-81DC39876DE9}" type="presParOf" srcId="{FFB59203-01D5-564D-BB01-248565FFFA1A}" destId="{D2680815-DE07-A642-8368-2734DFA5DE36}" srcOrd="0" destOrd="0" presId="urn:microsoft.com/office/officeart/2008/layout/LinedList"/>
    <dgm:cxn modelId="{4C484837-96BE-2B4E-8879-11648A191869}" type="presParOf" srcId="{FFB59203-01D5-564D-BB01-248565FFFA1A}" destId="{5808616C-64A4-FB40-A1AD-35979818A5EB}" srcOrd="1" destOrd="0" presId="urn:microsoft.com/office/officeart/2008/layout/LinedList"/>
    <dgm:cxn modelId="{513A31A1-4126-D449-A44F-49B4692F6833}" type="presParOf" srcId="{4B7447DA-8249-8A40-9755-C6E5794C26B5}" destId="{2C3E8376-80CD-2F47-A0BF-1EB551DDDDE0}" srcOrd="4" destOrd="0" presId="urn:microsoft.com/office/officeart/2008/layout/LinedList"/>
    <dgm:cxn modelId="{0354B904-A6F0-334E-8339-BBB9186743D4}" type="presParOf" srcId="{4B7447DA-8249-8A40-9755-C6E5794C26B5}" destId="{19252BD8-DDE0-8E45-95EB-EE363DB2119E}" srcOrd="5" destOrd="0" presId="urn:microsoft.com/office/officeart/2008/layout/LinedList"/>
    <dgm:cxn modelId="{FF4CA278-B87C-8B48-B5C8-BDA2BFD0D7B9}" type="presParOf" srcId="{19252BD8-DDE0-8E45-95EB-EE363DB2119E}" destId="{5CF247B7-3E01-4440-9F7E-F8AC76544E5D}" srcOrd="0" destOrd="0" presId="urn:microsoft.com/office/officeart/2008/layout/LinedList"/>
    <dgm:cxn modelId="{764B5395-F86C-194E-8A1B-91658E3496FF}" type="presParOf" srcId="{19252BD8-DDE0-8E45-95EB-EE363DB2119E}" destId="{1BED5E03-B15D-F941-BFA7-95975B72169E}" srcOrd="1" destOrd="0" presId="urn:microsoft.com/office/officeart/2008/layout/LinedList"/>
    <dgm:cxn modelId="{CEF46C13-1A40-484C-B326-6A91F1621ABF}" type="presParOf" srcId="{4B7447DA-8249-8A40-9755-C6E5794C26B5}" destId="{5DA364BA-D45A-A349-B161-1FD4DD2B9D80}" srcOrd="6" destOrd="0" presId="urn:microsoft.com/office/officeart/2008/layout/LinedList"/>
    <dgm:cxn modelId="{EF9D05AE-8AF1-5044-ACE0-FC07060CFA28}" type="presParOf" srcId="{4B7447DA-8249-8A40-9755-C6E5794C26B5}" destId="{6C3525C3-4F8B-274C-9094-3FC5A83F7D17}" srcOrd="7" destOrd="0" presId="urn:microsoft.com/office/officeart/2008/layout/LinedList"/>
    <dgm:cxn modelId="{D5AD4461-95A0-F546-8764-5A94B5FA0EBD}" type="presParOf" srcId="{6C3525C3-4F8B-274C-9094-3FC5A83F7D17}" destId="{936B83E1-8384-5747-9CD8-E04F4D40B1EB}" srcOrd="0" destOrd="0" presId="urn:microsoft.com/office/officeart/2008/layout/LinedList"/>
    <dgm:cxn modelId="{DE4798DD-B276-D447-A3B4-196EE3242E24}" type="presParOf" srcId="{6C3525C3-4F8B-274C-9094-3FC5A83F7D17}" destId="{312AA9F4-3C28-344E-9A5D-6443E9168957}" srcOrd="1" destOrd="0" presId="urn:microsoft.com/office/officeart/2008/layout/LinedList"/>
    <dgm:cxn modelId="{1574C21F-E7BC-3247-9604-2E677B121DA0}" type="presParOf" srcId="{4B7447DA-8249-8A40-9755-C6E5794C26B5}" destId="{E308C59D-BF7D-7442-A895-B43ABCC0787F}" srcOrd="8" destOrd="0" presId="urn:microsoft.com/office/officeart/2008/layout/LinedList"/>
    <dgm:cxn modelId="{A848AB58-2B0C-F347-B267-DB307E74453E}" type="presParOf" srcId="{4B7447DA-8249-8A40-9755-C6E5794C26B5}" destId="{481D133A-749B-604E-B0BC-C67E96F05AC8}" srcOrd="9" destOrd="0" presId="urn:microsoft.com/office/officeart/2008/layout/LinedList"/>
    <dgm:cxn modelId="{AF20F230-37BC-174F-A30B-AF988375C10A}" type="presParOf" srcId="{481D133A-749B-604E-B0BC-C67E96F05AC8}" destId="{C757F6FB-76B7-6F4F-901A-200203510628}" srcOrd="0" destOrd="0" presId="urn:microsoft.com/office/officeart/2008/layout/LinedList"/>
    <dgm:cxn modelId="{16C50A51-F664-AD43-86FB-816E70EDF44F}" type="presParOf" srcId="{481D133A-749B-604E-B0BC-C67E96F05AC8}" destId="{B5B43F8B-7F75-284C-BB5C-4DA7FE147B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770123-94F1-44B2-B531-7F4229C5496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14B9233-A0AB-4CA1-A4B7-6E5207AF04F8}">
      <dgm:prSet/>
      <dgm:spPr/>
      <dgm:t>
        <a:bodyPr/>
        <a:lstStyle/>
        <a:p>
          <a:r>
            <a:rPr lang="nb-NO"/>
            <a:t>Hva er motivasjon?</a:t>
          </a:r>
          <a:endParaRPr lang="en-US"/>
        </a:p>
      </dgm:t>
    </dgm:pt>
    <dgm:pt modelId="{9A404B86-1502-4DEF-AFD1-D6C7D9622633}" type="parTrans" cxnId="{81A29B41-AD3B-4ACE-8E70-00210A5717A1}">
      <dgm:prSet/>
      <dgm:spPr/>
      <dgm:t>
        <a:bodyPr/>
        <a:lstStyle/>
        <a:p>
          <a:endParaRPr lang="en-US"/>
        </a:p>
      </dgm:t>
    </dgm:pt>
    <dgm:pt modelId="{FB0DF00A-CF2B-44BB-9837-99D609EDB7AB}" type="sibTrans" cxnId="{81A29B41-AD3B-4ACE-8E70-00210A5717A1}">
      <dgm:prSet/>
      <dgm:spPr/>
      <dgm:t>
        <a:bodyPr/>
        <a:lstStyle/>
        <a:p>
          <a:endParaRPr lang="en-US"/>
        </a:p>
      </dgm:t>
    </dgm:pt>
    <dgm:pt modelId="{DB60E407-7A41-4736-880F-1FE99AF718D2}">
      <dgm:prSet/>
      <dgm:spPr/>
      <dgm:t>
        <a:bodyPr/>
        <a:lstStyle/>
        <a:p>
          <a:r>
            <a:rPr lang="nb-NO"/>
            <a:t>Hvilken rolle spiller individuelle karakteristika?</a:t>
          </a:r>
          <a:endParaRPr lang="en-US"/>
        </a:p>
      </dgm:t>
    </dgm:pt>
    <dgm:pt modelId="{C69ABBE0-FA31-4402-8DEB-8F799A3BBB0C}" type="parTrans" cxnId="{B697C0D3-954A-4218-B02D-6E9B8D8323DF}">
      <dgm:prSet/>
      <dgm:spPr/>
      <dgm:t>
        <a:bodyPr/>
        <a:lstStyle/>
        <a:p>
          <a:endParaRPr lang="en-US"/>
        </a:p>
      </dgm:t>
    </dgm:pt>
    <dgm:pt modelId="{A4161F5D-8A82-4AC5-8658-3E6C14A9F624}" type="sibTrans" cxnId="{B697C0D3-954A-4218-B02D-6E9B8D8323DF}">
      <dgm:prSet/>
      <dgm:spPr/>
      <dgm:t>
        <a:bodyPr/>
        <a:lstStyle/>
        <a:p>
          <a:endParaRPr lang="en-US"/>
        </a:p>
      </dgm:t>
    </dgm:pt>
    <dgm:pt modelId="{2827D024-590C-4B0F-AFA7-145312BD69ED}">
      <dgm:prSet/>
      <dgm:spPr/>
      <dgm:t>
        <a:bodyPr/>
        <a:lstStyle/>
        <a:p>
          <a:r>
            <a:rPr lang="en-GB"/>
            <a:t>Hvordan virker situasjonsfaktorer inn på motivasjon?</a:t>
          </a:r>
          <a:endParaRPr lang="en-US"/>
        </a:p>
      </dgm:t>
    </dgm:pt>
    <dgm:pt modelId="{13C62903-489C-4249-93BD-D71179079688}" type="parTrans" cxnId="{66D930B6-3BBD-4798-B9B6-35386FCB0822}">
      <dgm:prSet/>
      <dgm:spPr/>
      <dgm:t>
        <a:bodyPr/>
        <a:lstStyle/>
        <a:p>
          <a:endParaRPr lang="en-US"/>
        </a:p>
      </dgm:t>
    </dgm:pt>
    <dgm:pt modelId="{726ED79A-6923-4A9C-B7C9-C822590238C2}" type="sibTrans" cxnId="{66D930B6-3BBD-4798-B9B6-35386FCB0822}">
      <dgm:prSet/>
      <dgm:spPr/>
      <dgm:t>
        <a:bodyPr/>
        <a:lstStyle/>
        <a:p>
          <a:endParaRPr lang="en-US"/>
        </a:p>
      </dgm:t>
    </dgm:pt>
    <dgm:pt modelId="{160C1829-E9E7-4BC3-9635-745424508342}">
      <dgm:prSet/>
      <dgm:spPr/>
      <dgm:t>
        <a:bodyPr/>
        <a:lstStyle/>
        <a:p>
          <a:r>
            <a:rPr lang="en-GB"/>
            <a:t>Hvordan regulerer vi vår motivasjon?</a:t>
          </a:r>
          <a:endParaRPr lang="en-US"/>
        </a:p>
      </dgm:t>
    </dgm:pt>
    <dgm:pt modelId="{43C029B0-9432-46BB-9290-5107EDBA865D}" type="parTrans" cxnId="{3C6C1BAD-5D30-449A-AE1D-6CA84E7DD08E}">
      <dgm:prSet/>
      <dgm:spPr/>
      <dgm:t>
        <a:bodyPr/>
        <a:lstStyle/>
        <a:p>
          <a:endParaRPr lang="en-US"/>
        </a:p>
      </dgm:t>
    </dgm:pt>
    <dgm:pt modelId="{79E64FCF-D037-4EC0-9437-9035C83AE96B}" type="sibTrans" cxnId="{3C6C1BAD-5D30-449A-AE1D-6CA84E7DD08E}">
      <dgm:prSet/>
      <dgm:spPr/>
      <dgm:t>
        <a:bodyPr/>
        <a:lstStyle/>
        <a:p>
          <a:endParaRPr lang="en-US"/>
        </a:p>
      </dgm:t>
    </dgm:pt>
    <dgm:pt modelId="{543DE568-DFFD-4610-8BD6-17270C697AA4}">
      <dgm:prSet/>
      <dgm:spPr/>
      <dgm:t>
        <a:bodyPr/>
        <a:lstStyle/>
        <a:p>
          <a:r>
            <a:rPr lang="en-GB"/>
            <a:t>Hvordan virker motivasjon inn på prestasjon og trivsel?</a:t>
          </a:r>
          <a:endParaRPr lang="en-US"/>
        </a:p>
      </dgm:t>
    </dgm:pt>
    <dgm:pt modelId="{392F87B8-F3AF-44D6-9C9D-D948D8AE6D99}" type="parTrans" cxnId="{E9690C72-C72A-459F-854F-CC63F0DB2377}">
      <dgm:prSet/>
      <dgm:spPr/>
      <dgm:t>
        <a:bodyPr/>
        <a:lstStyle/>
        <a:p>
          <a:endParaRPr lang="en-US"/>
        </a:p>
      </dgm:t>
    </dgm:pt>
    <dgm:pt modelId="{12DE6515-A25B-45FF-A18E-08D69F3DCF6C}" type="sibTrans" cxnId="{E9690C72-C72A-459F-854F-CC63F0DB2377}">
      <dgm:prSet/>
      <dgm:spPr/>
      <dgm:t>
        <a:bodyPr/>
        <a:lstStyle/>
        <a:p>
          <a:endParaRPr lang="en-US"/>
        </a:p>
      </dgm:t>
    </dgm:pt>
    <dgm:pt modelId="{063AE27D-90E9-4D4E-B1CF-E64552043A27}" type="pres">
      <dgm:prSet presAssocID="{F5770123-94F1-44B2-B531-7F4229C5496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621A60-BDD9-674B-BA2E-3423AF2822D4}" type="pres">
      <dgm:prSet presAssocID="{114B9233-A0AB-4CA1-A4B7-6E5207AF04F8}" presName="thickLine" presStyleLbl="alignNode1" presStyleIdx="0" presStyleCnt="5"/>
      <dgm:spPr/>
    </dgm:pt>
    <dgm:pt modelId="{4AB1E69A-56FF-AE4B-8A7B-FB3AD0D7F3CB}" type="pres">
      <dgm:prSet presAssocID="{114B9233-A0AB-4CA1-A4B7-6E5207AF04F8}" presName="horz1" presStyleCnt="0"/>
      <dgm:spPr/>
    </dgm:pt>
    <dgm:pt modelId="{1AC1DE4B-B8DA-BF47-ABD3-BFF1AB6B7580}" type="pres">
      <dgm:prSet presAssocID="{114B9233-A0AB-4CA1-A4B7-6E5207AF04F8}" presName="tx1" presStyleLbl="revTx" presStyleIdx="0" presStyleCnt="5"/>
      <dgm:spPr/>
      <dgm:t>
        <a:bodyPr/>
        <a:lstStyle/>
        <a:p>
          <a:endParaRPr lang="en-US"/>
        </a:p>
      </dgm:t>
    </dgm:pt>
    <dgm:pt modelId="{DEAC29DE-72CE-1647-ADFC-BFF7DEBC44BA}" type="pres">
      <dgm:prSet presAssocID="{114B9233-A0AB-4CA1-A4B7-6E5207AF04F8}" presName="vert1" presStyleCnt="0"/>
      <dgm:spPr/>
    </dgm:pt>
    <dgm:pt modelId="{E38AF0A6-90CC-3F4E-A27D-F45DC76C8EC3}" type="pres">
      <dgm:prSet presAssocID="{DB60E407-7A41-4736-880F-1FE99AF718D2}" presName="thickLine" presStyleLbl="alignNode1" presStyleIdx="1" presStyleCnt="5"/>
      <dgm:spPr/>
    </dgm:pt>
    <dgm:pt modelId="{F6CC2857-03A3-B049-B1BB-61099B5607DF}" type="pres">
      <dgm:prSet presAssocID="{DB60E407-7A41-4736-880F-1FE99AF718D2}" presName="horz1" presStyleCnt="0"/>
      <dgm:spPr/>
    </dgm:pt>
    <dgm:pt modelId="{A3401B9B-2AC9-4E45-B79D-B7A244A9B380}" type="pres">
      <dgm:prSet presAssocID="{DB60E407-7A41-4736-880F-1FE99AF718D2}" presName="tx1" presStyleLbl="revTx" presStyleIdx="1" presStyleCnt="5"/>
      <dgm:spPr/>
      <dgm:t>
        <a:bodyPr/>
        <a:lstStyle/>
        <a:p>
          <a:endParaRPr lang="en-US"/>
        </a:p>
      </dgm:t>
    </dgm:pt>
    <dgm:pt modelId="{059F607F-9FE6-E841-ADD9-485796909EF2}" type="pres">
      <dgm:prSet presAssocID="{DB60E407-7A41-4736-880F-1FE99AF718D2}" presName="vert1" presStyleCnt="0"/>
      <dgm:spPr/>
    </dgm:pt>
    <dgm:pt modelId="{98E082BA-DC90-8144-A809-8AA2AC3EF857}" type="pres">
      <dgm:prSet presAssocID="{2827D024-590C-4B0F-AFA7-145312BD69ED}" presName="thickLine" presStyleLbl="alignNode1" presStyleIdx="2" presStyleCnt="5"/>
      <dgm:spPr/>
    </dgm:pt>
    <dgm:pt modelId="{DBACD4D2-A3AC-8B4A-A0C8-427142B20AC2}" type="pres">
      <dgm:prSet presAssocID="{2827D024-590C-4B0F-AFA7-145312BD69ED}" presName="horz1" presStyleCnt="0"/>
      <dgm:spPr/>
    </dgm:pt>
    <dgm:pt modelId="{1A03488E-1179-A64E-9A00-D6DE19FA971A}" type="pres">
      <dgm:prSet presAssocID="{2827D024-590C-4B0F-AFA7-145312BD69ED}" presName="tx1" presStyleLbl="revTx" presStyleIdx="2" presStyleCnt="5"/>
      <dgm:spPr/>
      <dgm:t>
        <a:bodyPr/>
        <a:lstStyle/>
        <a:p>
          <a:endParaRPr lang="en-US"/>
        </a:p>
      </dgm:t>
    </dgm:pt>
    <dgm:pt modelId="{A9E6783C-0025-4A40-A79E-2C2DB8AB2CD4}" type="pres">
      <dgm:prSet presAssocID="{2827D024-590C-4B0F-AFA7-145312BD69ED}" presName="vert1" presStyleCnt="0"/>
      <dgm:spPr/>
    </dgm:pt>
    <dgm:pt modelId="{33DAC908-9F8A-6E48-B377-33095367C5AD}" type="pres">
      <dgm:prSet presAssocID="{160C1829-E9E7-4BC3-9635-745424508342}" presName="thickLine" presStyleLbl="alignNode1" presStyleIdx="3" presStyleCnt="5"/>
      <dgm:spPr/>
    </dgm:pt>
    <dgm:pt modelId="{98C04534-1592-7D4A-9DB4-090081BDF2FA}" type="pres">
      <dgm:prSet presAssocID="{160C1829-E9E7-4BC3-9635-745424508342}" presName="horz1" presStyleCnt="0"/>
      <dgm:spPr/>
    </dgm:pt>
    <dgm:pt modelId="{09D4BE5F-47F1-8947-AC7E-F633952DE20B}" type="pres">
      <dgm:prSet presAssocID="{160C1829-E9E7-4BC3-9635-745424508342}" presName="tx1" presStyleLbl="revTx" presStyleIdx="3" presStyleCnt="5"/>
      <dgm:spPr/>
      <dgm:t>
        <a:bodyPr/>
        <a:lstStyle/>
        <a:p>
          <a:endParaRPr lang="en-US"/>
        </a:p>
      </dgm:t>
    </dgm:pt>
    <dgm:pt modelId="{04C93270-E424-E649-97C7-8C02A9AA3447}" type="pres">
      <dgm:prSet presAssocID="{160C1829-E9E7-4BC3-9635-745424508342}" presName="vert1" presStyleCnt="0"/>
      <dgm:spPr/>
    </dgm:pt>
    <dgm:pt modelId="{4AF9730D-6662-4740-BAED-450AA6903F6B}" type="pres">
      <dgm:prSet presAssocID="{543DE568-DFFD-4610-8BD6-17270C697AA4}" presName="thickLine" presStyleLbl="alignNode1" presStyleIdx="4" presStyleCnt="5"/>
      <dgm:spPr/>
    </dgm:pt>
    <dgm:pt modelId="{6C93A2EE-D348-ED4B-9CAC-E64A521F27B5}" type="pres">
      <dgm:prSet presAssocID="{543DE568-DFFD-4610-8BD6-17270C697AA4}" presName="horz1" presStyleCnt="0"/>
      <dgm:spPr/>
    </dgm:pt>
    <dgm:pt modelId="{8882B42F-C867-A14B-BB67-60A3C9151DE8}" type="pres">
      <dgm:prSet presAssocID="{543DE568-DFFD-4610-8BD6-17270C697AA4}" presName="tx1" presStyleLbl="revTx" presStyleIdx="4" presStyleCnt="5"/>
      <dgm:spPr/>
      <dgm:t>
        <a:bodyPr/>
        <a:lstStyle/>
        <a:p>
          <a:endParaRPr lang="en-US"/>
        </a:p>
      </dgm:t>
    </dgm:pt>
    <dgm:pt modelId="{89FB27DC-12CF-8340-B15D-8D9F3F8748B2}" type="pres">
      <dgm:prSet presAssocID="{543DE568-DFFD-4610-8BD6-17270C697AA4}" presName="vert1" presStyleCnt="0"/>
      <dgm:spPr/>
    </dgm:pt>
  </dgm:ptLst>
  <dgm:cxnLst>
    <dgm:cxn modelId="{9E77948D-4E85-2A48-8428-A34CB940FBDD}" type="presOf" srcId="{543DE568-DFFD-4610-8BD6-17270C697AA4}" destId="{8882B42F-C867-A14B-BB67-60A3C9151DE8}" srcOrd="0" destOrd="0" presId="urn:microsoft.com/office/officeart/2008/layout/LinedList"/>
    <dgm:cxn modelId="{B697C0D3-954A-4218-B02D-6E9B8D8323DF}" srcId="{F5770123-94F1-44B2-B531-7F4229C54965}" destId="{DB60E407-7A41-4736-880F-1FE99AF718D2}" srcOrd="1" destOrd="0" parTransId="{C69ABBE0-FA31-4402-8DEB-8F799A3BBB0C}" sibTransId="{A4161F5D-8A82-4AC5-8658-3E6C14A9F624}"/>
    <dgm:cxn modelId="{66D930B6-3BBD-4798-B9B6-35386FCB0822}" srcId="{F5770123-94F1-44B2-B531-7F4229C54965}" destId="{2827D024-590C-4B0F-AFA7-145312BD69ED}" srcOrd="2" destOrd="0" parTransId="{13C62903-489C-4249-93BD-D71179079688}" sibTransId="{726ED79A-6923-4A9C-B7C9-C822590238C2}"/>
    <dgm:cxn modelId="{81A29B41-AD3B-4ACE-8E70-00210A5717A1}" srcId="{F5770123-94F1-44B2-B531-7F4229C54965}" destId="{114B9233-A0AB-4CA1-A4B7-6E5207AF04F8}" srcOrd="0" destOrd="0" parTransId="{9A404B86-1502-4DEF-AFD1-D6C7D9622633}" sibTransId="{FB0DF00A-CF2B-44BB-9837-99D609EDB7AB}"/>
    <dgm:cxn modelId="{389E7A79-C900-C44F-9795-82D42AD02F6D}" type="presOf" srcId="{2827D024-590C-4B0F-AFA7-145312BD69ED}" destId="{1A03488E-1179-A64E-9A00-D6DE19FA971A}" srcOrd="0" destOrd="0" presId="urn:microsoft.com/office/officeart/2008/layout/LinedList"/>
    <dgm:cxn modelId="{74FCA289-0D54-A64A-B0BF-C06A1778DE98}" type="presOf" srcId="{DB60E407-7A41-4736-880F-1FE99AF718D2}" destId="{A3401B9B-2AC9-4E45-B79D-B7A244A9B380}" srcOrd="0" destOrd="0" presId="urn:microsoft.com/office/officeart/2008/layout/LinedList"/>
    <dgm:cxn modelId="{E9690C72-C72A-459F-854F-CC63F0DB2377}" srcId="{F5770123-94F1-44B2-B531-7F4229C54965}" destId="{543DE568-DFFD-4610-8BD6-17270C697AA4}" srcOrd="4" destOrd="0" parTransId="{392F87B8-F3AF-44D6-9C9D-D948D8AE6D99}" sibTransId="{12DE6515-A25B-45FF-A18E-08D69F3DCF6C}"/>
    <dgm:cxn modelId="{DA8E48B9-718D-AF4D-93C1-DD58B0C237D7}" type="presOf" srcId="{160C1829-E9E7-4BC3-9635-745424508342}" destId="{09D4BE5F-47F1-8947-AC7E-F633952DE20B}" srcOrd="0" destOrd="0" presId="urn:microsoft.com/office/officeart/2008/layout/LinedList"/>
    <dgm:cxn modelId="{5F340BD5-2CAD-9449-A228-B51BD1CA7176}" type="presOf" srcId="{114B9233-A0AB-4CA1-A4B7-6E5207AF04F8}" destId="{1AC1DE4B-B8DA-BF47-ABD3-BFF1AB6B7580}" srcOrd="0" destOrd="0" presId="urn:microsoft.com/office/officeart/2008/layout/LinedList"/>
    <dgm:cxn modelId="{3C6C1BAD-5D30-449A-AE1D-6CA84E7DD08E}" srcId="{F5770123-94F1-44B2-B531-7F4229C54965}" destId="{160C1829-E9E7-4BC3-9635-745424508342}" srcOrd="3" destOrd="0" parTransId="{43C029B0-9432-46BB-9290-5107EDBA865D}" sibTransId="{79E64FCF-D037-4EC0-9437-9035C83AE96B}"/>
    <dgm:cxn modelId="{17340033-B1AD-2346-AEA5-156091714C47}" type="presOf" srcId="{F5770123-94F1-44B2-B531-7F4229C54965}" destId="{063AE27D-90E9-4D4E-B1CF-E64552043A27}" srcOrd="0" destOrd="0" presId="urn:microsoft.com/office/officeart/2008/layout/LinedList"/>
    <dgm:cxn modelId="{807FC598-5C84-4E48-90FE-46D48BF83EB5}" type="presParOf" srcId="{063AE27D-90E9-4D4E-B1CF-E64552043A27}" destId="{BE621A60-BDD9-674B-BA2E-3423AF2822D4}" srcOrd="0" destOrd="0" presId="urn:microsoft.com/office/officeart/2008/layout/LinedList"/>
    <dgm:cxn modelId="{07299004-41B8-3B4C-B719-96F97140CC7E}" type="presParOf" srcId="{063AE27D-90E9-4D4E-B1CF-E64552043A27}" destId="{4AB1E69A-56FF-AE4B-8A7B-FB3AD0D7F3CB}" srcOrd="1" destOrd="0" presId="urn:microsoft.com/office/officeart/2008/layout/LinedList"/>
    <dgm:cxn modelId="{AB4D2C77-14FD-5340-A2B1-6DE4DC43B74D}" type="presParOf" srcId="{4AB1E69A-56FF-AE4B-8A7B-FB3AD0D7F3CB}" destId="{1AC1DE4B-B8DA-BF47-ABD3-BFF1AB6B7580}" srcOrd="0" destOrd="0" presId="urn:microsoft.com/office/officeart/2008/layout/LinedList"/>
    <dgm:cxn modelId="{7D49E810-8D2B-D043-BF26-404344A0BB0E}" type="presParOf" srcId="{4AB1E69A-56FF-AE4B-8A7B-FB3AD0D7F3CB}" destId="{DEAC29DE-72CE-1647-ADFC-BFF7DEBC44BA}" srcOrd="1" destOrd="0" presId="urn:microsoft.com/office/officeart/2008/layout/LinedList"/>
    <dgm:cxn modelId="{E1408981-38DF-AD40-B6F3-8BE39DC99815}" type="presParOf" srcId="{063AE27D-90E9-4D4E-B1CF-E64552043A27}" destId="{E38AF0A6-90CC-3F4E-A27D-F45DC76C8EC3}" srcOrd="2" destOrd="0" presId="urn:microsoft.com/office/officeart/2008/layout/LinedList"/>
    <dgm:cxn modelId="{F44BC9C0-D4B5-1A41-996A-69DBD6DFA37B}" type="presParOf" srcId="{063AE27D-90E9-4D4E-B1CF-E64552043A27}" destId="{F6CC2857-03A3-B049-B1BB-61099B5607DF}" srcOrd="3" destOrd="0" presId="urn:microsoft.com/office/officeart/2008/layout/LinedList"/>
    <dgm:cxn modelId="{42DEDD77-8B22-5045-BAA5-5DFF8D68C84B}" type="presParOf" srcId="{F6CC2857-03A3-B049-B1BB-61099B5607DF}" destId="{A3401B9B-2AC9-4E45-B79D-B7A244A9B380}" srcOrd="0" destOrd="0" presId="urn:microsoft.com/office/officeart/2008/layout/LinedList"/>
    <dgm:cxn modelId="{B4B0C65D-C182-634A-B7CC-D144D4B2B285}" type="presParOf" srcId="{F6CC2857-03A3-B049-B1BB-61099B5607DF}" destId="{059F607F-9FE6-E841-ADD9-485796909EF2}" srcOrd="1" destOrd="0" presId="urn:microsoft.com/office/officeart/2008/layout/LinedList"/>
    <dgm:cxn modelId="{3ADBE4FE-AA81-4041-A101-0076B59A2CBD}" type="presParOf" srcId="{063AE27D-90E9-4D4E-B1CF-E64552043A27}" destId="{98E082BA-DC90-8144-A809-8AA2AC3EF857}" srcOrd="4" destOrd="0" presId="urn:microsoft.com/office/officeart/2008/layout/LinedList"/>
    <dgm:cxn modelId="{949204B7-4DE3-C742-B42D-CC0F13493E1C}" type="presParOf" srcId="{063AE27D-90E9-4D4E-B1CF-E64552043A27}" destId="{DBACD4D2-A3AC-8B4A-A0C8-427142B20AC2}" srcOrd="5" destOrd="0" presId="urn:microsoft.com/office/officeart/2008/layout/LinedList"/>
    <dgm:cxn modelId="{283B92B3-2377-7B4E-83EB-BBA75725915D}" type="presParOf" srcId="{DBACD4D2-A3AC-8B4A-A0C8-427142B20AC2}" destId="{1A03488E-1179-A64E-9A00-D6DE19FA971A}" srcOrd="0" destOrd="0" presId="urn:microsoft.com/office/officeart/2008/layout/LinedList"/>
    <dgm:cxn modelId="{4F05A1D5-315F-0541-BF1A-47F6B5DEE46B}" type="presParOf" srcId="{DBACD4D2-A3AC-8B4A-A0C8-427142B20AC2}" destId="{A9E6783C-0025-4A40-A79E-2C2DB8AB2CD4}" srcOrd="1" destOrd="0" presId="urn:microsoft.com/office/officeart/2008/layout/LinedList"/>
    <dgm:cxn modelId="{03F593FB-0126-4C47-A56C-3C1589537F62}" type="presParOf" srcId="{063AE27D-90E9-4D4E-B1CF-E64552043A27}" destId="{33DAC908-9F8A-6E48-B377-33095367C5AD}" srcOrd="6" destOrd="0" presId="urn:microsoft.com/office/officeart/2008/layout/LinedList"/>
    <dgm:cxn modelId="{3F546555-4139-FF46-B1BC-4B5DCC4080A1}" type="presParOf" srcId="{063AE27D-90E9-4D4E-B1CF-E64552043A27}" destId="{98C04534-1592-7D4A-9DB4-090081BDF2FA}" srcOrd="7" destOrd="0" presId="urn:microsoft.com/office/officeart/2008/layout/LinedList"/>
    <dgm:cxn modelId="{67E08C18-67B2-0E46-AE33-0382826607DF}" type="presParOf" srcId="{98C04534-1592-7D4A-9DB4-090081BDF2FA}" destId="{09D4BE5F-47F1-8947-AC7E-F633952DE20B}" srcOrd="0" destOrd="0" presId="urn:microsoft.com/office/officeart/2008/layout/LinedList"/>
    <dgm:cxn modelId="{B8477227-663B-2542-9F88-E22B1041B50D}" type="presParOf" srcId="{98C04534-1592-7D4A-9DB4-090081BDF2FA}" destId="{04C93270-E424-E649-97C7-8C02A9AA3447}" srcOrd="1" destOrd="0" presId="urn:microsoft.com/office/officeart/2008/layout/LinedList"/>
    <dgm:cxn modelId="{97844525-3D7B-4742-BFE6-F02E34A6C21C}" type="presParOf" srcId="{063AE27D-90E9-4D4E-B1CF-E64552043A27}" destId="{4AF9730D-6662-4740-BAED-450AA6903F6B}" srcOrd="8" destOrd="0" presId="urn:microsoft.com/office/officeart/2008/layout/LinedList"/>
    <dgm:cxn modelId="{6B5AE522-B369-BD42-91B8-09B596FCF771}" type="presParOf" srcId="{063AE27D-90E9-4D4E-B1CF-E64552043A27}" destId="{6C93A2EE-D348-ED4B-9CAC-E64A521F27B5}" srcOrd="9" destOrd="0" presId="urn:microsoft.com/office/officeart/2008/layout/LinedList"/>
    <dgm:cxn modelId="{E097017B-5759-9841-98C1-F39CB1163494}" type="presParOf" srcId="{6C93A2EE-D348-ED4B-9CAC-E64A521F27B5}" destId="{8882B42F-C867-A14B-BB67-60A3C9151DE8}" srcOrd="0" destOrd="0" presId="urn:microsoft.com/office/officeart/2008/layout/LinedList"/>
    <dgm:cxn modelId="{09793AA9-4D97-A640-AB61-71795C796683}" type="presParOf" srcId="{6C93A2EE-D348-ED4B-9CAC-E64A521F27B5}" destId="{89FB27DC-12CF-8340-B15D-8D9F3F8748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6AFEDA-767B-4B8B-BA40-7587DF623CA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8713B1-4DB5-485C-9EDA-A6120F2A7594}">
      <dgm:prSet/>
      <dgm:spPr/>
      <dgm:t>
        <a:bodyPr/>
        <a:lstStyle/>
        <a:p>
          <a:pPr>
            <a:defRPr b="1"/>
          </a:pPr>
          <a:r>
            <a:rPr lang="nb-NO" dirty="0"/>
            <a:t>Forelesninger </a:t>
          </a:r>
          <a:endParaRPr lang="en-US" dirty="0"/>
        </a:p>
      </dgm:t>
    </dgm:pt>
    <dgm:pt modelId="{EF6DB844-F9AE-4001-87D8-165C98CE8E7C}" type="parTrans" cxnId="{F0F68295-DE1D-42A2-9FD5-B4CAF0286FE7}">
      <dgm:prSet/>
      <dgm:spPr/>
      <dgm:t>
        <a:bodyPr/>
        <a:lstStyle/>
        <a:p>
          <a:endParaRPr lang="en-US" sz="1600"/>
        </a:p>
      </dgm:t>
    </dgm:pt>
    <dgm:pt modelId="{86F82223-581D-4F6F-B113-753662F87FAA}" type="sibTrans" cxnId="{F0F68295-DE1D-42A2-9FD5-B4CAF0286FE7}">
      <dgm:prSet/>
      <dgm:spPr/>
      <dgm:t>
        <a:bodyPr/>
        <a:lstStyle/>
        <a:p>
          <a:endParaRPr lang="en-US"/>
        </a:p>
      </dgm:t>
    </dgm:pt>
    <dgm:pt modelId="{4B9FE637-DF7B-404B-8F1D-7C59C1DA1166}">
      <dgm:prSet/>
      <dgm:spPr/>
      <dgm:t>
        <a:bodyPr/>
        <a:lstStyle/>
        <a:p>
          <a:r>
            <a:rPr lang="nb-NO"/>
            <a:t>Campus eller nettbasert</a:t>
          </a:r>
          <a:endParaRPr lang="en-US"/>
        </a:p>
      </dgm:t>
    </dgm:pt>
    <dgm:pt modelId="{57543F84-DB6D-4AB9-9BDF-37A3C95193F0}" type="parTrans" cxnId="{B4E646B1-26F2-4C5B-A966-E6E233E88405}">
      <dgm:prSet/>
      <dgm:spPr/>
      <dgm:t>
        <a:bodyPr/>
        <a:lstStyle/>
        <a:p>
          <a:endParaRPr lang="en-US" sz="1600"/>
        </a:p>
      </dgm:t>
    </dgm:pt>
    <dgm:pt modelId="{01B7505A-A4DA-4CD0-BDD3-11A4DBCB8854}" type="sibTrans" cxnId="{B4E646B1-26F2-4C5B-A966-E6E233E88405}">
      <dgm:prSet/>
      <dgm:spPr/>
      <dgm:t>
        <a:bodyPr/>
        <a:lstStyle/>
        <a:p>
          <a:endParaRPr lang="en-US"/>
        </a:p>
      </dgm:t>
    </dgm:pt>
    <dgm:pt modelId="{9772FD6D-76CA-4500-82AD-CFDDD7F44517}">
      <dgm:prSet/>
      <dgm:spPr/>
      <dgm:t>
        <a:bodyPr/>
        <a:lstStyle/>
        <a:p>
          <a:pPr>
            <a:defRPr b="1"/>
          </a:pPr>
          <a:r>
            <a:rPr lang="nb-NO"/>
            <a:t>Seminarer </a:t>
          </a:r>
          <a:endParaRPr lang="en-US"/>
        </a:p>
      </dgm:t>
    </dgm:pt>
    <dgm:pt modelId="{F6C7C45E-4E37-43CF-B25D-4FF5AF06808C}" type="parTrans" cxnId="{A8EB0B59-8C72-48B4-919E-1FA204F7DB50}">
      <dgm:prSet/>
      <dgm:spPr/>
      <dgm:t>
        <a:bodyPr/>
        <a:lstStyle/>
        <a:p>
          <a:endParaRPr lang="en-US" sz="1600"/>
        </a:p>
      </dgm:t>
    </dgm:pt>
    <dgm:pt modelId="{06581AD1-AC9F-4BBE-9B4F-5419D0BA6078}" type="sibTrans" cxnId="{A8EB0B59-8C72-48B4-919E-1FA204F7DB50}">
      <dgm:prSet/>
      <dgm:spPr/>
      <dgm:t>
        <a:bodyPr/>
        <a:lstStyle/>
        <a:p>
          <a:endParaRPr lang="en-US"/>
        </a:p>
      </dgm:t>
    </dgm:pt>
    <dgm:pt modelId="{07744444-6F45-4752-AE7F-3663B5AC8406}">
      <dgm:prSet/>
      <dgm:spPr/>
      <dgm:t>
        <a:bodyPr/>
        <a:lstStyle/>
        <a:p>
          <a:r>
            <a:rPr lang="nb-NO"/>
            <a:t>Arbeid med case og faglitteraturen</a:t>
          </a:r>
          <a:endParaRPr lang="en-US"/>
        </a:p>
      </dgm:t>
    </dgm:pt>
    <dgm:pt modelId="{5BD1D3D4-C057-4CC0-957F-B45D5E62EC9B}" type="parTrans" cxnId="{2C6164BD-E3D3-452E-9E2D-04CFB5353777}">
      <dgm:prSet/>
      <dgm:spPr/>
      <dgm:t>
        <a:bodyPr/>
        <a:lstStyle/>
        <a:p>
          <a:endParaRPr lang="en-US" sz="1600"/>
        </a:p>
      </dgm:t>
    </dgm:pt>
    <dgm:pt modelId="{3B668BF1-B39A-4242-8C4E-7BEE05789454}" type="sibTrans" cxnId="{2C6164BD-E3D3-452E-9E2D-04CFB5353777}">
      <dgm:prSet/>
      <dgm:spPr/>
      <dgm:t>
        <a:bodyPr/>
        <a:lstStyle/>
        <a:p>
          <a:endParaRPr lang="en-US"/>
        </a:p>
      </dgm:t>
    </dgm:pt>
    <dgm:pt modelId="{AE235980-D5A8-42C6-BCFF-129938FD6135}">
      <dgm:prSet/>
      <dgm:spPr/>
      <dgm:t>
        <a:bodyPr/>
        <a:lstStyle/>
        <a:p>
          <a:r>
            <a:rPr lang="nb-NO"/>
            <a:t>Innleveringer og tilbakemeldinger </a:t>
          </a:r>
          <a:endParaRPr lang="en-US"/>
        </a:p>
      </dgm:t>
    </dgm:pt>
    <dgm:pt modelId="{08209107-8ECE-47E1-89C0-F68B7E885613}" type="parTrans" cxnId="{B2AD1CD3-2F9C-40CF-A2A6-3C91FA84B010}">
      <dgm:prSet/>
      <dgm:spPr/>
      <dgm:t>
        <a:bodyPr/>
        <a:lstStyle/>
        <a:p>
          <a:endParaRPr lang="en-US" sz="1600"/>
        </a:p>
      </dgm:t>
    </dgm:pt>
    <dgm:pt modelId="{9C491BD6-A0EA-4461-9248-D2AA0A7811F4}" type="sibTrans" cxnId="{B2AD1CD3-2F9C-40CF-A2A6-3C91FA84B010}">
      <dgm:prSet/>
      <dgm:spPr/>
      <dgm:t>
        <a:bodyPr/>
        <a:lstStyle/>
        <a:p>
          <a:endParaRPr lang="en-US"/>
        </a:p>
      </dgm:t>
    </dgm:pt>
    <dgm:pt modelId="{2054FA03-AF73-4BC5-8049-5F3C1EE26B0D}">
      <dgm:prSet/>
      <dgm:spPr/>
      <dgm:t>
        <a:bodyPr/>
        <a:lstStyle/>
        <a:p>
          <a:pPr>
            <a:defRPr b="1"/>
          </a:pPr>
          <a:r>
            <a:rPr lang="nb-NO" dirty="0"/>
            <a:t>Nettbaserte ressurser og veiledning</a:t>
          </a:r>
          <a:endParaRPr lang="en-US" dirty="0"/>
        </a:p>
      </dgm:t>
    </dgm:pt>
    <dgm:pt modelId="{38F4C10F-BA35-43A8-98E3-3A326D9D2002}" type="parTrans" cxnId="{5D36416B-5B61-4198-A0B2-755BA525DDF8}">
      <dgm:prSet/>
      <dgm:spPr/>
      <dgm:t>
        <a:bodyPr/>
        <a:lstStyle/>
        <a:p>
          <a:endParaRPr lang="en-US" sz="1600"/>
        </a:p>
      </dgm:t>
    </dgm:pt>
    <dgm:pt modelId="{6DD7B64D-F338-4406-80E1-25A0CF066238}" type="sibTrans" cxnId="{5D36416B-5B61-4198-A0B2-755BA525DDF8}">
      <dgm:prSet/>
      <dgm:spPr/>
      <dgm:t>
        <a:bodyPr/>
        <a:lstStyle/>
        <a:p>
          <a:endParaRPr lang="en-US"/>
        </a:p>
      </dgm:t>
    </dgm:pt>
    <dgm:pt modelId="{C07459AC-0213-4A0F-8069-C4BAB9C4964A}">
      <dgm:prSet/>
      <dgm:spPr/>
      <dgm:t>
        <a:bodyPr/>
        <a:lstStyle/>
        <a:p>
          <a:r>
            <a:rPr lang="nb-NO"/>
            <a:t>Online videoer med eksempler fra praksis</a:t>
          </a:r>
          <a:endParaRPr lang="en-US"/>
        </a:p>
      </dgm:t>
    </dgm:pt>
    <dgm:pt modelId="{B664C1F1-EFE2-4C58-83D1-8B1E0DA0F72B}" type="parTrans" cxnId="{C7A81988-9D26-499D-8BEE-CEB19248CF61}">
      <dgm:prSet/>
      <dgm:spPr/>
      <dgm:t>
        <a:bodyPr/>
        <a:lstStyle/>
        <a:p>
          <a:endParaRPr lang="en-US" sz="1600"/>
        </a:p>
      </dgm:t>
    </dgm:pt>
    <dgm:pt modelId="{C7937307-61C8-403A-A4A2-8C402E56A160}" type="sibTrans" cxnId="{C7A81988-9D26-499D-8BEE-CEB19248CF61}">
      <dgm:prSet/>
      <dgm:spPr/>
      <dgm:t>
        <a:bodyPr/>
        <a:lstStyle/>
        <a:p>
          <a:endParaRPr lang="en-US"/>
        </a:p>
      </dgm:t>
    </dgm:pt>
    <dgm:pt modelId="{99B30C9A-F588-47C1-84D2-0E02F405FD4D}">
      <dgm:prSet/>
      <dgm:spPr/>
      <dgm:t>
        <a:bodyPr/>
        <a:lstStyle/>
        <a:p>
          <a:r>
            <a:rPr lang="nb-NO"/>
            <a:t>Ressurser som brukes i praksis</a:t>
          </a:r>
          <a:endParaRPr lang="en-US"/>
        </a:p>
      </dgm:t>
    </dgm:pt>
    <dgm:pt modelId="{46313901-B2F9-4937-93BF-0A6679857FED}" type="parTrans" cxnId="{49CB4A79-2860-441A-97C0-BF2018C92D9D}">
      <dgm:prSet/>
      <dgm:spPr/>
      <dgm:t>
        <a:bodyPr/>
        <a:lstStyle/>
        <a:p>
          <a:endParaRPr lang="en-US" sz="1600"/>
        </a:p>
      </dgm:t>
    </dgm:pt>
    <dgm:pt modelId="{85896B0B-021D-456D-BA7B-0DB17C7608D5}" type="sibTrans" cxnId="{49CB4A79-2860-441A-97C0-BF2018C92D9D}">
      <dgm:prSet/>
      <dgm:spPr/>
      <dgm:t>
        <a:bodyPr/>
        <a:lstStyle/>
        <a:p>
          <a:endParaRPr lang="en-US"/>
        </a:p>
      </dgm:t>
    </dgm:pt>
    <dgm:pt modelId="{26A1BCCA-613E-4D7A-8831-6EB485861F78}">
      <dgm:prSet/>
      <dgm:spPr/>
      <dgm:t>
        <a:bodyPr/>
        <a:lstStyle/>
        <a:p>
          <a:r>
            <a:rPr lang="nb-NO" dirty="0"/>
            <a:t>Hjelp til innføringer i faglitteraturen</a:t>
          </a:r>
          <a:endParaRPr lang="en-US" dirty="0"/>
        </a:p>
      </dgm:t>
    </dgm:pt>
    <dgm:pt modelId="{3894232D-EE13-419E-A64B-A9FBA9192F3F}" type="parTrans" cxnId="{20EC6316-E903-414E-B391-40ACBB9AF813}">
      <dgm:prSet/>
      <dgm:spPr/>
      <dgm:t>
        <a:bodyPr/>
        <a:lstStyle/>
        <a:p>
          <a:endParaRPr lang="en-US" sz="1600"/>
        </a:p>
      </dgm:t>
    </dgm:pt>
    <dgm:pt modelId="{308BC3E5-276B-410C-A277-12B4D2368B61}" type="sibTrans" cxnId="{20EC6316-E903-414E-B391-40ACBB9AF813}">
      <dgm:prSet/>
      <dgm:spPr/>
      <dgm:t>
        <a:bodyPr/>
        <a:lstStyle/>
        <a:p>
          <a:endParaRPr lang="en-US"/>
        </a:p>
      </dgm:t>
    </dgm:pt>
    <dgm:pt modelId="{B43EDB84-25E6-402A-ABCA-CE70DB096120}">
      <dgm:prSet/>
      <dgm:spPr/>
      <dgm:t>
        <a:bodyPr/>
        <a:lstStyle/>
        <a:p>
          <a:r>
            <a:rPr lang="nb-NO" dirty="0"/>
            <a:t>Veiledning</a:t>
          </a:r>
          <a:endParaRPr lang="en-US" dirty="0"/>
        </a:p>
      </dgm:t>
    </dgm:pt>
    <dgm:pt modelId="{1858A291-A826-4C43-8ADB-9E466FE273B4}" type="parTrans" cxnId="{CA6C61C3-1A72-4C7F-B4BA-51B17CB02858}">
      <dgm:prSet/>
      <dgm:spPr/>
      <dgm:t>
        <a:bodyPr/>
        <a:lstStyle/>
        <a:p>
          <a:endParaRPr lang="en-US" sz="1600"/>
        </a:p>
      </dgm:t>
    </dgm:pt>
    <dgm:pt modelId="{5B5DF70D-D453-4403-B9D5-CF93C7B6C714}" type="sibTrans" cxnId="{CA6C61C3-1A72-4C7F-B4BA-51B17CB02858}">
      <dgm:prSet/>
      <dgm:spPr/>
      <dgm:t>
        <a:bodyPr/>
        <a:lstStyle/>
        <a:p>
          <a:endParaRPr lang="en-US"/>
        </a:p>
      </dgm:t>
    </dgm:pt>
    <dgm:pt modelId="{10CD3CA0-A485-9145-9B42-C992B3ED39B9}" type="pres">
      <dgm:prSet presAssocID="{BC6AFEDA-767B-4B8B-BA40-7587DF623C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A8E420-1E57-B64D-A72A-306122929EF6}" type="pres">
      <dgm:prSet presAssocID="{038713B1-4DB5-485C-9EDA-A6120F2A75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34747-0061-674E-86F5-3BA2A9AE5447}" type="pres">
      <dgm:prSet presAssocID="{038713B1-4DB5-485C-9EDA-A6120F2A759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A81E6-290A-2849-B5C9-049E6E68A7F7}" type="pres">
      <dgm:prSet presAssocID="{9772FD6D-76CA-4500-82AD-CFDDD7F4451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F9AA2-6A15-4243-9C60-5953FE410753}" type="pres">
      <dgm:prSet presAssocID="{9772FD6D-76CA-4500-82AD-CFDDD7F4451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D4CF1-D2A6-334C-B502-14D9F76657E4}" type="pres">
      <dgm:prSet presAssocID="{2054FA03-AF73-4BC5-8049-5F3C1EE26B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76CA7-D52D-2445-9B82-D2A9D1992328}" type="pres">
      <dgm:prSet presAssocID="{2054FA03-AF73-4BC5-8049-5F3C1EE26B0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EB0B59-8C72-48B4-919E-1FA204F7DB50}" srcId="{BC6AFEDA-767B-4B8B-BA40-7587DF623CA3}" destId="{9772FD6D-76CA-4500-82AD-CFDDD7F44517}" srcOrd="1" destOrd="0" parTransId="{F6C7C45E-4E37-43CF-B25D-4FF5AF06808C}" sibTransId="{06581AD1-AC9F-4BBE-9B4F-5419D0BA6078}"/>
    <dgm:cxn modelId="{5D36416B-5B61-4198-A0B2-755BA525DDF8}" srcId="{BC6AFEDA-767B-4B8B-BA40-7587DF623CA3}" destId="{2054FA03-AF73-4BC5-8049-5F3C1EE26B0D}" srcOrd="2" destOrd="0" parTransId="{38F4C10F-BA35-43A8-98E3-3A326D9D2002}" sibTransId="{6DD7B64D-F338-4406-80E1-25A0CF066238}"/>
    <dgm:cxn modelId="{210AE5AE-AA1E-9246-BF7E-F92DFFD06A19}" type="presOf" srcId="{AE235980-D5A8-42C6-BCFF-129938FD6135}" destId="{526F9AA2-6A15-4243-9C60-5953FE410753}" srcOrd="0" destOrd="1" presId="urn:microsoft.com/office/officeart/2005/8/layout/vList2"/>
    <dgm:cxn modelId="{170B011C-8B05-2447-A4B6-438677DA76FA}" type="presOf" srcId="{4B9FE637-DF7B-404B-8F1D-7C59C1DA1166}" destId="{01F34747-0061-674E-86F5-3BA2A9AE5447}" srcOrd="0" destOrd="0" presId="urn:microsoft.com/office/officeart/2005/8/layout/vList2"/>
    <dgm:cxn modelId="{CA6C61C3-1A72-4C7F-B4BA-51B17CB02858}" srcId="{2054FA03-AF73-4BC5-8049-5F3C1EE26B0D}" destId="{B43EDB84-25E6-402A-ABCA-CE70DB096120}" srcOrd="3" destOrd="0" parTransId="{1858A291-A826-4C43-8ADB-9E466FE273B4}" sibTransId="{5B5DF70D-D453-4403-B9D5-CF93C7B6C714}"/>
    <dgm:cxn modelId="{72A95177-A1F6-6B43-A2F1-A05B19E64F5D}" type="presOf" srcId="{9772FD6D-76CA-4500-82AD-CFDDD7F44517}" destId="{600A81E6-290A-2849-B5C9-049E6E68A7F7}" srcOrd="0" destOrd="0" presId="urn:microsoft.com/office/officeart/2005/8/layout/vList2"/>
    <dgm:cxn modelId="{950763DF-CC47-1445-82AC-867EF12B2FD5}" type="presOf" srcId="{BC6AFEDA-767B-4B8B-BA40-7587DF623CA3}" destId="{10CD3CA0-A485-9145-9B42-C992B3ED39B9}" srcOrd="0" destOrd="0" presId="urn:microsoft.com/office/officeart/2005/8/layout/vList2"/>
    <dgm:cxn modelId="{7E722A90-5288-3242-BCB9-C071DD78B097}" type="presOf" srcId="{07744444-6F45-4752-AE7F-3663B5AC8406}" destId="{526F9AA2-6A15-4243-9C60-5953FE410753}" srcOrd="0" destOrd="0" presId="urn:microsoft.com/office/officeart/2005/8/layout/vList2"/>
    <dgm:cxn modelId="{2C6164BD-E3D3-452E-9E2D-04CFB5353777}" srcId="{9772FD6D-76CA-4500-82AD-CFDDD7F44517}" destId="{07744444-6F45-4752-AE7F-3663B5AC8406}" srcOrd="0" destOrd="0" parTransId="{5BD1D3D4-C057-4CC0-957F-B45D5E62EC9B}" sibTransId="{3B668BF1-B39A-4242-8C4E-7BEE05789454}"/>
    <dgm:cxn modelId="{B2AD1CD3-2F9C-40CF-A2A6-3C91FA84B010}" srcId="{9772FD6D-76CA-4500-82AD-CFDDD7F44517}" destId="{AE235980-D5A8-42C6-BCFF-129938FD6135}" srcOrd="1" destOrd="0" parTransId="{08209107-8ECE-47E1-89C0-F68B7E885613}" sibTransId="{9C491BD6-A0EA-4461-9248-D2AA0A7811F4}"/>
    <dgm:cxn modelId="{C7A81988-9D26-499D-8BEE-CEB19248CF61}" srcId="{2054FA03-AF73-4BC5-8049-5F3C1EE26B0D}" destId="{C07459AC-0213-4A0F-8069-C4BAB9C4964A}" srcOrd="0" destOrd="0" parTransId="{B664C1F1-EFE2-4C58-83D1-8B1E0DA0F72B}" sibTransId="{C7937307-61C8-403A-A4A2-8C402E56A160}"/>
    <dgm:cxn modelId="{3EC81394-E367-3B40-A52C-D5098E411180}" type="presOf" srcId="{99B30C9A-F588-47C1-84D2-0E02F405FD4D}" destId="{EEA76CA7-D52D-2445-9B82-D2A9D1992328}" srcOrd="0" destOrd="1" presId="urn:microsoft.com/office/officeart/2005/8/layout/vList2"/>
    <dgm:cxn modelId="{F0F68295-DE1D-42A2-9FD5-B4CAF0286FE7}" srcId="{BC6AFEDA-767B-4B8B-BA40-7587DF623CA3}" destId="{038713B1-4DB5-485C-9EDA-A6120F2A7594}" srcOrd="0" destOrd="0" parTransId="{EF6DB844-F9AE-4001-87D8-165C98CE8E7C}" sibTransId="{86F82223-581D-4F6F-B113-753662F87FAA}"/>
    <dgm:cxn modelId="{49CB4A79-2860-441A-97C0-BF2018C92D9D}" srcId="{2054FA03-AF73-4BC5-8049-5F3C1EE26B0D}" destId="{99B30C9A-F588-47C1-84D2-0E02F405FD4D}" srcOrd="1" destOrd="0" parTransId="{46313901-B2F9-4937-93BF-0A6679857FED}" sibTransId="{85896B0B-021D-456D-BA7B-0DB17C7608D5}"/>
    <dgm:cxn modelId="{3C2FF4FA-720B-7C47-8AC9-1DFDDA155AF8}" type="presOf" srcId="{26A1BCCA-613E-4D7A-8831-6EB485861F78}" destId="{EEA76CA7-D52D-2445-9B82-D2A9D1992328}" srcOrd="0" destOrd="2" presId="urn:microsoft.com/office/officeart/2005/8/layout/vList2"/>
    <dgm:cxn modelId="{8AB249B6-A1B0-6F48-970D-F758EAB726EE}" type="presOf" srcId="{2054FA03-AF73-4BC5-8049-5F3C1EE26B0D}" destId="{452D4CF1-D2A6-334C-B502-14D9F76657E4}" srcOrd="0" destOrd="0" presId="urn:microsoft.com/office/officeart/2005/8/layout/vList2"/>
    <dgm:cxn modelId="{B4E646B1-26F2-4C5B-A966-E6E233E88405}" srcId="{038713B1-4DB5-485C-9EDA-A6120F2A7594}" destId="{4B9FE637-DF7B-404B-8F1D-7C59C1DA1166}" srcOrd="0" destOrd="0" parTransId="{57543F84-DB6D-4AB9-9BDF-37A3C95193F0}" sibTransId="{01B7505A-A4DA-4CD0-BDD3-11A4DBCB8854}"/>
    <dgm:cxn modelId="{7CEA0840-CBB3-6047-A172-9B5142FBF52D}" type="presOf" srcId="{C07459AC-0213-4A0F-8069-C4BAB9C4964A}" destId="{EEA76CA7-D52D-2445-9B82-D2A9D1992328}" srcOrd="0" destOrd="0" presId="urn:microsoft.com/office/officeart/2005/8/layout/vList2"/>
    <dgm:cxn modelId="{882F3EC7-B17F-F945-8AB9-C05CAE6417E8}" type="presOf" srcId="{B43EDB84-25E6-402A-ABCA-CE70DB096120}" destId="{EEA76CA7-D52D-2445-9B82-D2A9D1992328}" srcOrd="0" destOrd="3" presId="urn:microsoft.com/office/officeart/2005/8/layout/vList2"/>
    <dgm:cxn modelId="{20EC6316-E903-414E-B391-40ACBB9AF813}" srcId="{2054FA03-AF73-4BC5-8049-5F3C1EE26B0D}" destId="{26A1BCCA-613E-4D7A-8831-6EB485861F78}" srcOrd="2" destOrd="0" parTransId="{3894232D-EE13-419E-A64B-A9FBA9192F3F}" sibTransId="{308BC3E5-276B-410C-A277-12B4D2368B61}"/>
    <dgm:cxn modelId="{F054B5B4-3052-8046-A295-D528E4CDB493}" type="presOf" srcId="{038713B1-4DB5-485C-9EDA-A6120F2A7594}" destId="{96A8E420-1E57-B64D-A72A-306122929EF6}" srcOrd="0" destOrd="0" presId="urn:microsoft.com/office/officeart/2005/8/layout/vList2"/>
    <dgm:cxn modelId="{25078DF1-FC6F-DB44-9626-8A571A8B2886}" type="presParOf" srcId="{10CD3CA0-A485-9145-9B42-C992B3ED39B9}" destId="{96A8E420-1E57-B64D-A72A-306122929EF6}" srcOrd="0" destOrd="0" presId="urn:microsoft.com/office/officeart/2005/8/layout/vList2"/>
    <dgm:cxn modelId="{F237A47A-BE1A-E04C-B2E8-A670359B7597}" type="presParOf" srcId="{10CD3CA0-A485-9145-9B42-C992B3ED39B9}" destId="{01F34747-0061-674E-86F5-3BA2A9AE5447}" srcOrd="1" destOrd="0" presId="urn:microsoft.com/office/officeart/2005/8/layout/vList2"/>
    <dgm:cxn modelId="{C5160CA2-C600-E444-8D7F-874BB189D273}" type="presParOf" srcId="{10CD3CA0-A485-9145-9B42-C992B3ED39B9}" destId="{600A81E6-290A-2849-B5C9-049E6E68A7F7}" srcOrd="2" destOrd="0" presId="urn:microsoft.com/office/officeart/2005/8/layout/vList2"/>
    <dgm:cxn modelId="{6B982964-3CF3-2A45-A738-AC3DAAC0D2DD}" type="presParOf" srcId="{10CD3CA0-A485-9145-9B42-C992B3ED39B9}" destId="{526F9AA2-6A15-4243-9C60-5953FE410753}" srcOrd="3" destOrd="0" presId="urn:microsoft.com/office/officeart/2005/8/layout/vList2"/>
    <dgm:cxn modelId="{DECC8D0F-F49A-A54B-8BE1-42FE378E3CCA}" type="presParOf" srcId="{10CD3CA0-A485-9145-9B42-C992B3ED39B9}" destId="{452D4CF1-D2A6-334C-B502-14D9F76657E4}" srcOrd="4" destOrd="0" presId="urn:microsoft.com/office/officeart/2005/8/layout/vList2"/>
    <dgm:cxn modelId="{7CC3B1CA-05E6-694C-AC85-ACE976D3047B}" type="presParOf" srcId="{10CD3CA0-A485-9145-9B42-C992B3ED39B9}" destId="{EEA76CA7-D52D-2445-9B82-D2A9D1992328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1577B-CF1F-E74E-AEBD-FE53FAA4DBFC}">
      <dsp:nvSpPr>
        <dsp:cNvPr id="0" name=""/>
        <dsp:cNvSpPr/>
      </dsp:nvSpPr>
      <dsp:spPr>
        <a:xfrm>
          <a:off x="0" y="1848"/>
          <a:ext cx="49398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1C9AAC-16E2-7045-8FA0-6979071CF747}">
      <dsp:nvSpPr>
        <dsp:cNvPr id="0" name=""/>
        <dsp:cNvSpPr/>
      </dsp:nvSpPr>
      <dsp:spPr>
        <a:xfrm>
          <a:off x="0" y="1848"/>
          <a:ext cx="4939867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100" kern="1200"/>
            <a:t>Verken født sånn eller blitt sånn</a:t>
          </a:r>
          <a:endParaRPr lang="en-US" sz="3100" kern="1200"/>
        </a:p>
      </dsp:txBody>
      <dsp:txXfrm>
        <a:off x="0" y="1848"/>
        <a:ext cx="4939867" cy="1260574"/>
      </dsp:txXfrm>
    </dsp:sp>
    <dsp:sp modelId="{765704F1-FDC8-BB41-9ACE-76D89A7C0AE6}">
      <dsp:nvSpPr>
        <dsp:cNvPr id="0" name=""/>
        <dsp:cNvSpPr/>
      </dsp:nvSpPr>
      <dsp:spPr>
        <a:xfrm>
          <a:off x="0" y="1262422"/>
          <a:ext cx="49398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11E618-A880-9D4E-81BA-F446CEE04FAF}">
      <dsp:nvSpPr>
        <dsp:cNvPr id="0" name=""/>
        <dsp:cNvSpPr/>
      </dsp:nvSpPr>
      <dsp:spPr>
        <a:xfrm>
          <a:off x="0" y="1262422"/>
          <a:ext cx="4939867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100" kern="1200"/>
            <a:t>Hvordan barn og unge skaper sine egne utviklingsmiljøer</a:t>
          </a:r>
          <a:endParaRPr lang="en-US" sz="3100" kern="1200"/>
        </a:p>
      </dsp:txBody>
      <dsp:txXfrm>
        <a:off x="0" y="1262422"/>
        <a:ext cx="4939867" cy="1260574"/>
      </dsp:txXfrm>
    </dsp:sp>
    <dsp:sp modelId="{FE16EB6F-D6C3-F841-8B9E-169C1CC9A060}">
      <dsp:nvSpPr>
        <dsp:cNvPr id="0" name=""/>
        <dsp:cNvSpPr/>
      </dsp:nvSpPr>
      <dsp:spPr>
        <a:xfrm>
          <a:off x="0" y="2522996"/>
          <a:ext cx="49398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91D4AF-B9D0-314E-87BC-139EF7AFDCFC}">
      <dsp:nvSpPr>
        <dsp:cNvPr id="0" name=""/>
        <dsp:cNvSpPr/>
      </dsp:nvSpPr>
      <dsp:spPr>
        <a:xfrm>
          <a:off x="0" y="2522996"/>
          <a:ext cx="4939867" cy="1260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100" kern="1200"/>
            <a:t>Hvorfor blir de fleste mennesker normale?</a:t>
          </a:r>
          <a:endParaRPr lang="en-US" sz="3100" kern="1200"/>
        </a:p>
      </dsp:txBody>
      <dsp:txXfrm>
        <a:off x="0" y="2522996"/>
        <a:ext cx="4939867" cy="1260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DCC7D-03A7-6D48-AF4B-3C7C435B37B7}">
      <dsp:nvSpPr>
        <dsp:cNvPr id="0" name=""/>
        <dsp:cNvSpPr/>
      </dsp:nvSpPr>
      <dsp:spPr>
        <a:xfrm>
          <a:off x="0" y="623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08493-969A-5245-8DCA-9132E59EB86A}">
      <dsp:nvSpPr>
        <dsp:cNvPr id="0" name=""/>
        <dsp:cNvSpPr/>
      </dsp:nvSpPr>
      <dsp:spPr>
        <a:xfrm>
          <a:off x="0" y="62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/>
            <a:t>Handler intelligens bare om IQ?</a:t>
          </a:r>
          <a:endParaRPr lang="en-US" sz="2500" kern="1200"/>
        </a:p>
      </dsp:txBody>
      <dsp:txXfrm>
        <a:off x="0" y="623"/>
        <a:ext cx="4869656" cy="1020830"/>
      </dsp:txXfrm>
    </dsp:sp>
    <dsp:sp modelId="{0E4D0AA8-8D8A-1B47-A517-7BC011D64F24}">
      <dsp:nvSpPr>
        <dsp:cNvPr id="0" name=""/>
        <dsp:cNvSpPr/>
      </dsp:nvSpPr>
      <dsp:spPr>
        <a:xfrm>
          <a:off x="0" y="1021453"/>
          <a:ext cx="4869656" cy="0"/>
        </a:xfrm>
        <a:prstGeom prst="line">
          <a:avLst/>
        </a:prstGeom>
        <a:solidFill>
          <a:schemeClr val="accent2">
            <a:hueOff val="-1177638"/>
            <a:satOff val="-1573"/>
            <a:lumOff val="931"/>
            <a:alphaOff val="0"/>
          </a:schemeClr>
        </a:solidFill>
        <a:ln w="25400" cap="flat" cmpd="sng" algn="ctr">
          <a:solidFill>
            <a:schemeClr val="accent2">
              <a:hueOff val="-1177638"/>
              <a:satOff val="-1573"/>
              <a:lumOff val="9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80815-DE07-A642-8368-2734DFA5DE36}">
      <dsp:nvSpPr>
        <dsp:cNvPr id="0" name=""/>
        <dsp:cNvSpPr/>
      </dsp:nvSpPr>
      <dsp:spPr>
        <a:xfrm>
          <a:off x="0" y="102145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/>
            <a:t>Hvordan motivere barn og unge til å gjøre sitt beste?</a:t>
          </a:r>
          <a:endParaRPr lang="en-US" sz="2500" kern="1200"/>
        </a:p>
      </dsp:txBody>
      <dsp:txXfrm>
        <a:off x="0" y="1021453"/>
        <a:ext cx="4869656" cy="1020830"/>
      </dsp:txXfrm>
    </dsp:sp>
    <dsp:sp modelId="{2C3E8376-80CD-2F47-A0BF-1EB551DDDDE0}">
      <dsp:nvSpPr>
        <dsp:cNvPr id="0" name=""/>
        <dsp:cNvSpPr/>
      </dsp:nvSpPr>
      <dsp:spPr>
        <a:xfrm>
          <a:off x="0" y="2042284"/>
          <a:ext cx="4869656" cy="0"/>
        </a:xfrm>
        <a:prstGeom prst="line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25400" cap="flat" cmpd="sng" algn="ctr">
          <a:solidFill>
            <a:schemeClr val="accent2">
              <a:hueOff val="-2355276"/>
              <a:satOff val="-3145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247B7-3E01-4440-9F7E-F8AC76544E5D}">
      <dsp:nvSpPr>
        <dsp:cNvPr id="0" name=""/>
        <dsp:cNvSpPr/>
      </dsp:nvSpPr>
      <dsp:spPr>
        <a:xfrm>
          <a:off x="0" y="2042284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/>
            <a:t>Hvorfor er noen barn og unge venneløse?</a:t>
          </a:r>
          <a:endParaRPr lang="en-US" sz="2500" kern="1200"/>
        </a:p>
      </dsp:txBody>
      <dsp:txXfrm>
        <a:off x="0" y="2042284"/>
        <a:ext cx="4869656" cy="1020830"/>
      </dsp:txXfrm>
    </dsp:sp>
    <dsp:sp modelId="{5DA364BA-D45A-A349-B161-1FD4DD2B9D80}">
      <dsp:nvSpPr>
        <dsp:cNvPr id="0" name=""/>
        <dsp:cNvSpPr/>
      </dsp:nvSpPr>
      <dsp:spPr>
        <a:xfrm>
          <a:off x="0" y="3063115"/>
          <a:ext cx="4869656" cy="0"/>
        </a:xfrm>
        <a:prstGeom prst="line">
          <a:avLst/>
        </a:prstGeom>
        <a:solidFill>
          <a:schemeClr val="accent2">
            <a:hueOff val="-3532913"/>
            <a:satOff val="-4718"/>
            <a:lumOff val="2794"/>
            <a:alphaOff val="0"/>
          </a:schemeClr>
        </a:solidFill>
        <a:ln w="25400" cap="flat" cmpd="sng" algn="ctr">
          <a:solidFill>
            <a:schemeClr val="accent2">
              <a:hueOff val="-3532913"/>
              <a:satOff val="-4718"/>
              <a:lumOff val="2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B83E1-8384-5747-9CD8-E04F4D40B1EB}">
      <dsp:nvSpPr>
        <dsp:cNvPr id="0" name=""/>
        <dsp:cNvSpPr/>
      </dsp:nvSpPr>
      <dsp:spPr>
        <a:xfrm>
          <a:off x="0" y="3063115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/>
            <a:t>Visste du at det er flere likheter enn forskjeller mellom jenter og gutter?</a:t>
          </a:r>
          <a:endParaRPr lang="en-US" sz="2500" kern="1200"/>
        </a:p>
      </dsp:txBody>
      <dsp:txXfrm>
        <a:off x="0" y="3063115"/>
        <a:ext cx="4869656" cy="1020830"/>
      </dsp:txXfrm>
    </dsp:sp>
    <dsp:sp modelId="{E308C59D-BF7D-7442-A895-B43ABCC0787F}">
      <dsp:nvSpPr>
        <dsp:cNvPr id="0" name=""/>
        <dsp:cNvSpPr/>
      </dsp:nvSpPr>
      <dsp:spPr>
        <a:xfrm>
          <a:off x="0" y="4083946"/>
          <a:ext cx="4869656" cy="0"/>
        </a:xfrm>
        <a:prstGeom prst="line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25400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7F6FB-76B7-6F4F-901A-200203510628}">
      <dsp:nvSpPr>
        <dsp:cNvPr id="0" name=""/>
        <dsp:cNvSpPr/>
      </dsp:nvSpPr>
      <dsp:spPr>
        <a:xfrm>
          <a:off x="0" y="4083946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/>
            <a:t>Hvorfor blir søsken så ulike?</a:t>
          </a:r>
          <a:endParaRPr lang="en-US" sz="2500" kern="1200"/>
        </a:p>
      </dsp:txBody>
      <dsp:txXfrm>
        <a:off x="0" y="4083946"/>
        <a:ext cx="4869656" cy="1020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21A60-BDD9-674B-BA2E-3423AF2822D4}">
      <dsp:nvSpPr>
        <dsp:cNvPr id="0" name=""/>
        <dsp:cNvSpPr/>
      </dsp:nvSpPr>
      <dsp:spPr>
        <a:xfrm>
          <a:off x="0" y="623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1DE4B-B8DA-BF47-ABD3-BFF1AB6B7580}">
      <dsp:nvSpPr>
        <dsp:cNvPr id="0" name=""/>
        <dsp:cNvSpPr/>
      </dsp:nvSpPr>
      <dsp:spPr>
        <a:xfrm>
          <a:off x="0" y="62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/>
            <a:t>Hva er motivasjon?</a:t>
          </a:r>
          <a:endParaRPr lang="en-US" sz="2700" kern="1200"/>
        </a:p>
      </dsp:txBody>
      <dsp:txXfrm>
        <a:off x="0" y="623"/>
        <a:ext cx="4869656" cy="1020830"/>
      </dsp:txXfrm>
    </dsp:sp>
    <dsp:sp modelId="{E38AF0A6-90CC-3F4E-A27D-F45DC76C8EC3}">
      <dsp:nvSpPr>
        <dsp:cNvPr id="0" name=""/>
        <dsp:cNvSpPr/>
      </dsp:nvSpPr>
      <dsp:spPr>
        <a:xfrm>
          <a:off x="0" y="1021453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01B9B-2AC9-4E45-B79D-B7A244A9B380}">
      <dsp:nvSpPr>
        <dsp:cNvPr id="0" name=""/>
        <dsp:cNvSpPr/>
      </dsp:nvSpPr>
      <dsp:spPr>
        <a:xfrm>
          <a:off x="0" y="102145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700" kern="1200"/>
            <a:t>Hvilken rolle spiller individuelle karakteristika?</a:t>
          </a:r>
          <a:endParaRPr lang="en-US" sz="2700" kern="1200"/>
        </a:p>
      </dsp:txBody>
      <dsp:txXfrm>
        <a:off x="0" y="1021453"/>
        <a:ext cx="4869656" cy="1020830"/>
      </dsp:txXfrm>
    </dsp:sp>
    <dsp:sp modelId="{98E082BA-DC90-8144-A809-8AA2AC3EF857}">
      <dsp:nvSpPr>
        <dsp:cNvPr id="0" name=""/>
        <dsp:cNvSpPr/>
      </dsp:nvSpPr>
      <dsp:spPr>
        <a:xfrm>
          <a:off x="0" y="2042284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3488E-1179-A64E-9A00-D6DE19FA971A}">
      <dsp:nvSpPr>
        <dsp:cNvPr id="0" name=""/>
        <dsp:cNvSpPr/>
      </dsp:nvSpPr>
      <dsp:spPr>
        <a:xfrm>
          <a:off x="0" y="2042284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/>
            <a:t>Hvordan virker situasjonsfaktorer inn på motivasjon?</a:t>
          </a:r>
          <a:endParaRPr lang="en-US" sz="2700" kern="1200"/>
        </a:p>
      </dsp:txBody>
      <dsp:txXfrm>
        <a:off x="0" y="2042284"/>
        <a:ext cx="4869656" cy="1020830"/>
      </dsp:txXfrm>
    </dsp:sp>
    <dsp:sp modelId="{33DAC908-9F8A-6E48-B377-33095367C5AD}">
      <dsp:nvSpPr>
        <dsp:cNvPr id="0" name=""/>
        <dsp:cNvSpPr/>
      </dsp:nvSpPr>
      <dsp:spPr>
        <a:xfrm>
          <a:off x="0" y="3063115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4BE5F-47F1-8947-AC7E-F633952DE20B}">
      <dsp:nvSpPr>
        <dsp:cNvPr id="0" name=""/>
        <dsp:cNvSpPr/>
      </dsp:nvSpPr>
      <dsp:spPr>
        <a:xfrm>
          <a:off x="0" y="3063115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/>
            <a:t>Hvordan regulerer vi vår motivasjon?</a:t>
          </a:r>
          <a:endParaRPr lang="en-US" sz="2700" kern="1200"/>
        </a:p>
      </dsp:txBody>
      <dsp:txXfrm>
        <a:off x="0" y="3063115"/>
        <a:ext cx="4869656" cy="1020830"/>
      </dsp:txXfrm>
    </dsp:sp>
    <dsp:sp modelId="{4AF9730D-6662-4740-BAED-450AA6903F6B}">
      <dsp:nvSpPr>
        <dsp:cNvPr id="0" name=""/>
        <dsp:cNvSpPr/>
      </dsp:nvSpPr>
      <dsp:spPr>
        <a:xfrm>
          <a:off x="0" y="4083946"/>
          <a:ext cx="48696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2B42F-C867-A14B-BB67-60A3C9151DE8}">
      <dsp:nvSpPr>
        <dsp:cNvPr id="0" name=""/>
        <dsp:cNvSpPr/>
      </dsp:nvSpPr>
      <dsp:spPr>
        <a:xfrm>
          <a:off x="0" y="4083946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/>
            <a:t>Hvordan virker motivasjon inn på prestasjon og trivsel?</a:t>
          </a:r>
          <a:endParaRPr lang="en-US" sz="2700" kern="1200"/>
        </a:p>
      </dsp:txBody>
      <dsp:txXfrm>
        <a:off x="0" y="4083946"/>
        <a:ext cx="4869656" cy="1020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8E420-1E57-B64D-A72A-306122929EF6}">
      <dsp:nvSpPr>
        <dsp:cNvPr id="0" name=""/>
        <dsp:cNvSpPr/>
      </dsp:nvSpPr>
      <dsp:spPr>
        <a:xfrm>
          <a:off x="0" y="27610"/>
          <a:ext cx="537076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nb-NO" sz="2400" kern="1200" dirty="0"/>
            <a:t>Forelesninger </a:t>
          </a:r>
          <a:endParaRPr lang="en-US" sz="2400" kern="1200" dirty="0"/>
        </a:p>
      </dsp:txBody>
      <dsp:txXfrm>
        <a:off x="28100" y="55710"/>
        <a:ext cx="5314563" cy="519439"/>
      </dsp:txXfrm>
    </dsp:sp>
    <dsp:sp modelId="{01F34747-0061-674E-86F5-3BA2A9AE5447}">
      <dsp:nvSpPr>
        <dsp:cNvPr id="0" name=""/>
        <dsp:cNvSpPr/>
      </dsp:nvSpPr>
      <dsp:spPr>
        <a:xfrm>
          <a:off x="0" y="603250"/>
          <a:ext cx="537076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52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900" kern="1200"/>
            <a:t>Campus eller nettbasert</a:t>
          </a:r>
          <a:endParaRPr lang="en-US" sz="1900" kern="1200"/>
        </a:p>
      </dsp:txBody>
      <dsp:txXfrm>
        <a:off x="0" y="603250"/>
        <a:ext cx="5370763" cy="397440"/>
      </dsp:txXfrm>
    </dsp:sp>
    <dsp:sp modelId="{600A81E6-290A-2849-B5C9-049E6E68A7F7}">
      <dsp:nvSpPr>
        <dsp:cNvPr id="0" name=""/>
        <dsp:cNvSpPr/>
      </dsp:nvSpPr>
      <dsp:spPr>
        <a:xfrm>
          <a:off x="0" y="1000690"/>
          <a:ext cx="537076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nb-NO" sz="2400" kern="1200"/>
            <a:t>Seminarer </a:t>
          </a:r>
          <a:endParaRPr lang="en-US" sz="2400" kern="1200"/>
        </a:p>
      </dsp:txBody>
      <dsp:txXfrm>
        <a:off x="28100" y="1028790"/>
        <a:ext cx="5314563" cy="519439"/>
      </dsp:txXfrm>
    </dsp:sp>
    <dsp:sp modelId="{526F9AA2-6A15-4243-9C60-5953FE410753}">
      <dsp:nvSpPr>
        <dsp:cNvPr id="0" name=""/>
        <dsp:cNvSpPr/>
      </dsp:nvSpPr>
      <dsp:spPr>
        <a:xfrm>
          <a:off x="0" y="1576330"/>
          <a:ext cx="5370763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52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900" kern="1200"/>
            <a:t>Arbeid med case og faglitteraturen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900" kern="1200"/>
            <a:t>Innleveringer og tilbakemeldinger </a:t>
          </a:r>
          <a:endParaRPr lang="en-US" sz="1900" kern="1200"/>
        </a:p>
      </dsp:txBody>
      <dsp:txXfrm>
        <a:off x="0" y="1576330"/>
        <a:ext cx="5370763" cy="658260"/>
      </dsp:txXfrm>
    </dsp:sp>
    <dsp:sp modelId="{452D4CF1-D2A6-334C-B502-14D9F76657E4}">
      <dsp:nvSpPr>
        <dsp:cNvPr id="0" name=""/>
        <dsp:cNvSpPr/>
      </dsp:nvSpPr>
      <dsp:spPr>
        <a:xfrm>
          <a:off x="0" y="2234590"/>
          <a:ext cx="537076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nb-NO" sz="2400" kern="1200" dirty="0"/>
            <a:t>Nettbaserte ressurser og veiledning</a:t>
          </a:r>
          <a:endParaRPr lang="en-US" sz="2400" kern="1200" dirty="0"/>
        </a:p>
      </dsp:txBody>
      <dsp:txXfrm>
        <a:off x="28100" y="2262690"/>
        <a:ext cx="5314563" cy="519439"/>
      </dsp:txXfrm>
    </dsp:sp>
    <dsp:sp modelId="{EEA76CA7-D52D-2445-9B82-D2A9D1992328}">
      <dsp:nvSpPr>
        <dsp:cNvPr id="0" name=""/>
        <dsp:cNvSpPr/>
      </dsp:nvSpPr>
      <dsp:spPr>
        <a:xfrm>
          <a:off x="0" y="2810230"/>
          <a:ext cx="5370763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52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900" kern="1200"/>
            <a:t>Online videoer med eksempler fra praksis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900" kern="1200"/>
            <a:t>Ressurser som brukes i praksis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900" kern="1200" dirty="0"/>
            <a:t>Hjelp til innføringer i faglitteraturen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b-NO" sz="1900" kern="1200" dirty="0"/>
            <a:t>Veiledning</a:t>
          </a:r>
          <a:endParaRPr lang="en-US" sz="1900" kern="1200" dirty="0"/>
        </a:p>
      </dsp:txBody>
      <dsp:txXfrm>
        <a:off x="0" y="2810230"/>
        <a:ext cx="5370763" cy="1316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F82E-F9F1-2B4A-BF42-7BF0DEEB8C0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A0C1-200D-7149-81D2-C805CC6E9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4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DA0C1-200D-7149-81D2-C805CC6E99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0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DA0C1-200D-7149-81D2-C805CC6E9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A0C1-200D-7149-81D2-C805CC6E9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2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A0C1-200D-7149-81D2-C805CC6E99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8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A0C1-200D-7149-81D2-C805CC6E9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64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A0C1-200D-7149-81D2-C805CC6E99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6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DDC-B13C-4DDD-9A16-E9B755CABBDA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DAD-4A59-484F-AA16-8568F719ED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31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DDC-B13C-4DDD-9A16-E9B755CABBDA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DAD-4A59-484F-AA16-8568F719ED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181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DDC-B13C-4DDD-9A16-E9B755CABBDA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DAD-4A59-484F-AA16-8568F719ED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24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DDC-B13C-4DDD-9A16-E9B755CABBDA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DAD-4A59-484F-AA16-8568F719ED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30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DDC-B13C-4DDD-9A16-E9B755CABBDA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DAD-4A59-484F-AA16-8568F719ED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95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DDC-B13C-4DDD-9A16-E9B755CABBDA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DAD-4A59-484F-AA16-8568F719ED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982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DDC-B13C-4DDD-9A16-E9B755CABBDA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DAD-4A59-484F-AA16-8568F719ED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141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DDC-B13C-4DDD-9A16-E9B755CABBDA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DAD-4A59-484F-AA16-8568F719ED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36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DDC-B13C-4DDD-9A16-E9B755CABBDA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DAD-4A59-484F-AA16-8568F719ED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84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DDC-B13C-4DDD-9A16-E9B755CABBDA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DAD-4A59-484F-AA16-8568F719ED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36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FDDC-B13C-4DDD-9A16-E9B755CABBDA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DAD-4A59-484F-AA16-8568F719ED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39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FDDC-B13C-4DDD-9A16-E9B755CABBDA}" type="datetimeFigureOut">
              <a:rPr lang="nb-NO" smtClean="0"/>
              <a:t>04.05.2020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7ADAD-4A59-484F-AA16-8568F719ED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7159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uv.uio.no/iped/personer/vit/veslemry/index.html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hyperlink" Target="https://www.uv.uio.no/iped/personer/vit/natalila/" TargetMode="External"/><Relationship Id="rId4" Type="http://schemas.openxmlformats.org/officeDocument/2006/relationships/hyperlink" Target="https://www.uv.uio.no/iped/personer/vit/german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v.uio.no/iped/personer/vit/veslemry/index.html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s://www.uv.uio.no/iped/personer/vit/johnkjob/index.html" TargetMode="Externa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v.uio.no/iped/personer/vit/ingvillr/index.html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hyperlink" Target="https://www.uv.uio.no/iped/personer/vit/heddanw/" TargetMode="External"/><Relationship Id="rId4" Type="http://schemas.openxmlformats.org/officeDocument/2006/relationships/image" Target="../media/image18.tiff"/><Relationship Id="rId9" Type="http://schemas.openxmlformats.org/officeDocument/2006/relationships/hyperlink" Target="https://www.nkvts.no/ansatt/silje-morup-ormhau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v.uio.no/iped/personer/vit/rebecckn/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s://www.uv.uio.no/iped/english/people/aca/junyiya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v.uio.no/iped/personer/vit/joshual/index.html" TargetMode="External"/><Relationship Id="rId5" Type="http://schemas.openxmlformats.org/officeDocument/2006/relationships/image" Target="../media/image29.png"/><Relationship Id="rId10" Type="http://schemas.openxmlformats.org/officeDocument/2006/relationships/image" Target="../media/image30.tiff"/><Relationship Id="rId4" Type="http://schemas.openxmlformats.org/officeDocument/2006/relationships/image" Target="../media/image28.jpeg"/><Relationship Id="rId9" Type="http://schemas.openxmlformats.org/officeDocument/2006/relationships/hyperlink" Target="https://www.uv.uio.no/iped/personer/vit/germang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PWrAViH0CU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uv.uio.no/iped/personer/vit/vibekega/index.html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uv.uio.no/iped/personer/vit/ivarbr/" TargetMode="External"/><Relationship Id="rId4" Type="http://schemas.openxmlformats.org/officeDocument/2006/relationships/hyperlink" Target="https://www.uv.uio.no/iped/personer/vit/kamilo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664" y="304802"/>
            <a:ext cx="8323012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7" y="405575"/>
            <a:ext cx="4822811" cy="1371600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Pedagogisk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psykologi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-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Hvordan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mennesker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lærer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utvikler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088" y="76442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16842" y="1069550"/>
            <a:ext cx="1021458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320456"/>
              </p:ext>
            </p:extLst>
          </p:nvPr>
        </p:nvGraphicFramePr>
        <p:xfrm>
          <a:off x="411793" y="2395563"/>
          <a:ext cx="8323013" cy="392353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948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5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226">
                <a:tc>
                  <a:txBody>
                    <a:bodyPr/>
                    <a:lstStyle/>
                    <a:p>
                      <a:r>
                        <a:rPr lang="en-US" sz="1600" b="1" cap="all" spc="1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Sem</a:t>
                      </a: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cap="all" spc="1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 studiepoeng</a:t>
                      </a: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cap="all" spc="1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 </a:t>
                      </a:r>
                      <a:r>
                        <a:rPr lang="en-US" sz="1600" b="1" cap="all" spc="15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studiepoeng</a:t>
                      </a:r>
                      <a:endParaRPr lang="en-US" sz="1600" b="1" cap="all" spc="15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739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 kern="12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PED3090 BARN, UNGE OG FORELDRE I RISIKO </a:t>
                      </a:r>
                      <a:endParaRPr lang="en-US" sz="16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kern="12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Bachelorfordypning i pedagogikk</a:t>
                      </a:r>
                      <a:r>
                        <a:rPr lang="en-US" sz="16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16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447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 kern="12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PED2104 INTERVENTIONS – RESERACH-BASED KNOWLEDGE IN PRACTICE </a:t>
                      </a:r>
                      <a:endParaRPr lang="en-US" sz="16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 kern="12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PED2103 UTVIKLING OG LÆRING; DELTAKELSE OG TILRETTELEGGING I SKOLE OG BARNEHAGE</a:t>
                      </a:r>
                      <a:endParaRPr lang="en-US" sz="16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447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Metode 2</a:t>
                      </a: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1" kern="12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PED2102 SPRÅK, FLERSPRÅKLIGHET OG TEKSTFORSTÅELSE </a:t>
                      </a:r>
                    </a:p>
                    <a:p>
                      <a:endParaRPr lang="en-US" sz="16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447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Metode 1</a:t>
                      </a: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kern="12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PED2101 UTVIKLING, LÆRING OG MOTIVASJON</a:t>
                      </a:r>
                      <a:r>
                        <a:rPr lang="nb-NO" sz="1600" kern="1200" cap="none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kern="12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cap="none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85269" marR="138952" marT="92634" marB="9263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Bilde 2">
            <a:extLst>
              <a:ext uri="{FF2B5EF4-FFF2-40B4-BE49-F238E27FC236}">
                <a16:creationId xmlns:a16="http://schemas.microsoft.com/office/drawing/2014/main" id="{C8B9E6D6-1C05-2748-A709-8502DC19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54" y="289698"/>
            <a:ext cx="3188681" cy="15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96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3"/>
          <a:stretch/>
        </p:blipFill>
        <p:spPr>
          <a:xfrm flipH="1">
            <a:off x="-3" y="-3919"/>
            <a:ext cx="9144001" cy="68619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010B9E7-9305-D946-B637-982974EA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383" y="918103"/>
            <a:ext cx="3629796" cy="1090538"/>
          </a:xfrm>
        </p:spPr>
        <p:txBody>
          <a:bodyPr>
            <a:normAutofit/>
          </a:bodyPr>
          <a:lstStyle/>
          <a:p>
            <a:r>
              <a:rPr lang="nb-NO" sz="2500">
                <a:solidFill>
                  <a:srgbClr val="000000"/>
                </a:solidFill>
              </a:rPr>
              <a:t>Forelesere/seminarledere</a:t>
            </a:r>
          </a:p>
        </p:txBody>
      </p:sp>
      <p:sp>
        <p:nvSpPr>
          <p:cNvPr id="28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1491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3441CE-6901-3449-BFA2-53FED777E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015" y="2256040"/>
            <a:ext cx="2472164" cy="398127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000000"/>
                </a:solidFill>
              </a:rPr>
              <a:t>Veslemøy Rydland: </a:t>
            </a:r>
            <a:r>
              <a:rPr lang="en-US" sz="1500" dirty="0">
                <a:solidFill>
                  <a:srgbClr val="000000"/>
                </a:solidFill>
                <a:hlinkClick r:id="rId3"/>
              </a:rPr>
              <a:t>https://www.uv.uio.no/iped/personer/vit/veslemry/index.html</a:t>
            </a:r>
            <a:endParaRPr lang="en-US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500" dirty="0" err="1">
                <a:solidFill>
                  <a:srgbClr val="000000"/>
                </a:solidFill>
              </a:rPr>
              <a:t>Germán</a:t>
            </a:r>
            <a:r>
              <a:rPr lang="nb-NO" sz="1500" dirty="0">
                <a:solidFill>
                  <a:srgbClr val="000000"/>
                </a:solidFill>
              </a:rPr>
              <a:t> Grande: </a:t>
            </a:r>
            <a:r>
              <a:rPr lang="nb-NO" sz="1500" dirty="0">
                <a:solidFill>
                  <a:srgbClr val="000000"/>
                </a:solidFill>
                <a:hlinkClick r:id="rId4"/>
              </a:rPr>
              <a:t>https://www.uv.uio.no/iped/personer/vit/germang/</a:t>
            </a:r>
            <a:endParaRPr lang="nb-NO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500" dirty="0">
                <a:solidFill>
                  <a:srgbClr val="000000"/>
                </a:solidFill>
              </a:rPr>
              <a:t/>
            </a:r>
            <a:br>
              <a:rPr lang="nb-NO" sz="1500" dirty="0">
                <a:solidFill>
                  <a:srgbClr val="000000"/>
                </a:solidFill>
              </a:rPr>
            </a:br>
            <a:r>
              <a:rPr lang="nb-NO" sz="1500" dirty="0">
                <a:solidFill>
                  <a:srgbClr val="000000"/>
                </a:solidFill>
              </a:rPr>
              <a:t>Natalia </a:t>
            </a:r>
            <a:r>
              <a:rPr lang="nb-NO" sz="1500" dirty="0" err="1">
                <a:solidFill>
                  <a:srgbClr val="000000"/>
                </a:solidFill>
              </a:rPr>
              <a:t>Latini</a:t>
            </a:r>
            <a:r>
              <a:rPr lang="nb-NO" sz="1500" dirty="0">
                <a:solidFill>
                  <a:srgbClr val="000000"/>
                </a:solidFill>
              </a:rPr>
              <a:t>: </a:t>
            </a:r>
            <a:r>
              <a:rPr lang="nb-NO" sz="1500" dirty="0">
                <a:solidFill>
                  <a:srgbClr val="000000"/>
                </a:solidFill>
                <a:hlinkClick r:id="rId5"/>
              </a:rPr>
              <a:t>https://www.uv.uio.no/iped/personer/vit/natalila/</a:t>
            </a:r>
            <a:endParaRPr lang="nb-NO" sz="15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nb-NO" sz="1500" dirty="0">
              <a:solidFill>
                <a:srgbClr val="00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98621A6-3280-C74A-B8E0-5BFA395F68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26534" y="4229090"/>
            <a:ext cx="3085185" cy="2548533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38CBD83-8A11-BA49-81B2-4CFCA6932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3559745" y="2873059"/>
            <a:ext cx="2556863" cy="25568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Bilde 5" descr="Et bilde som inneholder person, mann, bygning, holder&#10;&#10;Automatisk generert beskrivelse">
            <a:extLst>
              <a:ext uri="{FF2B5EF4-FFF2-40B4-BE49-F238E27FC236}">
                <a16:creationId xmlns:a16="http://schemas.microsoft.com/office/drawing/2014/main" id="{B4E49A0B-834C-4748-A63A-6D667A26D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" y="-9668"/>
            <a:ext cx="3945364" cy="3319992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0ABF649-95C1-6D48-B96D-A6816CB9E06C}"/>
              </a:ext>
            </a:extLst>
          </p:cNvPr>
          <p:cNvSpPr txBox="1"/>
          <p:nvPr/>
        </p:nvSpPr>
        <p:spPr>
          <a:xfrm>
            <a:off x="971600" y="281725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Germán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7ECAA87-AA87-F045-986D-467AEF456E01}"/>
              </a:ext>
            </a:extLst>
          </p:cNvPr>
          <p:cNvSpPr txBox="1"/>
          <p:nvPr/>
        </p:nvSpPr>
        <p:spPr>
          <a:xfrm>
            <a:off x="175990" y="636943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Veslemøy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97859A3-6211-BE43-9E19-390B69CE8382}"/>
              </a:ext>
            </a:extLst>
          </p:cNvPr>
          <p:cNvSpPr txBox="1"/>
          <p:nvPr/>
        </p:nvSpPr>
        <p:spPr>
          <a:xfrm>
            <a:off x="4093259" y="4829817"/>
            <a:ext cx="134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Natalia</a:t>
            </a:r>
          </a:p>
        </p:txBody>
      </p:sp>
    </p:spTree>
    <p:extLst>
      <p:ext uri="{BB962C8B-B14F-4D97-AF65-F5344CB8AC3E}">
        <p14:creationId xmlns:p14="http://schemas.microsoft.com/office/powerpoint/2010/main" val="263875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4D72848-9938-C941-A934-413F71BE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nb-NO" dirty="0">
                <a:solidFill>
                  <a:schemeClr val="accent1"/>
                </a:solidFill>
              </a:rPr>
              <a:t>Temaer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73760D-CC4B-464D-99C4-AE1FBE4E7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</a:pPr>
            <a:endParaRPr lang="en-US" sz="2100" dirty="0"/>
          </a:p>
          <a:p>
            <a:pPr>
              <a:lnSpc>
                <a:spcPct val="90000"/>
              </a:lnSpc>
            </a:pPr>
            <a:r>
              <a:rPr lang="nb-NO" sz="2400" dirty="0"/>
              <a:t>Utvikling av språk og lesing hos enspråklige og to-/flerspråklige</a:t>
            </a:r>
          </a:p>
          <a:p>
            <a:pPr>
              <a:lnSpc>
                <a:spcPct val="90000"/>
              </a:lnSpc>
            </a:pPr>
            <a:endParaRPr lang="nb-NO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Sosiokulturelle</a:t>
            </a:r>
            <a:r>
              <a:rPr lang="en-US" sz="2400" dirty="0"/>
              <a:t> </a:t>
            </a:r>
            <a:r>
              <a:rPr lang="en-US" sz="2400" dirty="0" err="1"/>
              <a:t>kilder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variasjon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utvikling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Utenforskap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inkludering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utdanningssystemet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Muligheter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utfordringer</a:t>
            </a:r>
            <a:r>
              <a:rPr lang="en-US" sz="2400" dirty="0"/>
              <a:t> </a:t>
            </a:r>
            <a:r>
              <a:rPr lang="en-US" sz="2400" dirty="0" err="1"/>
              <a:t>knyttet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å</a:t>
            </a:r>
            <a:r>
              <a:rPr lang="en-US" sz="2400" dirty="0"/>
              <a:t> </a:t>
            </a:r>
            <a:r>
              <a:rPr lang="en-US" sz="2400" dirty="0" err="1"/>
              <a:t>tilrettelegge</a:t>
            </a:r>
            <a:r>
              <a:rPr lang="en-US" sz="2400" dirty="0"/>
              <a:t> </a:t>
            </a:r>
            <a:r>
              <a:rPr lang="en-US" sz="2400" dirty="0" err="1"/>
              <a:t>opplæringen</a:t>
            </a:r>
            <a:r>
              <a:rPr lang="en-US" sz="2400" dirty="0"/>
              <a:t> for </a:t>
            </a:r>
            <a:r>
              <a:rPr lang="en-US" sz="2400" dirty="0" err="1"/>
              <a:t>elever</a:t>
            </a:r>
            <a:r>
              <a:rPr lang="en-US" sz="2400" dirty="0"/>
              <a:t> med </a:t>
            </a:r>
            <a:r>
              <a:rPr lang="en-US" sz="2400" dirty="0" err="1"/>
              <a:t>ulik</a:t>
            </a:r>
            <a:r>
              <a:rPr lang="en-US" sz="2400" dirty="0"/>
              <a:t> </a:t>
            </a:r>
            <a:r>
              <a:rPr lang="en-US" sz="2400" dirty="0" err="1"/>
              <a:t>språklig</a:t>
            </a:r>
            <a:r>
              <a:rPr lang="en-US" sz="2400" dirty="0"/>
              <a:t>, </a:t>
            </a:r>
            <a:r>
              <a:rPr lang="en-US" sz="2400" dirty="0" err="1"/>
              <a:t>kulturell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etnisk</a:t>
            </a:r>
            <a:r>
              <a:rPr lang="en-US" sz="2400" dirty="0"/>
              <a:t> </a:t>
            </a:r>
            <a:r>
              <a:rPr lang="en-US" sz="2400" dirty="0" err="1"/>
              <a:t>bakgrunn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nb-NO" sz="2100" dirty="0"/>
          </a:p>
        </p:txBody>
      </p:sp>
    </p:spTree>
    <p:extLst>
      <p:ext uri="{BB962C8B-B14F-4D97-AF65-F5344CB8AC3E}">
        <p14:creationId xmlns:p14="http://schemas.microsoft.com/office/powerpoint/2010/main" val="247689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BF7694F-0136-7342-8326-C5A3F9C0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932688"/>
            <a:ext cx="3669030" cy="17739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sz="3500"/>
              <a:t>Undervisnings-tilbud (20 stp)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B8272413-960A-47B9-83A2-D269EFF46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98648"/>
            <a:ext cx="3669030" cy="320954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600" dirty="0"/>
              <a:t>12 </a:t>
            </a:r>
            <a:r>
              <a:rPr lang="en-US" sz="2600" dirty="0" err="1"/>
              <a:t>forelesninger</a:t>
            </a: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8 t seminar (</a:t>
            </a:r>
            <a:r>
              <a:rPr lang="en-US" sz="2600" dirty="0" err="1"/>
              <a:t>gruppeoppgave</a:t>
            </a:r>
            <a:r>
              <a:rPr lang="en-US" sz="2600" dirty="0"/>
              <a:t> </a:t>
            </a:r>
            <a:r>
              <a:rPr lang="en-US" sz="2600" dirty="0" err="1"/>
              <a:t>på</a:t>
            </a:r>
            <a:r>
              <a:rPr lang="en-US" sz="2600" dirty="0"/>
              <a:t> 5 s. om </a:t>
            </a:r>
            <a:r>
              <a:rPr lang="en-US" sz="2600" dirty="0" err="1"/>
              <a:t>selvvalgt</a:t>
            </a:r>
            <a:r>
              <a:rPr lang="en-US" sz="2600" dirty="0"/>
              <a:t> </a:t>
            </a:r>
            <a:r>
              <a:rPr lang="en-US" sz="2600" dirty="0" err="1"/>
              <a:t>tema</a:t>
            </a:r>
            <a:r>
              <a:rPr lang="en-US" sz="2600" dirty="0"/>
              <a:t> </a:t>
            </a:r>
            <a:r>
              <a:rPr lang="en-US" sz="2600" dirty="0" err="1"/>
              <a:t>som</a:t>
            </a:r>
            <a:r>
              <a:rPr lang="en-US" sz="2600" dirty="0"/>
              <a:t> </a:t>
            </a:r>
            <a:r>
              <a:rPr lang="en-US" sz="2600" dirty="0" err="1"/>
              <a:t>drøftes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plenum)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vibekega\AppData\Local\Microsoft\Windows\Temporary Internet Files\Content.Outlook\9S4FFS0Z\group-photo.jpg">
            <a:extLst>
              <a:ext uri="{FF2B5EF4-FFF2-40B4-BE49-F238E27FC236}">
                <a16:creationId xmlns:a16="http://schemas.microsoft.com/office/drawing/2014/main" id="{926176D0-46CB-0C40-9C39-78A5034FD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1204" y="1200429"/>
            <a:ext cx="3769143" cy="446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B0783BF-F00E-0C49-85E4-A2E6C554E5E2}"/>
              </a:ext>
            </a:extLst>
          </p:cNvPr>
          <p:cNvSpPr txBox="1"/>
          <p:nvPr/>
        </p:nvSpPr>
        <p:spPr>
          <a:xfrm>
            <a:off x="5292079" y="5925312"/>
            <a:ext cx="376914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Bilde</a:t>
            </a:r>
            <a:r>
              <a:rPr lang="en-US" dirty="0"/>
              <a:t> av </a:t>
            </a:r>
            <a:r>
              <a:rPr lang="en-US" dirty="0" err="1"/>
              <a:t>studenter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deltok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et </a:t>
            </a:r>
            <a:r>
              <a:rPr lang="en-US" dirty="0" err="1"/>
              <a:t>forskningsprosjekt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instituttet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13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400"/>
              <a:t>UTVIKLING OG LÆRING; DELTAGELSE OG TILRETTELEGGING I SKOLE OG BARNEHAGE </a:t>
            </a:r>
            <a:r>
              <a:rPr lang="en-US" sz="2400"/>
              <a:t>(PED2103)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062ECE5-4A8F-124D-A170-2769FA7F71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48C70C7-7FBA-C748-917E-AA7C1BC98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nb-NO" sz="1600" dirty="0"/>
              <a:t>Her lærer du om forhold som kan fremme eller hemme en god utvikling og læring i pedagogiske settinger. Vi ser på:</a:t>
            </a:r>
          </a:p>
          <a:p>
            <a:pPr lvl="1" fontAlgn="base"/>
            <a:r>
              <a:rPr lang="nb-NO" sz="1600" dirty="0"/>
              <a:t>Kvaliteten i ulike læringsmiljø</a:t>
            </a:r>
          </a:p>
          <a:p>
            <a:pPr lvl="1" fontAlgn="base"/>
            <a:r>
              <a:rPr lang="nb-NO" sz="1600" dirty="0"/>
              <a:t>Årsaker til barn og unges vansker </a:t>
            </a:r>
          </a:p>
          <a:p>
            <a:pPr lvl="1" fontAlgn="base"/>
            <a:r>
              <a:rPr lang="nb-NO" sz="1600" dirty="0"/>
              <a:t>Betydningen av tilhørighet og relasjoner </a:t>
            </a:r>
          </a:p>
          <a:p>
            <a:pPr lvl="1" fontAlgn="base"/>
            <a:r>
              <a:rPr lang="nb-NO" sz="1600" dirty="0"/>
              <a:t>Tiltak og tilrettelegging for deltagelse i skole og barnehage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6550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033" y="318582"/>
            <a:ext cx="341757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6B455B-C152-FE4D-B8BE-61C822DB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32" y="637523"/>
            <a:ext cx="2955840" cy="1386733"/>
          </a:xfrm>
        </p:spPr>
        <p:txBody>
          <a:bodyPr>
            <a:normAutofit/>
          </a:bodyPr>
          <a:lstStyle/>
          <a:p>
            <a:r>
              <a:rPr lang="nb-NO" sz="1900">
                <a:solidFill>
                  <a:srgbClr val="FFFFFF"/>
                </a:solidFill>
              </a:rPr>
              <a:t>Forelesere/seminarledere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88792B11-D15C-BA40-B6FD-B1F290B202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3726187" y="324472"/>
            <a:ext cx="3417572" cy="201232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3B76F37-AE97-F948-945C-979291FFF3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307" y="333326"/>
            <a:ext cx="1688269" cy="2013766"/>
          </a:xfrm>
          <a:prstGeom prst="rect">
            <a:avLst/>
          </a:prstGeom>
        </p:spPr>
      </p:pic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595D241F-C5E5-554A-9037-34A39D7D51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33" y="2429124"/>
            <a:ext cx="3417571" cy="410076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987" y="2429124"/>
            <a:ext cx="3420938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74E813-BCDD-4B82-A9CA-F693267C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619" y="2488366"/>
            <a:ext cx="2958007" cy="3725656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nb-NO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200" dirty="0">
                <a:solidFill>
                  <a:srgbClr val="FFFFFF"/>
                </a:solidFill>
              </a:rPr>
              <a:t>Ingvill Rasmussen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200" dirty="0">
                <a:solidFill>
                  <a:srgbClr val="FFFFFF"/>
                </a:solidFill>
                <a:hlinkClick r:id="rId6"/>
              </a:rPr>
              <a:t>https://www.uv.uio.no/iped/personer/vit/ingvillr/index.html</a:t>
            </a:r>
            <a:endParaRPr lang="nb-NO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</a:rPr>
              <a:t>John </a:t>
            </a:r>
            <a:r>
              <a:rPr lang="en-US" sz="1200" dirty="0" err="1">
                <a:solidFill>
                  <a:srgbClr val="FFFFFF"/>
                </a:solidFill>
              </a:rPr>
              <a:t>Kjøbli</a:t>
            </a:r>
            <a:endParaRPr lang="en-US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200" dirty="0">
                <a:solidFill>
                  <a:srgbClr val="FFFFFF"/>
                </a:solidFill>
                <a:hlinkClick r:id="rId7"/>
              </a:rPr>
              <a:t>https://www.uv.uio.no/iped/personer/vit/johnkjob/index.html</a:t>
            </a:r>
            <a:endParaRPr lang="nb-NO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nb-NO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200" dirty="0">
                <a:solidFill>
                  <a:srgbClr val="FFFFFF"/>
                </a:solidFill>
              </a:rPr>
              <a:t>Veslemøy Rydland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200" dirty="0">
                <a:solidFill>
                  <a:srgbClr val="FFFFFF"/>
                </a:solidFill>
                <a:hlinkClick r:id="rId8"/>
              </a:rPr>
              <a:t>https://www.uv.uio.no/iped/personer/vit/veslemry/index.html</a:t>
            </a:r>
            <a:endParaRPr lang="nb-NO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 err="1">
                <a:solidFill>
                  <a:srgbClr val="FFFFFF"/>
                </a:solidFill>
              </a:rPr>
              <a:t>Silje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Ormhaug</a:t>
            </a:r>
            <a:endParaRPr lang="en-US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200" dirty="0">
                <a:solidFill>
                  <a:srgbClr val="FFFFFF"/>
                </a:solidFill>
                <a:hlinkClick r:id="rId9"/>
              </a:rPr>
              <a:t>https://www.nkvts.no/ansatt/silje-morup-ormhaug/</a:t>
            </a:r>
            <a:endParaRPr lang="nb-NO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</a:rPr>
              <a:t>Hedda Wahl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hlinkClick r:id="rId10"/>
              </a:rPr>
              <a:t>https://www.uv.uio.no/iped/personer/vit/heddanw/</a:t>
            </a:r>
            <a:endParaRPr lang="en-US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3DEB25F-64C7-C443-8CA3-41744771E98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"/>
          <a:stretch/>
        </p:blipFill>
        <p:spPr>
          <a:xfrm>
            <a:off x="7213309" y="2426918"/>
            <a:ext cx="1688269" cy="199842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0E9445D-8FE1-844C-AD30-E06BE05B947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213309" y="4499919"/>
            <a:ext cx="1688268" cy="203636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68A25-4421-8743-8DB4-E6BD431ACA69}"/>
              </a:ext>
            </a:extLst>
          </p:cNvPr>
          <p:cNvSpPr txBox="1"/>
          <p:nvPr/>
        </p:nvSpPr>
        <p:spPr>
          <a:xfrm>
            <a:off x="3678471" y="2024256"/>
            <a:ext cx="1966946" cy="25330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nb-NO" sz="1200" dirty="0" err="1">
                <a:solidFill>
                  <a:srgbClr val="FFFFFF"/>
                </a:solidFill>
              </a:rPr>
              <a:t>Emneansvarlig</a:t>
            </a:r>
            <a:r>
              <a:rPr lang="nb-NO" sz="1200" dirty="0">
                <a:solidFill>
                  <a:srgbClr val="FFFFFF"/>
                </a:solidFill>
              </a:rPr>
              <a:t>: Ingvill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E494FD7-D9C2-1E41-B44A-5CD7DF3506DE}"/>
              </a:ext>
            </a:extLst>
          </p:cNvPr>
          <p:cNvSpPr txBox="1"/>
          <p:nvPr/>
        </p:nvSpPr>
        <p:spPr>
          <a:xfrm>
            <a:off x="7213307" y="6226490"/>
            <a:ext cx="1688269" cy="3406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nb-NO" sz="1200" dirty="0">
                <a:solidFill>
                  <a:srgbClr val="FFFFFF"/>
                </a:solidFill>
              </a:rPr>
              <a:t>Hedda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913EA4F-15C9-C94A-A8DC-A06853E130B6}"/>
              </a:ext>
            </a:extLst>
          </p:cNvPr>
          <p:cNvSpPr txBox="1"/>
          <p:nvPr/>
        </p:nvSpPr>
        <p:spPr>
          <a:xfrm rot="10800000" flipV="1">
            <a:off x="392843" y="6226490"/>
            <a:ext cx="2747791" cy="28803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nb-NO" sz="900" dirty="0">
                <a:solidFill>
                  <a:srgbClr val="FFFFFF"/>
                </a:solidFill>
              </a:rPr>
              <a:t>John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F1B11F8-7C88-C64E-AC42-997B67FF17FB}"/>
              </a:ext>
            </a:extLst>
          </p:cNvPr>
          <p:cNvSpPr txBox="1"/>
          <p:nvPr/>
        </p:nvSpPr>
        <p:spPr>
          <a:xfrm>
            <a:off x="7213308" y="4148235"/>
            <a:ext cx="1688268" cy="27916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nb-NO" sz="1200">
                <a:solidFill>
                  <a:srgbClr val="FFFFFF"/>
                </a:solidFill>
              </a:rPr>
              <a:t>Silje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8EBE48A3-E00B-884C-BB1E-FA8C07955A5C}"/>
              </a:ext>
            </a:extLst>
          </p:cNvPr>
          <p:cNvSpPr txBox="1"/>
          <p:nvPr/>
        </p:nvSpPr>
        <p:spPr>
          <a:xfrm>
            <a:off x="7212341" y="2024257"/>
            <a:ext cx="1689235" cy="25330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nb-NO" sz="1200">
                <a:solidFill>
                  <a:srgbClr val="FFFFFF"/>
                </a:solidFill>
              </a:rPr>
              <a:t>Veslemøy</a:t>
            </a:r>
          </a:p>
        </p:txBody>
      </p:sp>
    </p:spTree>
    <p:extLst>
      <p:ext uri="{BB962C8B-B14F-4D97-AF65-F5344CB8AC3E}">
        <p14:creationId xmlns:p14="http://schemas.microsoft.com/office/powerpoint/2010/main" val="412622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4" descr="Et bilde som inneholder person, bygning, kvinne, mobil&#10;&#10;Automatisk generert beskrivelse">
            <a:extLst>
              <a:ext uri="{FF2B5EF4-FFF2-40B4-BE49-F238E27FC236}">
                <a16:creationId xmlns:a16="http://schemas.microsoft.com/office/drawing/2014/main" id="{6C997150-78C7-3749-A27E-5DA68E86F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 flipH="1"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Kuva 6" descr="Et bilde som inneholder person, sitter, liten, innendørs&#10;&#10;Automatisk generert beskrivelse">
            <a:extLst>
              <a:ext uri="{FF2B5EF4-FFF2-40B4-BE49-F238E27FC236}">
                <a16:creationId xmlns:a16="http://schemas.microsoft.com/office/drawing/2014/main" id="{1FF547EB-64ED-FF46-ABF1-975C83148B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B273177-33D2-4E35-812F-F2201464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nb-NO" sz="3000" dirty="0"/>
              <a:t>Eksempler på tema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F12FD-4BD4-4C6A-9F67-7960DA89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14" y="2512611"/>
            <a:ext cx="3669030" cy="42104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000" dirty="0" err="1"/>
              <a:t>Sosioemosjonell</a:t>
            </a:r>
            <a:r>
              <a:rPr lang="nb-NO" sz="2000" dirty="0"/>
              <a:t> utvikling hos barn og ungdom, sosiale og (</a:t>
            </a:r>
            <a:r>
              <a:rPr lang="nb-NO" sz="2000" dirty="0" err="1"/>
              <a:t>nevro</a:t>
            </a:r>
            <a:r>
              <a:rPr lang="nb-NO" sz="2000" dirty="0"/>
              <a:t>) biologiske forklaringsmodeller  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Dialog, deltagelse og relasjonsbygging i barnehage og skole 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Kvalitet på læringsmiljø og bruk av digital teknologi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Forebygging og tiltak i barnehage og skole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Implementering av forskningsbasert praksis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b-NO" sz="2000" dirty="0"/>
          </a:p>
          <a:p>
            <a:pPr>
              <a:lnSpc>
                <a:spcPct val="90000"/>
              </a:lnSpc>
            </a:pPr>
            <a:endParaRPr lang="nb-NO" sz="2000" dirty="0"/>
          </a:p>
          <a:p>
            <a:pPr>
              <a:lnSpc>
                <a:spcPct val="90000"/>
              </a:lnSpc>
            </a:pPr>
            <a:endParaRPr lang="nb-NO" sz="2000" dirty="0"/>
          </a:p>
          <a:p>
            <a:pPr>
              <a:lnSpc>
                <a:spcPct val="90000"/>
              </a:lnSpc>
            </a:pP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19755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3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/>
              <a:t>Undervisningstilbud (20 Stp)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CF92BED4-996A-B442-9BFF-A52B4C5C9F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60045" y="2465211"/>
            <a:ext cx="2569467" cy="192709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298C8E-D816-4E5E-8063-3DB65096B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513458"/>
              </p:ext>
            </p:extLst>
          </p:nvPr>
        </p:nvGraphicFramePr>
        <p:xfrm>
          <a:off x="3290636" y="2022601"/>
          <a:ext cx="5370763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11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SA Timilty 105.jpg">
            <a:extLst>
              <a:ext uri="{FF2B5EF4-FFF2-40B4-BE49-F238E27FC236}">
                <a16:creationId xmlns:a16="http://schemas.microsoft.com/office/drawing/2014/main" id="{A1D08394-09B8-A94B-AE3F-FBFEDDF605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9F7632-C4E2-D840-8AF7-51B3F530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29" y="4782312"/>
            <a:ext cx="2804899" cy="17556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INTERVENTIONS AND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RESEARCH-BASED KNOWLEDGE IN PRACTICE (PED2104)</a:t>
            </a:r>
            <a:endParaRPr lang="nb-NO" sz="24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D7C7DB-F0B3-1846-8D47-87E8A539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7" y="4943543"/>
            <a:ext cx="5329809" cy="1411538"/>
          </a:xfrm>
        </p:spPr>
        <p:txBody>
          <a:bodyPr anchor="ctr">
            <a:normAutofit fontScale="85000" lnSpcReduction="20000"/>
          </a:bodyPr>
          <a:lstStyle/>
          <a:p>
            <a:pPr fontAlgn="base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 fontAlgn="base">
              <a:lnSpc>
                <a:spcPct val="90000"/>
              </a:lnSpc>
            </a:pPr>
            <a:r>
              <a:rPr lang="en-US" sz="1900" dirty="0">
                <a:solidFill>
                  <a:schemeClr val="bg1"/>
                </a:solidFill>
              </a:rPr>
              <a:t>How can research-based knowledge be implemented in preschool and school to improve motivation and learning in areas such as mathematics, language and reading comprehension?</a:t>
            </a:r>
          </a:p>
          <a:p>
            <a:pPr fontAlgn="base">
              <a:lnSpc>
                <a:spcPct val="90000"/>
              </a:lnSpc>
            </a:pPr>
            <a:endParaRPr lang="en-US" sz="1900" dirty="0">
              <a:solidFill>
                <a:schemeClr val="bg1"/>
              </a:solidFill>
            </a:endParaRPr>
          </a:p>
          <a:p>
            <a:pPr fontAlgn="base">
              <a:lnSpc>
                <a:spcPct val="90000"/>
              </a:lnSpc>
            </a:pPr>
            <a:r>
              <a:rPr lang="en-US" sz="1900" dirty="0">
                <a:solidFill>
                  <a:schemeClr val="bg1"/>
                </a:solidFill>
              </a:rPr>
              <a:t>This course will be in English (10 </a:t>
            </a:r>
            <a:r>
              <a:rPr lang="en-US" sz="1900" dirty="0" err="1">
                <a:solidFill>
                  <a:schemeClr val="bg1"/>
                </a:solidFill>
              </a:rPr>
              <a:t>stp</a:t>
            </a:r>
            <a:r>
              <a:rPr lang="en-US" sz="1900" dirty="0">
                <a:solidFill>
                  <a:schemeClr val="bg1"/>
                </a:solidFill>
              </a:rPr>
              <a:t> )</a:t>
            </a:r>
          </a:p>
          <a:p>
            <a:pPr fontAlgn="base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nb-NO" sz="1300" dirty="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D203929-B3B7-A443-86CD-2FB9828DBAC8}"/>
              </a:ext>
            </a:extLst>
          </p:cNvPr>
          <p:cNvSpPr txBox="1"/>
          <p:nvPr/>
        </p:nvSpPr>
        <p:spPr>
          <a:xfrm rot="10800000" flipV="1">
            <a:off x="2051720" y="1250469"/>
            <a:ext cx="6336704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Picture from high-school in the US where Professor Joshua Lawrence worked as a literacy coach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49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72C67E8-E205-9149-BD84-D5A84C88C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459" y="299957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323C2AC-4EAC-C14F-97C2-B2C132B0F7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180" y="2624107"/>
            <a:ext cx="3181159" cy="3181158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Bilde 4" descr="Et bilde som inneholder person, mann, bygning, holder&#10;&#10;Automatisk generert beskrivelse">
            <a:extLst>
              <a:ext uri="{FF2B5EF4-FFF2-40B4-BE49-F238E27FC236}">
                <a16:creationId xmlns:a16="http://schemas.microsoft.com/office/drawing/2014/main" id="{0D81B49B-79EA-A042-9D27-6F7CEED7D7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1" y="3905520"/>
            <a:ext cx="344058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198BA7A-A80E-4128-8A01-0F5D26B880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348" y="855102"/>
            <a:ext cx="3356228" cy="22757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>
                <a:solidFill>
                  <a:schemeClr val="bg1"/>
                </a:solidFill>
              </a:rPr>
              <a:t>Forelesere</a:t>
            </a:r>
            <a:r>
              <a:rPr lang="en-US" sz="3200" dirty="0">
                <a:solidFill>
                  <a:schemeClr val="bg1"/>
                </a:solidFill>
              </a:rPr>
              <a:t>/ </a:t>
            </a:r>
            <a:r>
              <a:rPr lang="en-US" sz="3200" dirty="0" err="1">
                <a:solidFill>
                  <a:schemeClr val="bg1"/>
                </a:solidFill>
              </a:rPr>
              <a:t>seminarledere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349" y="2575701"/>
            <a:ext cx="2982592" cy="3816916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endParaRPr lang="nb-NO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nb-NO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500" dirty="0">
                <a:solidFill>
                  <a:srgbClr val="000000"/>
                </a:solidFill>
              </a:rPr>
              <a:t>Joshua Lawrence: </a:t>
            </a:r>
            <a:r>
              <a:rPr lang="nb-NO" sz="1500" dirty="0">
                <a:solidFill>
                  <a:srgbClr val="000000"/>
                </a:solidFill>
                <a:hlinkClick r:id="rId6"/>
              </a:rPr>
              <a:t>https://www.uv.uio.no/iped/personer/vit/joshual/index.html</a:t>
            </a:r>
            <a:endParaRPr lang="nb-NO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nb-NO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500" dirty="0" err="1">
                <a:solidFill>
                  <a:srgbClr val="000000"/>
                </a:solidFill>
              </a:rPr>
              <a:t>Junyi</a:t>
            </a:r>
            <a:r>
              <a:rPr lang="nb-NO" sz="1500" dirty="0">
                <a:solidFill>
                  <a:srgbClr val="000000"/>
                </a:solidFill>
              </a:rPr>
              <a:t> </a:t>
            </a:r>
            <a:r>
              <a:rPr lang="nb-NO" sz="1500" dirty="0" err="1">
                <a:solidFill>
                  <a:srgbClr val="000000"/>
                </a:solidFill>
              </a:rPr>
              <a:t>Yang</a:t>
            </a:r>
            <a:r>
              <a:rPr lang="nb-NO" sz="1500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nb-NO" sz="1500" dirty="0">
                <a:solidFill>
                  <a:srgbClr val="000000"/>
                </a:solidFill>
                <a:hlinkClick r:id="rId7"/>
              </a:rPr>
              <a:t>https://www.uv.uio.no/iped/english/people/aca/junyiya/</a:t>
            </a:r>
            <a:endParaRPr lang="nb-NO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nb-NO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500" dirty="0">
                <a:solidFill>
                  <a:srgbClr val="000000"/>
                </a:solidFill>
              </a:rPr>
              <a:t>Rebecca Knoph:</a:t>
            </a:r>
          </a:p>
          <a:p>
            <a:pPr>
              <a:lnSpc>
                <a:spcPct val="90000"/>
              </a:lnSpc>
            </a:pPr>
            <a:r>
              <a:rPr lang="nb-NO" sz="1500" dirty="0">
                <a:solidFill>
                  <a:srgbClr val="000000"/>
                </a:solidFill>
                <a:hlinkClick r:id="rId8"/>
              </a:rPr>
              <a:t>https://www.uv.uio.no/iped/personer/vit/rebecckn/</a:t>
            </a:r>
            <a:endParaRPr lang="nb-NO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nb-NO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500" dirty="0" err="1">
                <a:solidFill>
                  <a:srgbClr val="000000"/>
                </a:solidFill>
              </a:rPr>
              <a:t>Germán</a:t>
            </a:r>
            <a:r>
              <a:rPr lang="nb-NO" sz="1500" dirty="0">
                <a:solidFill>
                  <a:srgbClr val="000000"/>
                </a:solidFill>
              </a:rPr>
              <a:t> Grande: </a:t>
            </a:r>
            <a:r>
              <a:rPr lang="nb-NO" sz="1500" dirty="0">
                <a:solidFill>
                  <a:srgbClr val="000000"/>
                </a:solidFill>
                <a:hlinkClick r:id="rId9"/>
              </a:rPr>
              <a:t>https://www.uv.uio.no/iped/personer/vit/germang/</a:t>
            </a:r>
            <a:endParaRPr lang="nb-NO" sz="1500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nb-NO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nb-NO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nb-NO" sz="1500" dirty="0">
              <a:solidFill>
                <a:srgbClr val="000000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F436644-6D17-F243-BEF3-8094886846A8}"/>
              </a:ext>
            </a:extLst>
          </p:cNvPr>
          <p:cNvSpPr txBox="1"/>
          <p:nvPr/>
        </p:nvSpPr>
        <p:spPr>
          <a:xfrm>
            <a:off x="5004048" y="1988840"/>
            <a:ext cx="68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Junyi</a:t>
            </a: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8C272D0-EEEE-704A-92F6-0560F5963E7B}"/>
              </a:ext>
            </a:extLst>
          </p:cNvPr>
          <p:cNvSpPr txBox="1"/>
          <p:nvPr/>
        </p:nvSpPr>
        <p:spPr>
          <a:xfrm>
            <a:off x="179512" y="6323385"/>
            <a:ext cx="10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Germán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A6723E3-6615-6745-98CA-4F4ED266C708}"/>
              </a:ext>
            </a:extLst>
          </p:cNvPr>
          <p:cNvSpPr txBox="1"/>
          <p:nvPr/>
        </p:nvSpPr>
        <p:spPr>
          <a:xfrm>
            <a:off x="4283968" y="5188819"/>
            <a:ext cx="125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Rebecca</a:t>
            </a:r>
            <a:endParaRPr lang="nb-NO" dirty="0"/>
          </a:p>
        </p:txBody>
      </p:sp>
      <p:pic>
        <p:nvPicPr>
          <p:cNvPr id="20" name="Plassholder for innhold 3">
            <a:extLst>
              <a:ext uri="{FF2B5EF4-FFF2-40B4-BE49-F238E27FC236}">
                <a16:creationId xmlns:a16="http://schemas.microsoft.com/office/drawing/2014/main" id="{E455DCB4-ED08-494F-A08C-ECF30FAF5A2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-117408" y="-9669"/>
            <a:ext cx="4401376" cy="3703722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5C7C15E-25C0-B44A-AD79-58A5853D1F33}"/>
              </a:ext>
            </a:extLst>
          </p:cNvPr>
          <p:cNvSpPr txBox="1"/>
          <p:nvPr/>
        </p:nvSpPr>
        <p:spPr>
          <a:xfrm>
            <a:off x="683569" y="2780928"/>
            <a:ext cx="2247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Emneansvarlig</a:t>
            </a:r>
            <a:r>
              <a:rPr lang="nb-NO" dirty="0"/>
              <a:t>: Joshua Lawrence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2439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nb-NO" dirty="0">
                <a:solidFill>
                  <a:schemeClr val="accent1"/>
                </a:solidFill>
              </a:rPr>
              <a:t>This </a:t>
            </a:r>
            <a:r>
              <a:rPr lang="nb-NO" dirty="0" err="1">
                <a:solidFill>
                  <a:schemeClr val="accent1"/>
                </a:solidFill>
              </a:rPr>
              <a:t>course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will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focus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on</a:t>
            </a:r>
            <a:r>
              <a:rPr lang="nb-NO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fontScale="92500"/>
          </a:bodyPr>
          <a:lstStyle/>
          <a:p>
            <a:pPr lvl="0" indent="-228600"/>
            <a:r>
              <a:rPr lang="en-US" sz="2400" dirty="0"/>
              <a:t>How theoretical knowledge can be translated into concrete practice</a:t>
            </a:r>
          </a:p>
          <a:p>
            <a:pPr lvl="0" indent="-228600"/>
            <a:endParaRPr lang="en-US" sz="2400" dirty="0"/>
          </a:p>
          <a:p>
            <a:pPr lvl="0" indent="-228600"/>
            <a:r>
              <a:rPr lang="en-US" sz="2400" dirty="0"/>
              <a:t>How to implement research-based knowledge in educational settings</a:t>
            </a:r>
          </a:p>
          <a:p>
            <a:pPr lvl="0" indent="-228600"/>
            <a:endParaRPr lang="en-US" sz="2400" dirty="0"/>
          </a:p>
          <a:p>
            <a:pPr lvl="0" indent="-228600"/>
            <a:r>
              <a:rPr lang="en-US" sz="2400" dirty="0"/>
              <a:t>How to evaluate effects of interventions</a:t>
            </a:r>
          </a:p>
          <a:p>
            <a:pPr lvl="0" indent="-228600"/>
            <a:endParaRPr lang="en-US" sz="2400" dirty="0"/>
          </a:p>
          <a:p>
            <a:r>
              <a:rPr lang="en-US" sz="2400" dirty="0"/>
              <a:t>Knowledge about relevant research-based interventions will be emphasized</a:t>
            </a:r>
          </a:p>
          <a:p>
            <a:endParaRPr lang="nb-NO" sz="2100" dirty="0"/>
          </a:p>
        </p:txBody>
      </p:sp>
    </p:spTree>
    <p:extLst>
      <p:ext uri="{BB962C8B-B14F-4D97-AF65-F5344CB8AC3E}">
        <p14:creationId xmlns:p14="http://schemas.microsoft.com/office/powerpoint/2010/main" val="428544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9C290849-4959-4C45-8211-E7DC9F66E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26">
            <a:extLst>
              <a:ext uri="{FF2B5EF4-FFF2-40B4-BE49-F238E27FC236}">
                <a16:creationId xmlns:a16="http://schemas.microsoft.com/office/drawing/2014/main" id="{A98598CC-72A5-5747-9D86-F959515DB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182016" cy="6857989"/>
          </a:xfrm>
          <a:prstGeom prst="rect">
            <a:avLst/>
          </a:prstGeom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38EBD3E-4EF4-4F66-BEE7-CE2629DEB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426" y="246028"/>
            <a:ext cx="191621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BCBD42C-167E-4E4C-887D-E701ED9A7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29498" y="1111120"/>
            <a:ext cx="338328" cy="182880"/>
            <a:chOff x="4089400" y="933450"/>
            <a:chExt cx="338328" cy="341938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4D2000C-D368-4ED7-8A13-AB84BE2160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88B76FA-4665-4342-8FC4-073B5638D6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D394E71F-928E-9F42-9374-8EE998B1E029}"/>
              </a:ext>
            </a:extLst>
          </p:cNvPr>
          <p:cNvSpPr/>
          <p:nvPr/>
        </p:nvSpPr>
        <p:spPr>
          <a:xfrm>
            <a:off x="4653692" y="692698"/>
            <a:ext cx="3594193" cy="5418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 </a:t>
            </a:r>
            <a:r>
              <a:rPr lang="en-US" sz="2000" dirty="0" err="1"/>
              <a:t>denne</a:t>
            </a:r>
            <a:r>
              <a:rPr lang="en-US" sz="2000" dirty="0"/>
              <a:t> </a:t>
            </a:r>
            <a:r>
              <a:rPr lang="en-US" sz="2000" dirty="0" err="1"/>
              <a:t>emnegruppen</a:t>
            </a:r>
            <a:r>
              <a:rPr lang="en-US" sz="2000" dirty="0"/>
              <a:t> </a:t>
            </a:r>
            <a:r>
              <a:rPr lang="en-US" sz="2000" dirty="0" err="1"/>
              <a:t>studerer</a:t>
            </a:r>
            <a:r>
              <a:rPr lang="en-US" sz="2000" dirty="0"/>
              <a:t> du </a:t>
            </a:r>
            <a:r>
              <a:rPr lang="en-US" sz="2000" dirty="0" err="1"/>
              <a:t>sentrale</a:t>
            </a:r>
            <a:r>
              <a:rPr lang="en-US" sz="2000" dirty="0"/>
              <a:t> </a:t>
            </a:r>
            <a:r>
              <a:rPr lang="en-US" sz="2000" dirty="0" err="1"/>
              <a:t>teorier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forskningsfunn</a:t>
            </a:r>
            <a:r>
              <a:rPr lang="en-US" sz="2000" dirty="0"/>
              <a:t> </a:t>
            </a:r>
            <a:r>
              <a:rPr lang="en-US" sz="2000" dirty="0" err="1"/>
              <a:t>knyttet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det </a:t>
            </a:r>
            <a:r>
              <a:rPr lang="en-US" sz="2000" dirty="0" err="1"/>
              <a:t>pedagogisk-psykologiske</a:t>
            </a:r>
            <a:r>
              <a:rPr lang="en-US" sz="2000" dirty="0"/>
              <a:t> </a:t>
            </a:r>
            <a:r>
              <a:rPr lang="en-US" sz="2000" dirty="0" err="1"/>
              <a:t>fagfeltet</a:t>
            </a:r>
            <a:r>
              <a:rPr lang="en-US" sz="2000" dirty="0"/>
              <a:t>. Vi </a:t>
            </a:r>
            <a:r>
              <a:rPr lang="en-US" sz="2000" dirty="0" err="1"/>
              <a:t>arbeider</a:t>
            </a:r>
            <a:r>
              <a:rPr lang="en-US" sz="2000" dirty="0"/>
              <a:t> med </a:t>
            </a:r>
            <a:r>
              <a:rPr lang="en-US" sz="2000" dirty="0" err="1"/>
              <a:t>perspektiver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oppgaver</a:t>
            </a:r>
            <a:r>
              <a:rPr lang="en-US" sz="2000" dirty="0"/>
              <a:t> </a:t>
            </a:r>
            <a:r>
              <a:rPr lang="en-US" sz="2000" dirty="0" err="1"/>
              <a:t>knyttet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barn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unges</a:t>
            </a:r>
            <a:r>
              <a:rPr lang="en-US" sz="2000" dirty="0"/>
              <a:t> </a:t>
            </a:r>
            <a:r>
              <a:rPr lang="en-US" sz="2000" dirty="0" err="1"/>
              <a:t>språklige</a:t>
            </a:r>
            <a:r>
              <a:rPr lang="en-US" sz="2000" dirty="0"/>
              <a:t>, </a:t>
            </a:r>
            <a:r>
              <a:rPr lang="en-US" sz="2000" dirty="0" err="1"/>
              <a:t>intellektuelle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følelsesmessige</a:t>
            </a:r>
            <a:r>
              <a:rPr lang="en-US" sz="2000" dirty="0"/>
              <a:t> </a:t>
            </a:r>
            <a:r>
              <a:rPr lang="en-US" sz="2000" dirty="0" err="1"/>
              <a:t>utvikling</a:t>
            </a:r>
            <a:r>
              <a:rPr lang="en-US" sz="2000" dirty="0"/>
              <a:t>.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Du </a:t>
            </a:r>
            <a:r>
              <a:rPr lang="en-US" sz="2000" dirty="0" err="1"/>
              <a:t>får</a:t>
            </a:r>
            <a:r>
              <a:rPr lang="en-US" sz="2000" dirty="0"/>
              <a:t> </a:t>
            </a:r>
            <a:r>
              <a:rPr lang="en-US" sz="2000" dirty="0" err="1"/>
              <a:t>innsikt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hvordan</a:t>
            </a:r>
            <a:r>
              <a:rPr lang="en-US" sz="2000" dirty="0"/>
              <a:t> </a:t>
            </a:r>
            <a:r>
              <a:rPr lang="en-US" sz="2000" dirty="0" err="1"/>
              <a:t>dette</a:t>
            </a:r>
            <a:r>
              <a:rPr lang="en-US" sz="2000" dirty="0"/>
              <a:t> </a:t>
            </a:r>
            <a:r>
              <a:rPr lang="en-US" sz="2000" dirty="0" err="1"/>
              <a:t>henger</a:t>
            </a:r>
            <a:r>
              <a:rPr lang="en-US" sz="2000" dirty="0"/>
              <a:t> </a:t>
            </a:r>
            <a:r>
              <a:rPr lang="en-US" sz="2000" dirty="0" err="1"/>
              <a:t>sammen</a:t>
            </a:r>
            <a:r>
              <a:rPr lang="en-US" sz="2000" dirty="0"/>
              <a:t> med </a:t>
            </a:r>
            <a:r>
              <a:rPr lang="en-US" sz="2000" dirty="0" err="1"/>
              <a:t>sosialisering</a:t>
            </a:r>
            <a:r>
              <a:rPr lang="en-US" sz="2000" dirty="0"/>
              <a:t>, </a:t>
            </a:r>
            <a:r>
              <a:rPr lang="en-US" sz="2000" dirty="0" err="1"/>
              <a:t>motivasjon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læring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settinger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barnehage</a:t>
            </a:r>
            <a:r>
              <a:rPr lang="en-US" sz="2000" dirty="0"/>
              <a:t>, </a:t>
            </a:r>
            <a:r>
              <a:rPr lang="en-US" sz="2000" dirty="0" err="1"/>
              <a:t>skole</a:t>
            </a:r>
            <a:r>
              <a:rPr lang="en-US" sz="2000" dirty="0"/>
              <a:t>, </a:t>
            </a:r>
            <a:r>
              <a:rPr lang="en-US" sz="2000" dirty="0" err="1"/>
              <a:t>hjem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fritid</a:t>
            </a:r>
            <a:r>
              <a:rPr lang="en-US" sz="2000" dirty="0"/>
              <a:t>. </a:t>
            </a:r>
            <a:r>
              <a:rPr lang="en-US" sz="2000" dirty="0" err="1"/>
              <a:t>Dette</a:t>
            </a:r>
            <a:r>
              <a:rPr lang="en-US" sz="2000" dirty="0"/>
              <a:t> </a:t>
            </a:r>
            <a:r>
              <a:rPr lang="en-US" sz="2000" dirty="0" err="1"/>
              <a:t>er</a:t>
            </a:r>
            <a:r>
              <a:rPr lang="en-US" sz="2000" dirty="0"/>
              <a:t> relevant for </a:t>
            </a:r>
            <a:r>
              <a:rPr lang="en-US" sz="2000" dirty="0" err="1"/>
              <a:t>å</a:t>
            </a:r>
            <a:r>
              <a:rPr lang="en-US" sz="2000" dirty="0"/>
              <a:t> </a:t>
            </a:r>
            <a:r>
              <a:rPr lang="en-US" sz="2000" dirty="0" err="1"/>
              <a:t>forstå</a:t>
            </a:r>
            <a:r>
              <a:rPr lang="en-US" sz="2000" dirty="0"/>
              <a:t> </a:t>
            </a:r>
            <a:r>
              <a:rPr lang="en-US" sz="2000" dirty="0" err="1"/>
              <a:t>hvordan</a:t>
            </a:r>
            <a:r>
              <a:rPr lang="en-US" sz="2000" dirty="0"/>
              <a:t> </a:t>
            </a:r>
            <a:r>
              <a:rPr lang="en-US" sz="2000" dirty="0" err="1"/>
              <a:t>foreldre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pedagoger</a:t>
            </a:r>
            <a:r>
              <a:rPr lang="en-US" sz="2000" dirty="0"/>
              <a:t>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legge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rette</a:t>
            </a:r>
            <a:r>
              <a:rPr lang="en-US" sz="2000" dirty="0"/>
              <a:t> for barn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unges</a:t>
            </a:r>
            <a:r>
              <a:rPr lang="en-US" sz="2000" dirty="0"/>
              <a:t> </a:t>
            </a:r>
            <a:r>
              <a:rPr lang="en-US" sz="2000" dirty="0" err="1"/>
              <a:t>utvikling</a:t>
            </a:r>
            <a:r>
              <a:rPr lang="en-US" sz="2000" dirty="0"/>
              <a:t> -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bidra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integrering</a:t>
            </a:r>
            <a:r>
              <a:rPr lang="en-US" sz="2000" dirty="0"/>
              <a:t>.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199B88C-5C28-4919-937E-7CC3C2C172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30330" y="6522756"/>
            <a:ext cx="8037891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AE322D9-682B-4201-ADD4-6D2775911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44791" y="6400800"/>
            <a:ext cx="338328" cy="240175"/>
            <a:chOff x="4089400" y="933450"/>
            <a:chExt cx="338328" cy="341938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3DCE24E-BDAF-4C6C-BCAC-E83E8B8415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1393106-9F3A-4FBC-B523-C1B9751E49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2099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36901" y="116633"/>
            <a:ext cx="2734866" cy="25553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/>
              <a:t>BARN, UNGE OG FORELDRE I RISIKO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(PED 3090 30 </a:t>
            </a:r>
            <a:r>
              <a:rPr lang="en-US" sz="2200" dirty="0" err="1"/>
              <a:t>Stp</a:t>
            </a:r>
            <a:r>
              <a:rPr lang="en-US" sz="2200" dirty="0"/>
              <a:t> </a:t>
            </a:r>
            <a:r>
              <a:rPr lang="en-US" sz="2200" dirty="0" err="1"/>
              <a:t>inkl</a:t>
            </a:r>
            <a:r>
              <a:rPr lang="en-US" sz="2200" dirty="0"/>
              <a:t>. </a:t>
            </a:r>
            <a:r>
              <a:rPr lang="en-US" sz="2200" dirty="0" err="1"/>
              <a:t>felleskomponent</a:t>
            </a:r>
            <a:r>
              <a:rPr lang="en-US" sz="2200" dirty="0"/>
              <a:t>)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432" y="465243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7977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chemeClr val="accent1"/>
                </a:solidFill>
              </a:rPr>
              <a:t>Undervisningstilbud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endParaRPr lang="nb-NO" sz="2100" dirty="0"/>
          </a:p>
          <a:p>
            <a:r>
              <a:rPr lang="nb-NO" sz="2400" dirty="0"/>
              <a:t>Foreleser: Stein Erik Ulvund (se video)</a:t>
            </a:r>
          </a:p>
          <a:p>
            <a:r>
              <a:rPr lang="nb-NO" sz="2400" dirty="0"/>
              <a:t>8 t forelesning</a:t>
            </a:r>
          </a:p>
          <a:p>
            <a:r>
              <a:rPr lang="nb-NO" sz="2400" dirty="0"/>
              <a:t>4 t seminar</a:t>
            </a:r>
          </a:p>
          <a:p>
            <a:r>
              <a:rPr lang="nb-NO" sz="2400" dirty="0"/>
              <a:t>Individuell veiledning på bacheloroppgaven</a:t>
            </a:r>
          </a:p>
        </p:txBody>
      </p:sp>
    </p:spTree>
    <p:extLst>
      <p:ext uri="{BB962C8B-B14F-4D97-AF65-F5344CB8AC3E}">
        <p14:creationId xmlns:p14="http://schemas.microsoft.com/office/powerpoint/2010/main" val="3509153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656" y="707132"/>
            <a:ext cx="229671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OMSORGSSVIKT OG TRAUMER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4311253" y="10"/>
            <a:ext cx="4832747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6" name="Rectangle 7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57" name="Straight Connector 74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821656" y="3209925"/>
            <a:ext cx="732234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197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656" y="707132"/>
            <a:ext cx="229671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>
                <a:solidFill>
                  <a:schemeClr val="bg1"/>
                </a:solidFill>
              </a:rPr>
              <a:t>Foreldre som ressurs i oppfølgingen av for tidlig fødte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1253" y="10"/>
            <a:ext cx="4832747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821656" y="3209925"/>
            <a:ext cx="732234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339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>
                <a:solidFill>
                  <a:srgbClr val="FFFFFF"/>
                </a:solidFill>
              </a:rPr>
              <a:t>Pensum + noen få artikler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teineu_adm\Pictures\Undervisning\Kve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2098" y="2426818"/>
            <a:ext cx="266509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617" y="2426818"/>
            <a:ext cx="280431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86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EKSAMEN</a:t>
            </a:r>
            <a:br>
              <a:rPr lang="nb-NO" dirty="0">
                <a:solidFill>
                  <a:schemeClr val="accent1"/>
                </a:solidFill>
              </a:rPr>
            </a:br>
            <a:r>
              <a:rPr lang="nb-NO" dirty="0">
                <a:solidFill>
                  <a:schemeClr val="accent1"/>
                </a:solidFill>
              </a:rPr>
              <a:t>PED3090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nb-NO" sz="2400" dirty="0"/>
              <a:t>Bacheloroppgave over selvvalgt tema som må godkjennes (20 sider)</a:t>
            </a:r>
          </a:p>
          <a:p>
            <a:endParaRPr lang="nb-NO" sz="2400" dirty="0"/>
          </a:p>
          <a:p>
            <a:r>
              <a:rPr lang="nb-NO" sz="2400" dirty="0"/>
              <a:t>Muntlig eksamen</a:t>
            </a:r>
          </a:p>
          <a:p>
            <a:endParaRPr lang="nb-NO" sz="2400" dirty="0"/>
          </a:p>
          <a:p>
            <a:r>
              <a:rPr lang="nb-NO" sz="2400" dirty="0"/>
              <a:t>Oppgaven og muntlig teller 50% hver</a:t>
            </a:r>
          </a:p>
        </p:txBody>
      </p:sp>
    </p:spTree>
    <p:extLst>
      <p:ext uri="{BB962C8B-B14F-4D97-AF65-F5344CB8AC3E}">
        <p14:creationId xmlns:p14="http://schemas.microsoft.com/office/powerpoint/2010/main" val="3324526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0C38C-06E5-4926-B1DC-4DA1C60821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00E102F-577F-CE40-B0AA-4601E2E5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en-US" sz="2200" dirty="0" err="1"/>
              <a:t>Pedagogisk</a:t>
            </a:r>
            <a:r>
              <a:rPr lang="en-US" sz="2200" dirty="0"/>
              <a:t> </a:t>
            </a:r>
            <a:r>
              <a:rPr lang="en-US" sz="2200" dirty="0" err="1"/>
              <a:t>psykologi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/>
              <a:t>Hvordan</a:t>
            </a:r>
            <a:r>
              <a:rPr lang="en-US" sz="2200" dirty="0"/>
              <a:t> </a:t>
            </a:r>
            <a:r>
              <a:rPr lang="en-US" sz="2200" dirty="0" err="1"/>
              <a:t>mennsker</a:t>
            </a:r>
            <a:r>
              <a:rPr lang="en-US" sz="2200" dirty="0"/>
              <a:t> </a:t>
            </a:r>
            <a:r>
              <a:rPr lang="en-US" sz="2200" dirty="0" err="1"/>
              <a:t>lærer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utvikler</a:t>
            </a:r>
            <a:r>
              <a:rPr lang="en-US" sz="2200" dirty="0"/>
              <a:t> seg</a:t>
            </a:r>
            <a:endParaRPr lang="nb-NO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070E8E-845F-264D-B613-84C69658D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718054"/>
            <a:ext cx="4293680" cy="3861010"/>
          </a:xfrm>
        </p:spPr>
        <p:txBody>
          <a:bodyPr anchor="t">
            <a:normAutofit/>
          </a:bodyPr>
          <a:lstStyle/>
          <a:p>
            <a:r>
              <a:rPr lang="nb-NO" sz="1800" dirty="0"/>
              <a:t>Denne studieretningen kvalifiserer til å søke master i pedagogisk-psykologisk rådgivning: </a:t>
            </a:r>
          </a:p>
          <a:p>
            <a:pPr lvl="1"/>
            <a:r>
              <a:rPr lang="nb-NO" sz="1800" dirty="0"/>
              <a:t>Se video: </a:t>
            </a:r>
            <a:r>
              <a:rPr lang="nb-NO" sz="1800" dirty="0">
                <a:hlinkClick r:id="rId3"/>
              </a:rPr>
              <a:t>https://youtu.be/1PWrAViH0CU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588885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30408B7-02B2-4EC4-8EE8-B53E74642A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AEA3CA-0CCD-0045-9CEA-A5CFA5A4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509120"/>
            <a:ext cx="6997780" cy="11932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200" dirty="0" err="1"/>
              <a:t>Praksis</a:t>
            </a:r>
            <a:r>
              <a:rPr lang="en-US" sz="4200" dirty="0"/>
              <a:t> </a:t>
            </a:r>
            <a:r>
              <a:rPr lang="en-US" sz="4200" dirty="0" err="1"/>
              <a:t>og</a:t>
            </a:r>
            <a:r>
              <a:rPr lang="en-US" sz="4200" dirty="0"/>
              <a:t> </a:t>
            </a:r>
            <a:r>
              <a:rPr lang="en-US" sz="4200" dirty="0" err="1"/>
              <a:t>ekskursjoner</a:t>
            </a:r>
            <a:r>
              <a:rPr lang="en-US" sz="4200" dirty="0"/>
              <a:t> </a:t>
            </a:r>
            <a:r>
              <a:rPr lang="en-US" sz="4200" dirty="0" err="1"/>
              <a:t>viktig</a:t>
            </a:r>
            <a:r>
              <a:rPr lang="en-US" sz="4200" dirty="0"/>
              <a:t> del av </a:t>
            </a:r>
            <a:r>
              <a:rPr lang="en-US" sz="4200" dirty="0" err="1"/>
              <a:t>masterstudiet</a:t>
            </a:r>
            <a:endParaRPr lang="en-US" sz="4200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007C285-A1B1-FB44-A0D7-D205981A4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1598" cy="42267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A30F3A-949D-4014-A5BD-809F81E841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8476" y="4641753"/>
            <a:ext cx="846287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486C148-F247-4847-8096-6992A8A977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05C5920-B89E-417C-9583-B3DC913ADD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BB9D96C-3488-A643-84F6-BA0F46B4D3CC}"/>
              </a:ext>
            </a:extLst>
          </p:cNvPr>
          <p:cNvSpPr txBox="1"/>
          <p:nvPr/>
        </p:nvSpPr>
        <p:spPr>
          <a:xfrm>
            <a:off x="2987824" y="5954220"/>
            <a:ext cx="615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www.uio.no</a:t>
            </a:r>
            <a:r>
              <a:rPr lang="nb-NO" dirty="0"/>
              <a:t>/studier/program/pedagogikk-master/studieretninger/</a:t>
            </a:r>
            <a:r>
              <a:rPr lang="nb-NO" dirty="0" err="1"/>
              <a:t>radgivning</a:t>
            </a:r>
            <a:r>
              <a:rPr lang="nb-NO" dirty="0"/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121393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b-NO" sz="1100"/>
              <a:t/>
            </a:r>
            <a:br>
              <a:rPr lang="nb-NO" sz="1100"/>
            </a:br>
            <a:r>
              <a:rPr lang="nb-NO" sz="1100"/>
              <a:t/>
            </a:r>
            <a:br>
              <a:rPr lang="nb-NO" sz="1100"/>
            </a:br>
            <a:r>
              <a:rPr lang="nb-NO" sz="1100"/>
              <a:t/>
            </a:r>
            <a:br>
              <a:rPr lang="nb-NO" sz="1100"/>
            </a:br>
            <a:r>
              <a:rPr lang="nb-NO" sz="1100"/>
              <a:t/>
            </a:r>
            <a:br>
              <a:rPr lang="nb-NO" sz="1100"/>
            </a:br>
            <a:r>
              <a:rPr lang="nb-NO" sz="1100"/>
              <a:t/>
            </a:r>
            <a:br>
              <a:rPr lang="nb-NO" sz="1100"/>
            </a:br>
            <a:r>
              <a:rPr lang="nb-NO" sz="1100"/>
              <a:t/>
            </a:r>
            <a:br>
              <a:rPr lang="nb-NO" sz="1100"/>
            </a:br>
            <a:r>
              <a:rPr lang="nb-NO" sz="1100"/>
              <a:t/>
            </a:r>
            <a:br>
              <a:rPr lang="nb-NO" sz="1100"/>
            </a:br>
            <a:r>
              <a:rPr lang="nb-NO" sz="1100"/>
              <a:t/>
            </a:r>
            <a:br>
              <a:rPr lang="nb-NO" sz="1100"/>
            </a:br>
            <a:r>
              <a:rPr lang="nb-NO" sz="1100"/>
              <a:t/>
            </a:r>
            <a:br>
              <a:rPr lang="nb-NO" sz="1100"/>
            </a:br>
            <a:r>
              <a:rPr lang="nb-NO" sz="1100"/>
              <a:t/>
            </a:r>
            <a:br>
              <a:rPr lang="nb-NO" sz="1100"/>
            </a:br>
            <a:r>
              <a:rPr lang="nb-NO" sz="1100"/>
              <a:t/>
            </a:r>
            <a:br>
              <a:rPr lang="nb-NO" sz="1100"/>
            </a:br>
            <a:endParaRPr lang="nb-NO" sz="110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B346DAD-AC11-A24E-81F8-344CA639A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EBA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33AA8748-82AF-BD40-B86B-60E9E25BBF22}"/>
              </a:ext>
            </a:extLst>
          </p:cNvPr>
          <p:cNvSpPr/>
          <p:nvPr/>
        </p:nvSpPr>
        <p:spPr>
          <a:xfrm>
            <a:off x="3724072" y="188640"/>
            <a:ext cx="4939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UTVIKLING, LÆRING OG MOTIVASJON</a:t>
            </a:r>
            <a:br>
              <a:rPr lang="en-US" sz="3200" dirty="0"/>
            </a:br>
            <a:r>
              <a:rPr lang="en-US" sz="3200" dirty="0"/>
              <a:t>(PED 2101)</a:t>
            </a:r>
            <a:endParaRPr lang="nb-NO" sz="3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57C654-6366-4CC1-B834-879A9F260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710902"/>
              </p:ext>
            </p:extLst>
          </p:nvPr>
        </p:nvGraphicFramePr>
        <p:xfrm>
          <a:off x="3724073" y="2438400"/>
          <a:ext cx="4939867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615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8824" y="486184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EE6C9FE-F796-D04E-838C-882AF6FA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406" y="486184"/>
            <a:ext cx="5522993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Undervisningstilbud </a:t>
            </a:r>
            <a:br>
              <a:rPr lang="nb-NO" dirty="0"/>
            </a:br>
            <a:r>
              <a:rPr lang="nb-NO" dirty="0"/>
              <a:t>20 </a:t>
            </a:r>
            <a:r>
              <a:rPr lang="nb-NO" dirty="0" err="1"/>
              <a:t>stp</a:t>
            </a:r>
            <a:endParaRPr lang="nb-NO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81F5F400-7230-CF44-84D2-892C3D94B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232" y="168660"/>
            <a:ext cx="2667036" cy="3556047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019B0AD-7901-434C-B824-A7C4CD7F66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144" y="4067023"/>
            <a:ext cx="1903608" cy="253814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834C41-F907-4656-998B-30706A704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406" y="1946684"/>
            <a:ext cx="5522993" cy="4351338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Forelesere: Stein Erik Ulvund med fler</a:t>
            </a:r>
          </a:p>
          <a:p>
            <a:endParaRPr lang="nb-NO" dirty="0"/>
          </a:p>
          <a:p>
            <a:r>
              <a:rPr lang="nb-NO" dirty="0"/>
              <a:t>12 forelesninger (6 i utvikling/læring og 6 om motivasjon)</a:t>
            </a:r>
          </a:p>
          <a:p>
            <a:endParaRPr lang="nb-NO" dirty="0"/>
          </a:p>
          <a:p>
            <a:r>
              <a:rPr lang="nb-NO" dirty="0"/>
              <a:t>8 t seminar (gruppeoppgave på 5 s. om selvvalgt tema som drøftes i plenum)</a:t>
            </a:r>
          </a:p>
          <a:p>
            <a:endParaRPr lang="en-US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53E809D-4F00-C14A-A77A-F8DEB4736421}"/>
              </a:ext>
            </a:extLst>
          </p:cNvPr>
          <p:cNvSpPr txBox="1"/>
          <p:nvPr/>
        </p:nvSpPr>
        <p:spPr>
          <a:xfrm>
            <a:off x="482601" y="6298022"/>
            <a:ext cx="190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Dilman</a:t>
            </a:r>
            <a:r>
              <a:rPr lang="nb-NO" dirty="0"/>
              <a:t> </a:t>
            </a:r>
            <a:r>
              <a:rPr lang="nb-NO" dirty="0" err="1"/>
              <a:t>Nomat</a:t>
            </a:r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933EBB5-D3CD-D74F-BA94-54F8ECBA7225}"/>
              </a:ext>
            </a:extLst>
          </p:cNvPr>
          <p:cNvSpPr txBox="1"/>
          <p:nvPr/>
        </p:nvSpPr>
        <p:spPr>
          <a:xfrm>
            <a:off x="482601" y="301518"/>
            <a:ext cx="236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Emneansvarlig</a:t>
            </a:r>
            <a:r>
              <a:rPr lang="nb-NO" dirty="0">
                <a:solidFill>
                  <a:schemeClr val="bg1"/>
                </a:solidFill>
              </a:rPr>
              <a:t>:</a:t>
            </a:r>
          </a:p>
          <a:p>
            <a:r>
              <a:rPr lang="nb-NO" dirty="0">
                <a:solidFill>
                  <a:schemeClr val="bg1"/>
                </a:solidFill>
              </a:rPr>
              <a:t>Stein Erik Ulvund</a:t>
            </a:r>
          </a:p>
        </p:txBody>
      </p:sp>
    </p:spTree>
    <p:extLst>
      <p:ext uri="{BB962C8B-B14F-4D97-AF65-F5344CB8AC3E}">
        <p14:creationId xmlns:p14="http://schemas.microsoft.com/office/powerpoint/2010/main" val="306593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nb-NO" sz="3500">
                <a:solidFill>
                  <a:srgbClr val="FFFFFF"/>
                </a:solidFill>
              </a:rPr>
              <a:t>Eksempler på temaer</a:t>
            </a:r>
            <a:br>
              <a:rPr lang="nb-NO" sz="3500">
                <a:solidFill>
                  <a:srgbClr val="FFFFFF"/>
                </a:solidFill>
              </a:rPr>
            </a:br>
            <a:endParaRPr lang="nb-NO" sz="35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7274E8-B3B3-4529-B93F-B6A58E28D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174494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276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35240CF5-E46E-6E44-B83E-B6FFA951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nb-NO" sz="3200">
                <a:solidFill>
                  <a:srgbClr val="FFFFFF"/>
                </a:solidFill>
              </a:rPr>
              <a:t>Motivasjon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A5651513-85EE-46A1-8FE1-5E093563D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983129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8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871677C-C026-8A44-88ED-06A85EC389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265" y="-6342"/>
            <a:ext cx="9143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72A2173-F913-9F45-94C3-3D5FD139CDB7}"/>
              </a:ext>
            </a:extLst>
          </p:cNvPr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Selvregulering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er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ett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av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flere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sentrale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begrep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4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COLOURBOX1571275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9" y="4943543"/>
            <a:ext cx="2804889" cy="1411538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/>
                </a:solidFill>
              </a:rPr>
              <a:t>SPRÅK, FLERSPRÅKLIGHET OG TEKSTFORSTÅELSE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 (PED2102)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84982" y="5009083"/>
            <a:ext cx="5232654" cy="1345997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Hvordan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språk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flerspråklighet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tekstforståelse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utvikles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førskolealder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tidlig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ungdomsalder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3"/>
          <a:stretch/>
        </p:blipFill>
        <p:spPr>
          <a:xfrm flipH="1">
            <a:off x="-3" y="-3919"/>
            <a:ext cx="9144001" cy="68619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57CA45-697C-774E-8B77-0806D560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383" y="918103"/>
            <a:ext cx="3629796" cy="1090538"/>
          </a:xfrm>
        </p:spPr>
        <p:txBody>
          <a:bodyPr>
            <a:normAutofit/>
          </a:bodyPr>
          <a:lstStyle/>
          <a:p>
            <a:r>
              <a:rPr lang="nb-NO" sz="2500" dirty="0">
                <a:solidFill>
                  <a:srgbClr val="000000"/>
                </a:solidFill>
              </a:rPr>
              <a:t>Forelesere/seminarledere</a:t>
            </a:r>
          </a:p>
        </p:txBody>
      </p:sp>
      <p:sp>
        <p:nvSpPr>
          <p:cNvPr id="43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1491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B9E6EB-214F-4FDF-9E6A-102B2671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753" y="1844824"/>
            <a:ext cx="2419426" cy="409507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rgbClr val="000000"/>
                </a:solidFill>
              </a:rPr>
              <a:t>Emneansvarlig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Vibeke</a:t>
            </a:r>
            <a:r>
              <a:rPr lang="en-US" sz="1500" dirty="0">
                <a:solidFill>
                  <a:srgbClr val="000000"/>
                </a:solidFill>
              </a:rPr>
              <a:t> Grøver: </a:t>
            </a:r>
            <a:r>
              <a:rPr lang="en-US" sz="1500" dirty="0">
                <a:solidFill>
                  <a:srgbClr val="000000"/>
                </a:solidFill>
                <a:hlinkClick r:id="rId3"/>
              </a:rPr>
              <a:t>https://www.uv.uio.no/iped/personer/vit/vibekega/index.html</a:t>
            </a:r>
            <a:endParaRPr lang="en-US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000000"/>
                </a:solidFill>
              </a:rPr>
              <a:t/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Kamil </a:t>
            </a:r>
            <a:r>
              <a:rPr lang="en-US" sz="1500" dirty="0" err="1">
                <a:solidFill>
                  <a:srgbClr val="000000"/>
                </a:solidFill>
              </a:rPr>
              <a:t>Øzerk</a:t>
            </a:r>
            <a:r>
              <a:rPr lang="en-US" sz="1500" dirty="0">
                <a:solidFill>
                  <a:srgbClr val="000000"/>
                </a:solidFill>
              </a:rPr>
              <a:t>: </a:t>
            </a:r>
            <a:r>
              <a:rPr lang="en-US" sz="1500" dirty="0">
                <a:solidFill>
                  <a:srgbClr val="000000"/>
                </a:solidFill>
                <a:hlinkClick r:id="rId4"/>
              </a:rPr>
              <a:t>https://www.uv.uio.no/iped/personer/vit/kamiloe/</a:t>
            </a:r>
            <a:endParaRPr lang="en-US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000000"/>
                </a:solidFill>
              </a:rPr>
              <a:t/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Ivar </a:t>
            </a:r>
            <a:r>
              <a:rPr lang="en-US" sz="1500" dirty="0" err="1">
                <a:solidFill>
                  <a:srgbClr val="000000"/>
                </a:solidFill>
              </a:rPr>
              <a:t>Bråten</a:t>
            </a:r>
            <a:r>
              <a:rPr lang="en-US" sz="1500" dirty="0">
                <a:solidFill>
                  <a:srgbClr val="000000"/>
                </a:solidFill>
              </a:rPr>
              <a:t>: </a:t>
            </a:r>
            <a:r>
              <a:rPr lang="en-US" sz="1500" dirty="0">
                <a:solidFill>
                  <a:srgbClr val="000000"/>
                </a:solidFill>
                <a:hlinkClick r:id="rId5"/>
              </a:rPr>
              <a:t>https://www.uv.uio.no/iped/personer/vit/ivarbr/</a:t>
            </a:r>
            <a:endParaRPr lang="en-US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000000"/>
                </a:solidFill>
              </a:rPr>
              <a:t/>
            </a:r>
            <a:br>
              <a:rPr lang="en-US" sz="1500" dirty="0">
                <a:solidFill>
                  <a:srgbClr val="000000"/>
                </a:solidFill>
              </a:rPr>
            </a:b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Bilde 5" descr="Et bilde som inneholder person, mann, ser, bord&#10;&#10;Automatisk generert beskrivelse">
            <a:extLst>
              <a:ext uri="{FF2B5EF4-FFF2-40B4-BE49-F238E27FC236}">
                <a16:creationId xmlns:a16="http://schemas.microsoft.com/office/drawing/2014/main" id="{65359CF1-E35B-334C-BEB0-C0D9EC5A87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05680"/>
            <a:ext cx="3085185" cy="2548533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lassholder for innhold 3" descr="Et bilde som inneholder person, bygning, utendørs, klær&#10;&#10;Automatisk generert beskrivelse">
            <a:extLst>
              <a:ext uri="{FF2B5EF4-FFF2-40B4-BE49-F238E27FC236}">
                <a16:creationId xmlns:a16="http://schemas.microsoft.com/office/drawing/2014/main" id="{2F5099A8-ADC3-9646-B0DB-94314C8805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521834" y="2966567"/>
            <a:ext cx="2556863" cy="255686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Plassholder for innhold 3" descr="Et bilde som inneholder person, kvinne, holder, bord&#10;&#10;Automatisk generert beskrivelse">
            <a:extLst>
              <a:ext uri="{FF2B5EF4-FFF2-40B4-BE49-F238E27FC236}">
                <a16:creationId xmlns:a16="http://schemas.microsoft.com/office/drawing/2014/main" id="{A563CE76-548D-4847-9288-A437BC2C46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" y="-9668"/>
            <a:ext cx="3945364" cy="3319992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23" name="Plassholder for innhold 3" descr="Et bilde som inneholder person, kvinne, holder, bord&#10;&#10;Automatisk generert beskrivelse">
            <a:extLst>
              <a:ext uri="{FF2B5EF4-FFF2-40B4-BE49-F238E27FC236}">
                <a16:creationId xmlns:a16="http://schemas.microsoft.com/office/drawing/2014/main" id="{A7007B68-652F-6E4F-ACB7-A660CCC8CA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0" y="0"/>
            <a:ext cx="3945364" cy="3319992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08232C6-D837-8147-8FDF-0FCBBBC73DAE}"/>
              </a:ext>
            </a:extLst>
          </p:cNvPr>
          <p:cNvSpPr txBox="1"/>
          <p:nvPr/>
        </p:nvSpPr>
        <p:spPr>
          <a:xfrm>
            <a:off x="943967" y="2636912"/>
            <a:ext cx="149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Vibeke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0827402-EE8B-EC47-996F-D280DB018548}"/>
              </a:ext>
            </a:extLst>
          </p:cNvPr>
          <p:cNvSpPr txBox="1"/>
          <p:nvPr/>
        </p:nvSpPr>
        <p:spPr>
          <a:xfrm>
            <a:off x="251520" y="6381328"/>
            <a:ext cx="69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Kamil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5A8E4C4-7A56-D044-BC77-BC150AD03C07}"/>
              </a:ext>
            </a:extLst>
          </p:cNvPr>
          <p:cNvSpPr txBox="1"/>
          <p:nvPr/>
        </p:nvSpPr>
        <p:spPr>
          <a:xfrm>
            <a:off x="4174107" y="5013176"/>
            <a:ext cx="105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Ivar</a:t>
            </a:r>
          </a:p>
        </p:txBody>
      </p:sp>
    </p:spTree>
    <p:extLst>
      <p:ext uri="{BB962C8B-B14F-4D97-AF65-F5344CB8AC3E}">
        <p14:creationId xmlns:p14="http://schemas.microsoft.com/office/powerpoint/2010/main" val="277613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918</Words>
  <Application>Microsoft Office PowerPoint</Application>
  <PresentationFormat>On-screen Show (4:3)</PresentationFormat>
  <Paragraphs>188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Rockwell</vt:lpstr>
      <vt:lpstr>Tw Cen MT</vt:lpstr>
      <vt:lpstr>Wingdings</vt:lpstr>
      <vt:lpstr>Office Theme</vt:lpstr>
      <vt:lpstr>Pedagogisk psykologi - Hvordan mennesker lærer og utvikler seg</vt:lpstr>
      <vt:lpstr>PowerPoint Presentation</vt:lpstr>
      <vt:lpstr>           </vt:lpstr>
      <vt:lpstr>Undervisningstilbud  20 stp</vt:lpstr>
      <vt:lpstr>Eksempler på temaer </vt:lpstr>
      <vt:lpstr>Motivasjon</vt:lpstr>
      <vt:lpstr>PowerPoint Presentation</vt:lpstr>
      <vt:lpstr>SPRÅK, FLERSPRÅKLIGHET OG TEKSTFORSTÅELSE  (PED2102)</vt:lpstr>
      <vt:lpstr>Forelesere/seminarledere</vt:lpstr>
      <vt:lpstr>Forelesere/seminarledere</vt:lpstr>
      <vt:lpstr>Temaer</vt:lpstr>
      <vt:lpstr>Undervisnings-tilbud (20 stp)</vt:lpstr>
      <vt:lpstr>UTVIKLING OG LÆRING; DELTAGELSE OG TILRETTELEGGING I SKOLE OG BARNEHAGE (PED2103)</vt:lpstr>
      <vt:lpstr>Forelesere/seminarledere</vt:lpstr>
      <vt:lpstr>Eksempler på tema </vt:lpstr>
      <vt:lpstr>Undervisningstilbud (20 Stp)</vt:lpstr>
      <vt:lpstr>INTERVENTIONS AND  RESEARCH-BASED KNOWLEDGE IN PRACTICE (PED2104)</vt:lpstr>
      <vt:lpstr>Forelesere/ seminarledere </vt:lpstr>
      <vt:lpstr>This course will focus on </vt:lpstr>
      <vt:lpstr>BARN, UNGE OG FORELDRE I RISIKO   (PED 3090 30 Stp inkl. felleskomponent)</vt:lpstr>
      <vt:lpstr>Undervisningstilbud</vt:lpstr>
      <vt:lpstr>OMSORGSSVIKT OG TRAUMER</vt:lpstr>
      <vt:lpstr>Foreldre som ressurs i oppfølgingen av for tidlig fødte</vt:lpstr>
      <vt:lpstr>Pensum + noen få artikler</vt:lpstr>
      <vt:lpstr>EKSAMEN PED3090</vt:lpstr>
      <vt:lpstr>Pedagogisk psykologi Hvordan mennsker lærer og utvikler seg</vt:lpstr>
      <vt:lpstr>Praksis og ekskursjoner viktig del av masterstudiet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Pedagogisk psykologi Hvordan mennsker lærer og utvikler seg</dc:title>
  <dc:creator>Veslemøy Rydland</dc:creator>
  <cp:lastModifiedBy>Yngvild Dahl</cp:lastModifiedBy>
  <cp:revision>6</cp:revision>
  <dcterms:created xsi:type="dcterms:W3CDTF">2020-05-03T16:51:43Z</dcterms:created>
  <dcterms:modified xsi:type="dcterms:W3CDTF">2020-05-04T09:53:42Z</dcterms:modified>
</cp:coreProperties>
</file>